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1" autoAdjust="0"/>
    <p:restoredTop sz="94660"/>
  </p:normalViewPr>
  <p:slideViewPr>
    <p:cSldViewPr>
      <p:cViewPr varScale="1">
        <p:scale>
          <a:sx n="130" d="100"/>
          <a:sy n="130" d="100"/>
        </p:scale>
        <p:origin x="159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5AC2-46A5-4DBC-B4D3-41A397E6FB8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1094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C36CB-275B-4EF9-B60C-54E3EF698FF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1772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58752-1017-406A-87D6-EBD0ED86819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5258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CC36E-7349-4AAE-ACDC-EC3C80E3D44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4875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80560-E274-42BE-8409-BC46855234C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6858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20DE4-F6B0-4C3B-BA9B-4CB1BC54057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8616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ED42D-5DA9-4431-8ADF-3DC35B652E3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15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8340D-2A5A-4B92-8493-2F5792DBFDD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8533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D25F2-6E52-40F6-B2E4-8F299ED108E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9367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6AEFC-8D7E-477D-B4B3-17623CEA767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7271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83AB8-E221-4AAA-A7D3-DB9005718F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3334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0D9E0-0A1F-44DA-BD1A-3DF0F2D98E3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5018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F6F945-E746-4861-963E-5549D8E4D17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Kangasalla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5E141AC-36C1-45C0-AC33-0EA892210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EF0898D-21EC-444B-BEA2-F1C943784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268" y="1395808"/>
            <a:ext cx="6913463" cy="40663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Tampereen kehyskunnissa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11268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912A5F3-2853-4682-8C20-A1962DF80E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7C7765B7-39CA-4677-B585-D187DFA2B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79" y="1353132"/>
            <a:ext cx="6950042" cy="41517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Pirkanmaalla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12292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AFDDF86-A7CA-4B70-BD2D-330CE7132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E6BE35D-4C4D-4450-965E-40DF2C4F2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79" y="1353132"/>
            <a:ext cx="6950042" cy="415173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koko maassa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13316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220CF67-F74C-4A45-8EBA-3B973F4D9E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2478B4EA-7FC4-46CB-A8C9-B6485F8EE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79" y="1353132"/>
            <a:ext cx="6950042" cy="4151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Lempäälässä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3076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163A903-C056-4A70-AC19-9E3B1C3FE9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E2990D6-1445-42F8-A495-79C6ACD25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268" y="1395808"/>
            <a:ext cx="6913463" cy="40663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Nokialla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4100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ABB463D-971D-4EA8-84CA-1D38DF4912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46E1AAE8-0396-4A19-A0A4-4A9B7AEA0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268" y="1395808"/>
            <a:ext cx="6913463" cy="40663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Orivedellä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5124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5A052F3-9F99-472A-9E4E-07CA7C3A09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ED99C3C-21CB-491D-94AC-80CD21A8D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799" y="1295215"/>
            <a:ext cx="6846401" cy="42675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Pirkkalassa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6148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4464C84-A84B-42A8-9FAB-BC770AB9FE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98D63ABC-8785-4812-BAEC-5AF513C57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799" y="1295215"/>
            <a:ext cx="6846401" cy="42675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Tampereella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7172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FC0324F-DAB5-4EB3-B416-B8D333177D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D53C2E3F-C523-474A-A370-370B6AFC9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558" y="1395808"/>
            <a:ext cx="6876884" cy="40663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Vesilahdessa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8196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B31A04F-9059-4E6D-88E7-5475764CE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B20DADA-576A-46B9-9625-26914FEB7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79" y="1353132"/>
            <a:ext cx="6950042" cy="41517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Ylöjärvellä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9220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BB326CE-C697-4C82-BEE9-E73C16110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8CD81152-DF0C-4EE3-AAE6-6A7D17F04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79" y="1353132"/>
            <a:ext cx="6950042" cy="41517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Väestöennuste ikäryhmittäin Tampereen kaupunkiseudulla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2020–2040</a:t>
            </a:r>
          </a:p>
        </p:txBody>
      </p:sp>
      <p:sp>
        <p:nvSpPr>
          <p:cNvPr id="10244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DF6A769-298D-4959-B0C9-7D05D4000D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484E446B-5496-44A2-BFE2-15ACD08A1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79" y="1353132"/>
            <a:ext cx="6950042" cy="41517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169</Words>
  <Application>Microsoft Office PowerPoint</Application>
  <PresentationFormat>Näytössä katseltava diaesitys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51</cp:revision>
  <dcterms:created xsi:type="dcterms:W3CDTF">2008-11-17T12:43:37Z</dcterms:created>
  <dcterms:modified xsi:type="dcterms:W3CDTF">2021-09-30T12:57:07Z</dcterms:modified>
</cp:coreProperties>
</file>