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95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A12BB-8C07-40A1-8438-601F8F48C18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88988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986B4-A60D-4D45-BBC5-798F8396413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267497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4AC3E-49C3-41FF-B3C4-3DD4B0360AF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03920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9FB02-1FB7-4A30-94AF-3B486EB4F9C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9466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964E7-3D54-4BA3-8A28-E432A2C8104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431163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54466-7F76-4B74-BCCE-F730D7AE427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09318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FC7AD-AB8E-4985-AF8B-AEA72E5FFD2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15487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743FC-F0BE-460D-B8F2-40A14340438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82358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3502E-2B22-4796-BD8D-C07AD18990D9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42076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C9444-8681-4E94-B692-DE3B6E60384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6184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8B111-3C22-4CF0-A751-2C4A63C7C7E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571799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B3277-5B7C-4DC9-96C9-8B687926DA1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8579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B54549C-5888-47BA-A4CF-254867F42B9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orakulmio 2"/>
          <p:cNvSpPr>
            <a:spLocks noChangeArrowheads="1"/>
          </p:cNvSpPr>
          <p:nvPr/>
        </p:nvSpPr>
        <p:spPr bwMode="auto">
          <a:xfrm>
            <a:off x="1077913" y="549275"/>
            <a:ext cx="69850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Ulkomaan kansalaiset 2022</a:t>
            </a:r>
          </a:p>
        </p:txBody>
      </p:sp>
      <p:sp>
        <p:nvSpPr>
          <p:cNvPr id="2052" name="Suorakulmio 1"/>
          <p:cNvSpPr>
            <a:spLocks noChangeArrowheads="1"/>
          </p:cNvSpPr>
          <p:nvPr/>
        </p:nvSpPr>
        <p:spPr bwMode="auto">
          <a:xfrm>
            <a:off x="1073962" y="5801210"/>
            <a:ext cx="457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2023 aluerajat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4AC56381-4CF4-4A32-9345-9072773CCD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805264"/>
            <a:ext cx="2042338" cy="839607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8C0A744C-09F6-A8C1-B60B-CDE7A2C208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235" y="1017823"/>
            <a:ext cx="7675529" cy="4822354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EBCC985E-50EA-64BD-9B2E-5EEF5E9C3C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241" y="3050585"/>
            <a:ext cx="7474344" cy="26093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-te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10</Words>
  <Application>Microsoft Office PowerPoint</Application>
  <PresentationFormat>Näytössä katseltava diaesitys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Office-teema</vt:lpstr>
      <vt:lpstr>PowerPoint-esitys</vt:lpstr>
    </vt:vector>
  </TitlesOfParts>
  <Company>Tilastokeskus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 dian otsikkoa</dc:title>
  <dc:creator>jaako</dc:creator>
  <cp:lastModifiedBy>Miia Huomo</cp:lastModifiedBy>
  <cp:revision>65</cp:revision>
  <dcterms:created xsi:type="dcterms:W3CDTF">2008-11-17T12:43:37Z</dcterms:created>
  <dcterms:modified xsi:type="dcterms:W3CDTF">2023-04-03T11:22:34Z</dcterms:modified>
</cp:coreProperties>
</file>