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44" autoAdjust="0"/>
    <p:restoredTop sz="9466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3CCAE-BB44-4C60-BAAD-73F023D328B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8309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468B1-AF46-40D7-BF73-340F604F1D9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2058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02885-384B-46A9-A619-A177C2C04B8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19825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11AD4-922F-4756-A63F-22870C9D1D5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6626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A3AF0-D7D3-4C7C-9D94-0AA90478D3E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803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4C966-E236-4E2A-9D76-684ADD7DBF0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0003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AB07A-9FCE-4E9F-9A96-342658D0763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096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BD064-B213-44CD-AF20-8B4BE94B640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0843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5AE42-6A90-4E18-9BBA-5147C134D18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8894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E1FC7-DBFC-4C4A-A13C-C64CB82F28B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5639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ADEFE-B9C9-445A-B360-E9D379C2B66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2024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5F0ED-1EF0-448D-91B8-90C8D2E3607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8835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9C5EA5-7E6C-419D-B8BF-63278E0ABC4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2"/>
          <p:cNvSpPr>
            <a:spLocks noChangeArrowheads="1"/>
          </p:cNvSpPr>
          <p:nvPr/>
        </p:nvSpPr>
        <p:spPr bwMode="auto">
          <a:xfrm>
            <a:off x="755650" y="549275"/>
            <a:ext cx="77771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Työlliset toimialoittain alueittain 2022</a:t>
            </a:r>
          </a:p>
        </p:txBody>
      </p:sp>
      <p:sp>
        <p:nvSpPr>
          <p:cNvPr id="2052" name="Suorakulmio 1"/>
          <p:cNvSpPr>
            <a:spLocks noChangeArrowheads="1"/>
          </p:cNvSpPr>
          <p:nvPr/>
        </p:nvSpPr>
        <p:spPr bwMode="auto">
          <a:xfrm>
            <a:off x="1077913" y="5589588"/>
            <a:ext cx="5942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Tilastokeskus/Työssäkäynti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9EEC48AA-8917-4011-B083-0E6A2EFF07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98951F8E-A6F8-4780-5EC4-539163DB9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282" y="1648813"/>
            <a:ext cx="6785436" cy="35603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13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51</cp:revision>
  <dcterms:created xsi:type="dcterms:W3CDTF">2008-11-17T12:43:37Z</dcterms:created>
  <dcterms:modified xsi:type="dcterms:W3CDTF">2023-12-22T10:19:35Z</dcterms:modified>
</cp:coreProperties>
</file>