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2AC91-C8D4-4613-820E-E7A208FC585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439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6DE5D-AEF9-42C7-BF82-94E2379254D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0099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0F025-E2F8-4AAD-A76A-366DB53F90A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51761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1880B-CBB1-44D1-9DE4-77BBFACE78C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8388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71996-8EF7-43A2-B5CB-9FB6CCA1E9B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788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9C651-E947-41FA-884C-B206B2097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2614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9759-DA1E-4ABE-921F-DE77B01C8F2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9851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7044C-D3ED-4658-8553-B0026CA3E15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8166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67988-31BC-4A5B-8A8D-1FB8290209F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8058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C5033-CA68-4953-A7EC-72C82E4424C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4308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E0100-CCBB-416E-89E2-A9219CA48D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9683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62B72-E629-4068-983D-014487DB707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2417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7DA2FA-4DB0-4BD0-9704-9A384F4A4B6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* sisältää erikoisammattikoulutusasteen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838200" y="477838"/>
            <a:ext cx="7632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Tutkinnon suorittaneen väestön koulutusaste alueittain 2022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FE96BD7-5FF3-48CB-83A2-6F523E4C54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86961BF2-1F5C-ECF7-40CC-6E8238B84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99" y="1386663"/>
            <a:ext cx="7023201" cy="40846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17</Words>
  <Application>Microsoft Office PowerPoint</Application>
  <PresentationFormat>Näytössä katseltava diaesitys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43</cp:revision>
  <dcterms:created xsi:type="dcterms:W3CDTF">2008-11-17T12:43:37Z</dcterms:created>
  <dcterms:modified xsi:type="dcterms:W3CDTF">2023-10-12T07:44:46Z</dcterms:modified>
</cp:coreProperties>
</file>