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3A05-C2D8-4C9B-B356-D0AA123B65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1073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151D-3F49-4286-9F16-F6643396F9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3697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6BA2B-2436-403D-B518-1F93AEDF747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7452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573F4-88C8-4495-949D-2824C56A40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2350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CF5F-9283-4F35-B310-C41DA18A88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02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3ED7-9D87-4F50-B321-2B91BCDE6E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77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E5378-C565-4D97-A7C1-62E4B137A3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70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6662A-5929-4247-BA0B-4BC4AAC3BE7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3125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F2C5-54EC-4E30-812C-CB388EB61AF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642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2A8A-B8EA-4B39-938F-553AD4DEBD9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7921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7BD28-E339-4952-83B0-3D80DF2E0FD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9719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4628-53A6-450A-997A-9CCCF9A3A90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498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771D24-E895-4F50-B1E1-A9839C2B9E6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730250" y="5499100"/>
            <a:ext cx="160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sp>
        <p:nvSpPr>
          <p:cNvPr id="2053" name="Suorakulmio 5"/>
          <p:cNvSpPr>
            <a:spLocks noChangeArrowheads="1"/>
          </p:cNvSpPr>
          <p:nvPr/>
        </p:nvSpPr>
        <p:spPr bwMode="auto">
          <a:xfrm>
            <a:off x="2195513" y="574675"/>
            <a:ext cx="5545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dirty="0">
                <a:latin typeface="Calibri" panose="020F0502020204030204" pitchFamily="34" charset="0"/>
              </a:rPr>
              <a:t>Tulonsaajat tuloluokittain alueittain 2021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2E61E8E-53C2-49A0-9FD1-2FBF4FA32E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78A1F78-43CD-D75B-1006-851F6F482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635" y="1307408"/>
            <a:ext cx="7498730" cy="4243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11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43</cp:revision>
  <dcterms:created xsi:type="dcterms:W3CDTF">2008-11-17T12:43:37Z</dcterms:created>
  <dcterms:modified xsi:type="dcterms:W3CDTF">2023-03-23T10:52:41Z</dcterms:modified>
</cp:coreProperties>
</file>