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09" autoAdjust="0"/>
    <p:restoredTop sz="94660"/>
  </p:normalViewPr>
  <p:slideViewPr>
    <p:cSldViewPr>
      <p:cViewPr varScale="1">
        <p:scale>
          <a:sx n="114" d="100"/>
          <a:sy n="114" d="100"/>
        </p:scale>
        <p:origin x="20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B6380-FC7D-476C-990B-4A157B74CD2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1238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EDC15-4A91-42F3-B46C-FE2B3B4E1AC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7514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40360-28B1-425B-981D-E6ED9F5ABF5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9847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FADD1-C382-404B-A8C9-4CD9551C025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142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C2AD1-8F3E-4050-9EAD-36494DF1D23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8202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40FFA-0A66-418E-8580-320ED687AB1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1603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6F832-D5F2-44B3-8FA9-700A9F7A12F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8892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90CBD-DDF0-4DB4-93FE-34C52362B5C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2354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4563F-EB0E-4EC0-8C8A-D4334FF4E78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21223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51FED-5F6D-448E-B255-0D99C449A0C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2368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7E3CA-1902-4DC1-A702-C5C4C661111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06021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E2DFE-C426-4028-87C8-808B26A0BAE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8234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D95AE8-9E43-42C9-9C97-9D34CD4FC30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orakulmio 1"/>
          <p:cNvSpPr>
            <a:spLocks noChangeArrowheads="1"/>
          </p:cNvSpPr>
          <p:nvPr/>
        </p:nvSpPr>
        <p:spPr bwMode="auto">
          <a:xfrm>
            <a:off x="684213" y="476250"/>
            <a:ext cx="76581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Saapuneet vieraat alueittain 2019–2022*</a:t>
            </a:r>
          </a:p>
        </p:txBody>
      </p:sp>
      <p:sp>
        <p:nvSpPr>
          <p:cNvPr id="2052" name="Suorakulmio 4"/>
          <p:cNvSpPr>
            <a:spLocks noChangeArrowheads="1"/>
          </p:cNvSpPr>
          <p:nvPr/>
        </p:nvSpPr>
        <p:spPr bwMode="auto">
          <a:xfrm>
            <a:off x="1042988" y="56753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*ennakkotieto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295E008A-4D9E-4945-A8A4-FC7701DDF9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AA15D0A5-5E87-4725-9636-7DC2C35E1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282" y="1252539"/>
            <a:ext cx="6785436" cy="43529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orakulmio 1"/>
          <p:cNvSpPr>
            <a:spLocks noChangeArrowheads="1"/>
          </p:cNvSpPr>
          <p:nvPr/>
        </p:nvSpPr>
        <p:spPr bwMode="auto">
          <a:xfrm>
            <a:off x="684213" y="476250"/>
            <a:ext cx="76581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Yöpymisvuorokaudet alueittain 2019–2022*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fi-FI" altLang="fi-FI" sz="2200" dirty="0">
              <a:latin typeface="Calibri" panose="020F0502020204030204" pitchFamily="34" charset="0"/>
            </a:endParaRPr>
          </a:p>
        </p:txBody>
      </p:sp>
      <p:sp>
        <p:nvSpPr>
          <p:cNvPr id="6" name="Suorakulmio 4"/>
          <p:cNvSpPr>
            <a:spLocks noChangeArrowheads="1"/>
          </p:cNvSpPr>
          <p:nvPr/>
        </p:nvSpPr>
        <p:spPr bwMode="auto">
          <a:xfrm>
            <a:off x="1042988" y="56753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*ennakkotieto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8A31D7D7-E2E5-4171-8A1D-5123311537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6D0E80CA-5286-45DC-B850-4D4E2CE913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282" y="1255587"/>
            <a:ext cx="6785436" cy="43468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21</Words>
  <Application>Microsoft Office PowerPoint</Application>
  <PresentationFormat>Näytössä katseltava diaesitys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Calibri</vt:lpstr>
      <vt:lpstr>Times New Roman</vt:lpstr>
      <vt:lpstr>Office-teema</vt:lpstr>
      <vt:lpstr>PowerPoint-esitys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Miia Huomo</cp:lastModifiedBy>
  <cp:revision>45</cp:revision>
  <dcterms:created xsi:type="dcterms:W3CDTF">2008-11-17T12:43:37Z</dcterms:created>
  <dcterms:modified xsi:type="dcterms:W3CDTF">2023-01-31T15:22:31Z</dcterms:modified>
</cp:coreProperties>
</file>