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936B-43C6-49D1-B979-1FB45D2664D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423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9E62-5686-4459-8F3B-516A1326883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75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8C97F-1FC0-424F-B14E-911A0618B78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9493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C134A-0BEF-424C-A087-CFF875F8055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662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52DB-3191-4C7C-A951-C72971347D7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452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7C4F-C88F-4098-BA6D-30B5D8B5CD2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9151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6726-F138-44FB-B105-4E70ABEA2CF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1675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7FC6E-D659-4C01-8AD6-1291C0E594B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870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F627-50BD-4A68-A648-FA6ADD2BB5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9881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C6EF-060D-4246-A0F9-CD952B1839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58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5BBF3-FB52-4063-856C-DF90B5B8F7B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266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79D5-F56F-4D4D-A533-760508A8F1D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121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B53F-0B3C-43A4-9CF3-977660837B7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3"/>
          <p:cNvSpPr>
            <a:spLocks noChangeArrowheads="1"/>
          </p:cNvSpPr>
          <p:nvPr/>
        </p:nvSpPr>
        <p:spPr bwMode="auto">
          <a:xfrm>
            <a:off x="827088" y="5940425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*ennakkotieto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Tilastokeskus/Oikeus</a:t>
            </a: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979712" y="633413"/>
            <a:ext cx="5545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600" dirty="0">
                <a:latin typeface="Calibri" panose="020F0502020204030204" pitchFamily="34" charset="0"/>
              </a:rPr>
              <a:t>Viranomaisten tietoon tulleet rikokset alueittain 2009–2022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98CCE42-4761-4739-84EF-02205C5EA4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1F2F494F-070C-1F07-B96A-D22197ECE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030" y="949809"/>
            <a:ext cx="6305940" cy="46205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14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46</cp:revision>
  <dcterms:created xsi:type="dcterms:W3CDTF">2008-11-17T12:43:37Z</dcterms:created>
  <dcterms:modified xsi:type="dcterms:W3CDTF">2023-06-01T11:33:19Z</dcterms:modified>
</cp:coreProperties>
</file>