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3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44E8E-58C0-4335-9014-E2CF3D86726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84780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63C5B-0367-4996-BC43-64591A07168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726059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2420A-FFF2-49D4-B13A-5805243A2B1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105238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D6FD5-2348-43BE-89FA-0E489A59E05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49242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BD43F-0C1B-484F-8D6B-6BF3F82D947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07264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CD142-B2D0-45CB-AEE3-4288A8815D4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52404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BEC67-6497-4AD6-96F2-BFAC2409640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106210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83B7D-1B50-4B9B-822D-8D57A4F5AE4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46765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7D408-0921-4AF4-9971-FFC77D0F9CD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52497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69DE0-C217-49FD-BC57-3A89D937DD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41515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42EC0-09C5-4791-B02C-3B3E3492B15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700791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896B9-160A-45E0-AA9D-CAC8F48E04F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50411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4A96B39-6395-4ADF-929C-B58924001BD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orakulmio 2"/>
          <p:cNvSpPr>
            <a:spLocks noChangeArrowheads="1"/>
          </p:cNvSpPr>
          <p:nvPr/>
        </p:nvSpPr>
        <p:spPr bwMode="auto">
          <a:xfrm>
            <a:off x="1077913" y="549275"/>
            <a:ext cx="6985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Koulutustaso kunnittain 2022</a:t>
            </a:r>
          </a:p>
        </p:txBody>
      </p:sp>
      <p:sp>
        <p:nvSpPr>
          <p:cNvPr id="2052" name="Suorakulmio 1"/>
          <p:cNvSpPr>
            <a:spLocks noChangeArrowheads="1"/>
          </p:cNvSpPr>
          <p:nvPr/>
        </p:nvSpPr>
        <p:spPr bwMode="auto">
          <a:xfrm>
            <a:off x="1077913" y="5589588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2023 aluerajat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0130985F-343A-4A78-98F1-0372CE6975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88921"/>
            <a:ext cx="2042338" cy="839607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B2C2AF1C-9F69-A574-2CEB-AD689CF648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1475" y="1517738"/>
            <a:ext cx="6761050" cy="382252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-te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10</Words>
  <Application>Microsoft Office PowerPoint</Application>
  <PresentationFormat>Näytössä katseltava diaesitys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Office-teema</vt:lpstr>
      <vt:lpstr>PowerPoint-esitys</vt:lpstr>
    </vt:vector>
  </TitlesOfParts>
  <Company>Tilastokeskus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>jaako</dc:creator>
  <cp:lastModifiedBy>Leena Aulaskari</cp:lastModifiedBy>
  <cp:revision>63</cp:revision>
  <dcterms:created xsi:type="dcterms:W3CDTF">2008-11-17T12:43:37Z</dcterms:created>
  <dcterms:modified xsi:type="dcterms:W3CDTF">2023-10-12T09:14:00Z</dcterms:modified>
</cp:coreProperties>
</file>