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371B0-79A8-4793-8D60-6FAC117EB9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00116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7C8A6-1C60-496F-90EB-B9BD82B1C1C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16202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B0101-A664-4BE1-BFB9-7B94AB3815D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4377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B7820-CC99-41AB-9B5B-0D99A0B2525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83433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E5FF6-8D47-4EF7-BF18-4FB6BF99CF3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5834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9D0B9-4811-42A1-8654-C53196A9B34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17853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C29B2-78D1-4D28-A965-2C91712B357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2836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85DCC-D2FD-42EC-8666-420471CF769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34225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236CF-B8CC-4B60-B71A-9EFA9201BFB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7804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B9CC6-A065-48CE-BD28-2A5438A0626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2293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46D3C-8997-4DDE-A5E2-FEE49A0DF1F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5935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C21B2-04BF-4F15-BCE3-4B20DDCE981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72156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AB60D1F-6B63-47F5-9C1A-77B4D66CD3E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orakulmio 2"/>
          <p:cNvSpPr>
            <a:spLocks noChangeArrowheads="1"/>
          </p:cNvSpPr>
          <p:nvPr/>
        </p:nvSpPr>
        <p:spPr bwMode="auto">
          <a:xfrm>
            <a:off x="1331913" y="476250"/>
            <a:ext cx="684053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Ulkopuolisen rahoituksen osuus korkeakoulujen tutkimus- ja kehittämistoiminnasta 2022</a:t>
            </a:r>
          </a:p>
          <a:p>
            <a:pPr algn="ctr">
              <a:spcBef>
                <a:spcPct val="0"/>
              </a:spcBef>
              <a:buNone/>
            </a:pPr>
            <a:endParaRPr lang="fi-FI" altLang="fi-FI" sz="2200" dirty="0">
              <a:latin typeface="Calibri" panose="020F0502020204030204" pitchFamily="34" charset="0"/>
            </a:endParaRPr>
          </a:p>
        </p:txBody>
      </p:sp>
      <p:sp>
        <p:nvSpPr>
          <p:cNvPr id="2052" name="Suorakulmio 4"/>
          <p:cNvSpPr>
            <a:spLocks noChangeArrowheads="1"/>
          </p:cNvSpPr>
          <p:nvPr/>
        </p:nvSpPr>
        <p:spPr bwMode="auto">
          <a:xfrm>
            <a:off x="1042988" y="5675313"/>
            <a:ext cx="457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6C02C101-C13C-4BD1-9C5D-0F4A10ADEF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A292FAFD-11B0-6A58-C0AE-F63E4B17C8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668" y="1472014"/>
            <a:ext cx="6736664" cy="391397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12</Words>
  <Application>Microsoft Office PowerPoint</Application>
  <PresentationFormat>Näytössä katseltava diaesitys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Office-teema</vt:lpstr>
      <vt:lpstr>PowerPoint-esitys</vt:lpstr>
    </vt:vector>
  </TitlesOfParts>
  <Company>Tilastokeskus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jaako</dc:creator>
  <cp:lastModifiedBy>Leena Aulaskari</cp:lastModifiedBy>
  <cp:revision>46</cp:revision>
  <dcterms:created xsi:type="dcterms:W3CDTF">2008-11-17T12:43:37Z</dcterms:created>
  <dcterms:modified xsi:type="dcterms:W3CDTF">2023-11-07T11:20:51Z</dcterms:modified>
</cp:coreProperties>
</file>