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/>
  </p:normalViewPr>
  <p:slideViewPr>
    <p:cSldViewPr>
      <p:cViewPr varScale="1">
        <p:scale>
          <a:sx n="114" d="100"/>
          <a:sy n="114" d="100"/>
        </p:scale>
        <p:origin x="20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50413-9ACF-49CE-A7E9-ED093ED93C2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9244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2F445-31C6-46D0-916E-A4C84D0B3F6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598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657AF8-E22E-4D09-992A-F49D1277A47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095671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91F55-88BA-4C4F-A771-ADA1B10546A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49986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AC6F9-18C1-4AC1-8F4A-34FAC2EC7BC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20781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46217-3EF9-44BF-B91E-9B2DFC6840C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13785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AA276-9DEB-4F97-A4F0-445CAF1FBD7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19766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7571E-1062-45B3-BF7C-8F3BB37E897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0080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6C0FE-BF1D-414C-B337-22FD936AAD4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02339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04219-3768-4B3E-BE1F-ED414A3C3E0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7750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A3289-8080-44A8-B5E3-92B0064C05F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2131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E938B-48B2-4419-B1CA-03DE16F46E3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3353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Muokkaa tekstin perustyylejä napsauttamalla</a:t>
            </a:r>
          </a:p>
          <a:p>
            <a:pPr lvl="1"/>
            <a:r>
              <a:rPr lang="fi-FI" altLang="fi-FI"/>
              <a:t>toinen taso</a:t>
            </a:r>
          </a:p>
          <a:p>
            <a:pPr lvl="2"/>
            <a:r>
              <a:rPr lang="fi-FI" altLang="fi-FI"/>
              <a:t>kolmas taso</a:t>
            </a:r>
          </a:p>
          <a:p>
            <a:pPr lvl="3"/>
            <a:r>
              <a:rPr lang="fi-FI" altLang="fi-FI"/>
              <a:t>neljäs taso</a:t>
            </a:r>
          </a:p>
          <a:p>
            <a:pPr lvl="4"/>
            <a:r>
              <a:rPr lang="fi-FI" altLang="fi-FI"/>
              <a:t>viides taso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55C11D-FED7-4FCC-9AE7-1731A3FD36A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9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uorakulmio 2"/>
          <p:cNvSpPr>
            <a:spLocks noChangeArrowheads="1"/>
          </p:cNvSpPr>
          <p:nvPr/>
        </p:nvSpPr>
        <p:spPr bwMode="auto">
          <a:xfrm>
            <a:off x="1690688" y="549275"/>
            <a:ext cx="61214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Kangasalla 2007–2022</a:t>
            </a:r>
          </a:p>
        </p:txBody>
      </p:sp>
      <p:sp>
        <p:nvSpPr>
          <p:cNvPr id="2052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3A716EE-CE73-4A9B-A9E7-716F435583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0D764EF6-1511-0F1D-4676-AADF92B98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orakulmio 2"/>
          <p:cNvSpPr>
            <a:spLocks noChangeArrowheads="1"/>
          </p:cNvSpPr>
          <p:nvPr/>
        </p:nvSpPr>
        <p:spPr bwMode="auto">
          <a:xfrm>
            <a:off x="755650" y="549275"/>
            <a:ext cx="77771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Tampereen kehyskunnissa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 2007–2022</a:t>
            </a:r>
          </a:p>
        </p:txBody>
      </p:sp>
      <p:sp>
        <p:nvSpPr>
          <p:cNvPr id="11268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6EF7B394-36C2-442A-99D8-71121F0A1E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048B1911-0F48-2963-E881-BB4C999A0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uorakulmio 2"/>
          <p:cNvSpPr>
            <a:spLocks noChangeArrowheads="1"/>
          </p:cNvSpPr>
          <p:nvPr/>
        </p:nvSpPr>
        <p:spPr bwMode="auto">
          <a:xfrm>
            <a:off x="1763713" y="549275"/>
            <a:ext cx="576103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Pirkanmaalla 2007–2022</a:t>
            </a:r>
          </a:p>
        </p:txBody>
      </p:sp>
      <p:sp>
        <p:nvSpPr>
          <p:cNvPr id="12292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120F89A7-0CB3-4104-A7B5-9C760C4263A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52C030F-197F-B687-B48D-A2F8C636D3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uorakulmio 2"/>
          <p:cNvSpPr>
            <a:spLocks noChangeArrowheads="1"/>
          </p:cNvSpPr>
          <p:nvPr/>
        </p:nvSpPr>
        <p:spPr bwMode="auto">
          <a:xfrm>
            <a:off x="1763713" y="549275"/>
            <a:ext cx="590391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koko maassa 2007–2022</a:t>
            </a:r>
          </a:p>
        </p:txBody>
      </p:sp>
      <p:sp>
        <p:nvSpPr>
          <p:cNvPr id="13316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944CE68-66AB-4243-924D-D3B5BE6A3D4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C080AB5B-E498-F364-FFEB-6C1C40ABAB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uorakulmio 2"/>
          <p:cNvSpPr>
            <a:spLocks noChangeArrowheads="1"/>
          </p:cNvSpPr>
          <p:nvPr/>
        </p:nvSpPr>
        <p:spPr bwMode="auto">
          <a:xfrm>
            <a:off x="1692275" y="549275"/>
            <a:ext cx="62642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Lempäälässä 2007–2022</a:t>
            </a:r>
          </a:p>
        </p:txBody>
      </p:sp>
      <p:sp>
        <p:nvSpPr>
          <p:cNvPr id="3076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477F5A1-88D0-4400-9B5E-8BB607B5CB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3EBD00EF-7C17-D974-15E4-64C0352F1C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uorakulmio 2"/>
          <p:cNvSpPr>
            <a:spLocks noChangeArrowheads="1"/>
          </p:cNvSpPr>
          <p:nvPr/>
        </p:nvSpPr>
        <p:spPr bwMode="auto">
          <a:xfrm>
            <a:off x="1692275" y="549275"/>
            <a:ext cx="5616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Nokialla 2007–2022</a:t>
            </a:r>
          </a:p>
        </p:txBody>
      </p:sp>
      <p:sp>
        <p:nvSpPr>
          <p:cNvPr id="4100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FC21E39C-0E1E-410D-B40D-89CCB5AD0E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AA63E31E-3386-587F-638F-CCC2894F12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uorakulmio 2"/>
          <p:cNvSpPr>
            <a:spLocks noChangeArrowheads="1"/>
          </p:cNvSpPr>
          <p:nvPr/>
        </p:nvSpPr>
        <p:spPr bwMode="auto">
          <a:xfrm>
            <a:off x="1692275" y="549275"/>
            <a:ext cx="55435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Orivedellä 2007–2022</a:t>
            </a:r>
          </a:p>
        </p:txBody>
      </p:sp>
      <p:sp>
        <p:nvSpPr>
          <p:cNvPr id="5124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9F02E4F5-6C64-47B9-8491-410C6A3D0E4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5419C793-9BC1-D40E-81DB-2BB94D7493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orakulmio 2"/>
          <p:cNvSpPr>
            <a:spLocks noChangeArrowheads="1"/>
          </p:cNvSpPr>
          <p:nvPr/>
        </p:nvSpPr>
        <p:spPr bwMode="auto">
          <a:xfrm>
            <a:off x="1692275" y="549275"/>
            <a:ext cx="56165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Pirkkalassa 2007–2022</a:t>
            </a:r>
          </a:p>
        </p:txBody>
      </p:sp>
      <p:sp>
        <p:nvSpPr>
          <p:cNvPr id="6148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E2828A6-2409-4423-9521-67C743D149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51327E57-AA6F-47E1-869D-EDF4E83987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uorakulmio 2"/>
          <p:cNvSpPr>
            <a:spLocks noChangeArrowheads="1"/>
          </p:cNvSpPr>
          <p:nvPr/>
        </p:nvSpPr>
        <p:spPr bwMode="auto">
          <a:xfrm>
            <a:off x="1692275" y="549275"/>
            <a:ext cx="56880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Tampereella 2007–2022</a:t>
            </a:r>
          </a:p>
        </p:txBody>
      </p:sp>
      <p:sp>
        <p:nvSpPr>
          <p:cNvPr id="7172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EB9253E7-A2DC-4C69-BFC4-7D9AC9E386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16E6A030-0B5B-D0E0-F560-3EF9F93917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uorakulmio 2"/>
          <p:cNvSpPr>
            <a:spLocks noChangeArrowheads="1"/>
          </p:cNvSpPr>
          <p:nvPr/>
        </p:nvSpPr>
        <p:spPr bwMode="auto">
          <a:xfrm>
            <a:off x="1692275" y="549275"/>
            <a:ext cx="58324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Vesilahdessa 2007–2022</a:t>
            </a:r>
          </a:p>
        </p:txBody>
      </p:sp>
      <p:sp>
        <p:nvSpPr>
          <p:cNvPr id="8196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CBD9CEBD-5CF9-4C29-A14E-4F01DF75FE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3C37E152-0E8D-C613-698F-0D91BC41F1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uorakulmio 2"/>
          <p:cNvSpPr>
            <a:spLocks noChangeArrowheads="1"/>
          </p:cNvSpPr>
          <p:nvPr/>
        </p:nvSpPr>
        <p:spPr bwMode="auto">
          <a:xfrm>
            <a:off x="1692275" y="549275"/>
            <a:ext cx="54721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Ylöjärvellä 2007–2022</a:t>
            </a:r>
          </a:p>
        </p:txBody>
      </p:sp>
      <p:sp>
        <p:nvSpPr>
          <p:cNvPr id="9220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22950F04-62FF-4813-8054-971CBDC88FD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344787C0-0989-928E-A1E1-1CB250E0EA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uorakulmio 5"/>
          <p:cNvSpPr>
            <a:spLocks noChangeArrowheads="1"/>
          </p:cNvSpPr>
          <p:nvPr/>
        </p:nvSpPr>
        <p:spPr bwMode="auto">
          <a:xfrm>
            <a:off x="755650" y="549275"/>
            <a:ext cx="7777163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Työlliset toimialoittain Tampereen kaupunkiseudulla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fi-FI" altLang="fi-FI" sz="2200" dirty="0">
                <a:latin typeface="Calibri" panose="020F0502020204030204" pitchFamily="34" charset="0"/>
              </a:rPr>
              <a:t> 2007–2022</a:t>
            </a:r>
          </a:p>
        </p:txBody>
      </p:sp>
      <p:sp>
        <p:nvSpPr>
          <p:cNvPr id="10244" name="Suorakulmio 1"/>
          <p:cNvSpPr>
            <a:spLocks noChangeArrowheads="1"/>
          </p:cNvSpPr>
          <p:nvPr/>
        </p:nvSpPr>
        <p:spPr bwMode="auto">
          <a:xfrm>
            <a:off x="1077913" y="5589588"/>
            <a:ext cx="59420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SeutuNet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Vuoden 2023 aluerajat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1200" dirty="0">
                <a:latin typeface="Calibri" panose="020F0502020204030204" pitchFamily="34" charset="0"/>
              </a:rPr>
              <a:t>Lähde: Tilastokeskus/Työssäkäynti</a:t>
            </a:r>
          </a:p>
        </p:txBody>
      </p:sp>
      <p:pic>
        <p:nvPicPr>
          <p:cNvPr id="6" name="Kuva 5">
            <a:extLst>
              <a:ext uri="{FF2B5EF4-FFF2-40B4-BE49-F238E27FC236}">
                <a16:creationId xmlns:a16="http://schemas.microsoft.com/office/drawing/2014/main" id="{DF58E837-6D52-4BAD-AECE-B24E117470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888921"/>
            <a:ext cx="2042338" cy="839607"/>
          </a:xfrm>
          <a:prstGeom prst="rect">
            <a:avLst/>
          </a:prstGeom>
        </p:spPr>
      </p:pic>
      <p:pic>
        <p:nvPicPr>
          <p:cNvPr id="2" name="Kuva 1">
            <a:extLst>
              <a:ext uri="{FF2B5EF4-FFF2-40B4-BE49-F238E27FC236}">
                <a16:creationId xmlns:a16="http://schemas.microsoft.com/office/drawing/2014/main" id="{6337C196-3E65-1893-86CB-AC597DA253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3710" y="1441531"/>
            <a:ext cx="7236579" cy="39749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-teem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-te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Office-teema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</TotalTime>
  <Words>158</Words>
  <Application>Microsoft Office PowerPoint</Application>
  <PresentationFormat>Näytössä katseltava diaesitys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5" baseType="lpstr">
      <vt:lpstr>Calibri</vt:lpstr>
      <vt:lpstr>Times New Roman</vt:lpstr>
      <vt:lpstr>Office-teema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Tilastokeskus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jaako</dc:creator>
  <cp:lastModifiedBy>Leena Aulaskari</cp:lastModifiedBy>
  <cp:revision>65</cp:revision>
  <dcterms:created xsi:type="dcterms:W3CDTF">2008-11-17T12:43:37Z</dcterms:created>
  <dcterms:modified xsi:type="dcterms:W3CDTF">2023-12-22T08:56:55Z</dcterms:modified>
</cp:coreProperties>
</file>