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F5C3B-78C8-46FF-8AB1-DB1F0162D1F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5839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7C532-3A8E-4D5A-A350-F6AF988985A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468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C356-9527-4C5A-8F65-D26DEEF14A5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332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C3AB3-CB64-459F-9E01-EBC5FAA8304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6092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814D7-438F-4C4C-B708-97869CC6B66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02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43AB-E8F5-4D7A-B54C-0E11916BBA8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720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EF7AD-221F-4448-81B2-0142EF00913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137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0565-9F67-4284-807A-C460D987048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842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79FDE-A3C3-4FA5-8906-AB0BB7975E4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3488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7ABA8-ADB3-46F6-B340-A1EEADF029C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214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505CB-C04E-464E-AB7D-C45DADD7FE2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6683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61711-FE6F-4A9E-9107-D9BF9AE7AB9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3337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5EF314C-0D29-4932-9618-82437B2440C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323850" y="333375"/>
            <a:ext cx="8712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 sz="2200" dirty="0">
                <a:latin typeface="Calibri" panose="020F0502020204030204" pitchFamily="34" charset="0"/>
              </a:rPr>
              <a:t>Employed persons by industry and sub-regional unit, 2022</a:t>
            </a:r>
            <a:endParaRPr lang="fi-FI" altLang="fi-FI" sz="2200" dirty="0">
              <a:latin typeface="Calibri" panose="020F0502020204030204" pitchFamily="34" charset="0"/>
            </a:endParaRP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768975"/>
            <a:ext cx="5942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Standard Industrial Classification 2008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Source: Statistics Finland, Employment Statistics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E07FD52-1629-4C08-AFDB-B3010964A0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00BA5F89-87EA-1060-9673-3E81E1836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231" y="980728"/>
            <a:ext cx="5757537" cy="49931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21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51</cp:revision>
  <dcterms:created xsi:type="dcterms:W3CDTF">2008-11-17T12:43:37Z</dcterms:created>
  <dcterms:modified xsi:type="dcterms:W3CDTF">2023-12-22T10:12:28Z</dcterms:modified>
</cp:coreProperties>
</file>