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3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292D0-8555-4C90-ACA1-EA40D27C19C8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842247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DE407-B8CF-4AA4-971F-FF1614C003BA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2955771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35098-0577-47D8-8D22-F625891E8D0D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2609513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87ED8-506A-4BC0-A26A-6D22D4464F04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532431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649D6-5D67-4FC2-BC25-3E7147970413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4031536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D0788-4D44-4691-9075-65A9B76DFC8B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2531262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903A8-867C-4E4D-9BE1-1228FA0F79DC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90407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5C12F-E372-4FA4-9633-83B1B20B1130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1655141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7693A-2087-4F36-B3C1-1EBBB1E57AC4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840976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3D58C-7B7A-42B7-862D-D8461AA05D8A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1726385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8C0DC-520B-4701-86F6-E32F96DBE15E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3826333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0E5A0-F46A-41B8-8245-DA18ECA9B6BA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125399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8253DF-A104-4036-A18E-EB9A16931718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orakulmio 1"/>
          <p:cNvSpPr>
            <a:spLocks noChangeArrowheads="1"/>
          </p:cNvSpPr>
          <p:nvPr/>
        </p:nvSpPr>
        <p:spPr bwMode="auto">
          <a:xfrm>
            <a:off x="539750" y="477838"/>
            <a:ext cx="79311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Population with educational qualification by sub-regional unit, 2022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2052" name="Tekstiruutu 2107"/>
          <p:cNvSpPr txBox="1">
            <a:spLocks noChangeArrowheads="1"/>
          </p:cNvSpPr>
          <p:nvPr/>
        </p:nvSpPr>
        <p:spPr bwMode="auto">
          <a:xfrm>
            <a:off x="1331913" y="5589588"/>
            <a:ext cx="22256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000" dirty="0">
                <a:solidFill>
                  <a:srgbClr val="000000"/>
                </a:solidFill>
                <a:latin typeface="Arial" panose="020B0604020202020204" pitchFamily="34" charset="0"/>
              </a:rPr>
              <a:t>Source: Statistics Finland/Education</a:t>
            </a:r>
            <a:endParaRPr lang="fi-FI" altLang="fi-FI" sz="1000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7070FA57-D814-4F05-A837-2AB220CEF3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888921"/>
            <a:ext cx="2042338" cy="839607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4AA51F7C-5189-2E66-E67F-EF152F8C84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99" y="1386663"/>
            <a:ext cx="7023201" cy="408467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-te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17</Words>
  <Application>Microsoft Office PowerPoint</Application>
  <PresentationFormat>Näytössä katseltava diaesitys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Office-teema</vt:lpstr>
      <vt:lpstr>PowerPoint-esitys</vt:lpstr>
    </vt:vector>
  </TitlesOfParts>
  <Company>Tilastokeskus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 dian otsikkoa</dc:title>
  <dc:creator>jaako</dc:creator>
  <cp:lastModifiedBy>Leena Aulaskari</cp:lastModifiedBy>
  <cp:revision>46</cp:revision>
  <dcterms:created xsi:type="dcterms:W3CDTF">2008-11-17T12:43:37Z</dcterms:created>
  <dcterms:modified xsi:type="dcterms:W3CDTF">2023-10-12T07:43:23Z</dcterms:modified>
</cp:coreProperties>
</file>