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5E137-3DB3-4B40-A042-1D29F859DFE3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2998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0055E-7E4B-4366-BF8C-7A9C1B01C067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29989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B4F20-8444-4242-BF2E-E8CFCE52C12F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49706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DAB6B-3909-4288-A894-D0BD8171855E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36036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EB932-DD8A-43D3-BC74-75A49ED8EA56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91410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42A48-D172-4406-853B-ABDE9B845682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30642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3AB04-9051-47DB-91F6-7E0AE8EBBB31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26877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F4B62-70FA-44F9-882A-4E91B8DAFD0A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85302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80D3E-F01E-4BFF-B0F1-E2A4CB1EA5B8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77930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9DE9C-F2C2-4374-AE5C-9AD6C0D99BCA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7670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DED98-4787-4AE8-866C-7EBD7EBB99B6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41733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3C7AA-3E03-4F66-AF1E-0C016E0586DD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63698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AEAD22-E6F8-441A-972C-F6279B898A76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uorakulmio 4"/>
          <p:cNvSpPr>
            <a:spLocks noChangeArrowheads="1"/>
          </p:cNvSpPr>
          <p:nvPr/>
        </p:nvSpPr>
        <p:spPr bwMode="auto">
          <a:xfrm>
            <a:off x="2339975" y="404813"/>
            <a:ext cx="44357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dirty="0">
                <a:latin typeface="Calibri" panose="020F0502020204030204" pitchFamily="34" charset="0"/>
              </a:rPr>
              <a:t>Income by sub-regional unit, 2021</a:t>
            </a:r>
          </a:p>
        </p:txBody>
      </p:sp>
      <p:sp>
        <p:nvSpPr>
          <p:cNvPr id="2053" name="Suorakulmio 5"/>
          <p:cNvSpPr>
            <a:spLocks noChangeArrowheads="1"/>
          </p:cNvSpPr>
          <p:nvPr/>
        </p:nvSpPr>
        <p:spPr bwMode="auto">
          <a:xfrm>
            <a:off x="900113" y="5480050"/>
            <a:ext cx="1762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Source: Statistics Finland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787361B-0C95-4253-AC51-AFCB0A7F59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55EB6354-920D-D41B-4492-B69AD034D2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890" y="1331794"/>
            <a:ext cx="7340220" cy="41944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10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48</cp:revision>
  <dcterms:created xsi:type="dcterms:W3CDTF">2008-11-17T12:43:37Z</dcterms:created>
  <dcterms:modified xsi:type="dcterms:W3CDTF">2023-03-23T10:38:58Z</dcterms:modified>
</cp:coreProperties>
</file>