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4DAD-E40E-47C8-9712-7D5BFBB5B13F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9121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6975-762A-45AA-ACA8-4F82B125E468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04063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C8C1B-2D01-44F1-A77F-799D17EC9D11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138431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8DAE9-87EA-44ED-A889-736919B640F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10778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366AD-A139-498A-9029-83262880E9C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9751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DBE7-BA00-4E8D-B688-652FC6FA3FD0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8913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0104B-8063-4603-80FD-E91114C460AF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65063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4476E-16C8-4187-980A-A7FFD656FE9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46695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8D9D8-E763-4294-8513-21E31F3C7987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1143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EB2A-A149-4D34-8F38-E4BDA3C8CB6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55268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361C2-76F9-4184-9C19-EAA5CAC908A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25290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E609E-1ED8-4284-BD81-CC86B426CA10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79704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635514-F687-4CE2-B573-3680CE329F21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uorakulmio 3"/>
          <p:cNvSpPr>
            <a:spLocks noChangeArrowheads="1"/>
          </p:cNvSpPr>
          <p:nvPr/>
        </p:nvSpPr>
        <p:spPr bwMode="auto">
          <a:xfrm>
            <a:off x="885825" y="5614988"/>
            <a:ext cx="1762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Source: Statistics Finland</a:t>
            </a:r>
          </a:p>
        </p:txBody>
      </p:sp>
      <p:sp>
        <p:nvSpPr>
          <p:cNvPr id="2053" name="Suorakulmio 4"/>
          <p:cNvSpPr>
            <a:spLocks noChangeArrowheads="1"/>
          </p:cNvSpPr>
          <p:nvPr/>
        </p:nvSpPr>
        <p:spPr bwMode="auto">
          <a:xfrm>
            <a:off x="2484438" y="388938"/>
            <a:ext cx="5715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dirty="0">
                <a:latin typeface="Calibri" panose="020F0502020204030204" pitchFamily="34" charset="0"/>
              </a:rPr>
              <a:t>Income earners by income category and sub-regional unit, 2021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61051EC-E147-4530-899F-CB3CAB427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E45529BD-6AEB-31D9-6CAF-32FBB016A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587" y="1307408"/>
            <a:ext cx="7504826" cy="4243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14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47</cp:revision>
  <dcterms:created xsi:type="dcterms:W3CDTF">2008-11-17T12:43:37Z</dcterms:created>
  <dcterms:modified xsi:type="dcterms:W3CDTF">2023-03-23T10:53:40Z</dcterms:modified>
</cp:coreProperties>
</file>