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9A66A-E087-43D5-B4EF-0CE7935AFCA7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82820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3F068-E506-4E0D-8F1B-1E202E7A6CF1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21695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0E1F4-ADA8-405D-8D7A-B28320CDC9ED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760181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8BB62-6E9D-4E86-A834-48F70C2D2F5C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418992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AC832-F457-4398-B13F-16FF63C9730E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31400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E9BB0-F94D-4D37-ABA5-9A5DCDDFF9E3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2578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3397F-DA3F-435E-B993-C44912705434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52041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FB390-1BD0-4B60-8A86-B5476D06C8C8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35045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DA306-F57B-4948-82CF-CE89DA56FD72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31824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FC985-87E4-4037-9409-62BCDA454C54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90839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4AD59-F0FF-4699-9A31-6040D5106995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51575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FF4DF-9A06-41A2-AF9F-C0B4519DA656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31358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A76F7AE-A6F4-44A7-966F-9A502626CD13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1"/>
          <p:cNvSpPr>
            <a:spLocks noChangeArrowheads="1"/>
          </p:cNvSpPr>
          <p:nvPr/>
        </p:nvSpPr>
        <p:spPr bwMode="auto">
          <a:xfrm>
            <a:off x="1619250" y="908050"/>
            <a:ext cx="62118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</a:t>
            </a:r>
            <a:r>
              <a:rPr lang="fi-FI" altLang="fi-FI" sz="1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fi-FI" altLang="fi-FI" sz="1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sz="1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r>
              <a:rPr lang="fi-FI" altLang="fi-FI" sz="1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i-FI" altLang="fi-FI" sz="1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fi-FI" altLang="fi-FI" sz="1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Tampere Central </a:t>
            </a:r>
            <a:r>
              <a:rPr lang="fi-FI" altLang="fi-FI" sz="15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  <a:r>
              <a:rPr lang="fi-FI" altLang="fi-FI" sz="1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2019–2021</a:t>
            </a:r>
          </a:p>
        </p:txBody>
      </p:sp>
      <p:sp>
        <p:nvSpPr>
          <p:cNvPr id="2052" name="Suorakulmio 3"/>
          <p:cNvSpPr>
            <a:spLocks noChangeArrowheads="1"/>
          </p:cNvSpPr>
          <p:nvPr/>
        </p:nvSpPr>
        <p:spPr bwMode="auto">
          <a:xfrm>
            <a:off x="684213" y="5876925"/>
            <a:ext cx="27590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Industrial Classification 2008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Statistics Finland, Business Statistics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1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08BD96A8-45E5-4397-BA84-47E6B0A2EC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06986370-3C12-471C-A01D-CB0C1F24B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4633" y="1203767"/>
            <a:ext cx="6614733" cy="44504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21</Words>
  <Application>Microsoft Office PowerPoint</Application>
  <PresentationFormat>Näytössä katseltava diaesitys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Miia Huomo</cp:lastModifiedBy>
  <cp:revision>40</cp:revision>
  <dcterms:created xsi:type="dcterms:W3CDTF">2008-11-17T12:43:37Z</dcterms:created>
  <dcterms:modified xsi:type="dcterms:W3CDTF">2023-01-31T13:58:54Z</dcterms:modified>
</cp:coreProperties>
</file>