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E514-077C-4375-9469-7B02C5785CD4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08921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AFE98-C822-4630-8814-9721CF883A30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20016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BDD3-2494-48FC-9B41-76FDA35904FC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806394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A20B-6FFE-48CB-B49F-74DAAC3F6503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73013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746D9-57D7-4817-88C9-D14B0C807454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98343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9598-D4E7-4AF9-AE3A-E8B3380A034E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1972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AD0E-6DFE-4728-994B-C5C0E82C82E5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86457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901E0-E737-4DF6-BEC7-A8469CCD4E16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88490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EC56D-ABEF-4FE9-8043-91B1DA61A7F5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27239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8FD7C-F277-436F-80DA-AD839908A753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70851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9BFEE-C384-4BD6-BCFD-6F8AFE5E879C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66431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4A67-FBE1-447C-8673-3DD3CCF13B3B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09326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1F2279-8B80-4238-A1DC-8E29B6849AF3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kstiruutu 1"/>
          <p:cNvSpPr txBox="1">
            <a:spLocks noChangeArrowheads="1"/>
          </p:cNvSpPr>
          <p:nvPr/>
        </p:nvSpPr>
        <p:spPr bwMode="auto">
          <a:xfrm>
            <a:off x="1574800" y="865188"/>
            <a:ext cx="54086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Turnover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trends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wholesale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retail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trade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</a:rPr>
              <a:t> in </a:t>
            </a: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</a:rPr>
              <a:t> Tampere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</a:rPr>
              <a:t>Region (Pirkanmaa) and the whole country, 2005–2022</a:t>
            </a:r>
            <a:endParaRPr lang="fi-FI" altLang="fi-FI" sz="1500" dirty="0"/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i-FI" altLang="fi-FI" sz="1500" dirty="0"/>
          </a:p>
        </p:txBody>
      </p:sp>
      <p:sp>
        <p:nvSpPr>
          <p:cNvPr id="2052" name="Suorakulmio 2366"/>
          <p:cNvSpPr>
            <a:spLocks noChangeArrowheads="1"/>
          </p:cNvSpPr>
          <p:nvPr/>
        </p:nvSpPr>
        <p:spPr bwMode="auto">
          <a:xfrm>
            <a:off x="1042988" y="6173788"/>
            <a:ext cx="457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000">
                <a:solidFill>
                  <a:srgbClr val="000000"/>
                </a:solidFill>
                <a:latin typeface="Arial" panose="020B0604020202020204" pitchFamily="34" charset="0"/>
              </a:rPr>
              <a:t>Source: Statistics Finland/Trend service for individual customers</a:t>
            </a:r>
            <a:endParaRPr lang="fi-FI" altLang="fi-FI" sz="100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11311A9-7DB5-425C-B0D1-AA3C24446F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65F8D783-A002-1D6F-C762-014E9E022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365" y="1508593"/>
            <a:ext cx="6901270" cy="38408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31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43</cp:revision>
  <dcterms:created xsi:type="dcterms:W3CDTF">2008-11-17T12:43:37Z</dcterms:created>
  <dcterms:modified xsi:type="dcterms:W3CDTF">2023-06-06T10:40:04Z</dcterms:modified>
</cp:coreProperties>
</file>