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23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B387A-ADD7-4E29-ABBA-46868A569461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3209486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663DF-4AAD-4ACA-AE2C-5B9A0932D146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1219589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5EF2E-ECD5-4EB0-9457-1D172E287CA6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1923035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4B75F-2C0F-438E-9B98-E90223B8C83C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892012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73450-25CA-42A2-BFE7-3DB0FB91C014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2068414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2E4DC-6600-4F10-BE7B-A64A3086184B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2540681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F5CDF-A1D3-4573-AAEA-30BB874F81B5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3900493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0B091-B2A7-44E8-9AA2-263D78CDEC3A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3774400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B3808-5381-4F3B-B027-75074A85AC3F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301530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14F90-6EDE-42E5-9A14-51C7E62E38FD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2618719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1A0B3-7696-40CF-B406-12BA5AC35F92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3393143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9A861-3650-4420-B6E6-72CFC34EBBBF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2590207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F4FA3C3-6ED5-405B-A444-12562864C4E6}" type="slidenum">
              <a:rPr lang="fi-FI" altLang="fi-FI"/>
              <a:pPr>
                <a:defRPr/>
              </a:pPr>
              <a:t>‹#›</a:t>
            </a:fld>
            <a:endParaRPr lang="fi-FI" alt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uorakulmio 2"/>
          <p:cNvSpPr>
            <a:spLocks noChangeArrowheads="1"/>
          </p:cNvSpPr>
          <p:nvPr/>
        </p:nvSpPr>
        <p:spPr bwMode="auto">
          <a:xfrm>
            <a:off x="1331913" y="476250"/>
            <a:ext cx="684053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i-FI" altLang="fi-FI" sz="2200" dirty="0" err="1">
                <a:latin typeface="Calibri" panose="020F0502020204030204" pitchFamily="34" charset="0"/>
              </a:rPr>
              <a:t>Number</a:t>
            </a:r>
            <a:r>
              <a:rPr lang="fi-FI" altLang="fi-FI" sz="2200" dirty="0">
                <a:latin typeface="Calibri" panose="020F0502020204030204" pitchFamily="34" charset="0"/>
              </a:rPr>
              <a:t> of </a:t>
            </a:r>
            <a:r>
              <a:rPr lang="fi-FI" altLang="fi-FI" sz="2200" dirty="0" err="1">
                <a:latin typeface="Calibri" panose="020F0502020204030204" pitchFamily="34" charset="0"/>
              </a:rPr>
              <a:t>passengers</a:t>
            </a:r>
            <a:r>
              <a:rPr lang="fi-FI" altLang="fi-FI" sz="2200" dirty="0">
                <a:latin typeface="Calibri" panose="020F0502020204030204" pitchFamily="34" charset="0"/>
              </a:rPr>
              <a:t> at Tampere </a:t>
            </a:r>
            <a:r>
              <a:rPr lang="fi-FI" altLang="fi-FI" sz="2200" dirty="0" err="1">
                <a:latin typeface="Calibri" panose="020F0502020204030204" pitchFamily="34" charset="0"/>
              </a:rPr>
              <a:t>airport</a:t>
            </a:r>
            <a:r>
              <a:rPr lang="fi-FI" altLang="fi-FI" sz="2200" dirty="0">
                <a:latin typeface="Calibri" panose="020F0502020204030204" pitchFamily="34" charset="0"/>
              </a:rPr>
              <a:t>, 2005–2022</a:t>
            </a:r>
          </a:p>
        </p:txBody>
      </p:sp>
      <p:sp>
        <p:nvSpPr>
          <p:cNvPr id="2052" name="Suorakulmio 4"/>
          <p:cNvSpPr>
            <a:spLocks noChangeArrowheads="1"/>
          </p:cNvSpPr>
          <p:nvPr/>
        </p:nvSpPr>
        <p:spPr bwMode="auto">
          <a:xfrm>
            <a:off x="1042988" y="5675313"/>
            <a:ext cx="4572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>
                <a:latin typeface="Calibri" panose="020F0502020204030204" pitchFamily="34" charset="0"/>
              </a:rPr>
              <a:t>SeutuNet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>
                <a:latin typeface="Calibri" panose="020F0502020204030204" pitchFamily="34" charset="0"/>
              </a:rPr>
              <a:t>Source: Finavia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0CFCBD65-53E3-4129-93A3-BA806513D6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805264"/>
            <a:ext cx="2042338" cy="839607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5C07AEC5-7705-41B9-BB4E-99460C3264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971" y="1432387"/>
            <a:ext cx="6572058" cy="399322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e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-te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12</Words>
  <Application>Microsoft Office PowerPoint</Application>
  <PresentationFormat>Näytössä katseltava diaesitys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Office-teema</vt:lpstr>
      <vt:lpstr>PowerPoint-esitys</vt:lpstr>
    </vt:vector>
  </TitlesOfParts>
  <Company>Tilastokeskus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 dian otsikkoa</dc:title>
  <dc:creator>jaako</dc:creator>
  <cp:lastModifiedBy>Miia Huomo</cp:lastModifiedBy>
  <cp:revision>45</cp:revision>
  <dcterms:created xsi:type="dcterms:W3CDTF">2008-11-17T12:43:37Z</dcterms:created>
  <dcterms:modified xsi:type="dcterms:W3CDTF">2023-02-02T09:13:56Z</dcterms:modified>
</cp:coreProperties>
</file>