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3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ECA0F-F29A-418E-9D63-B6C4EBA03B4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204026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1317F-7721-4829-9A60-2A2111CA0A0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32841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F6EDB-E03D-4A28-8A35-7AEDCDBE522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665055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83637-D55B-4A5D-97EA-09C26BF34C6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65264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6F127-A16D-443F-92C1-4769253C948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96906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DB502-747D-47B3-871F-719F4A5FBD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10005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78926-0272-4D4E-8BB8-521A08C83349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871169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07BC4-50FC-4CDE-9183-FD81B785DAD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38713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C9442-4173-40FF-88FF-EC1CE28E26E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763329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93CCE-FF53-4FFC-AC1B-196EE192D66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438399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40AC5-7CDA-4387-BF9B-807386C8B819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184615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E6B56-64F4-4060-9E7F-97121003004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70815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60F2D90-9929-4A15-B24D-86A0E862B74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orakulmio 2"/>
          <p:cNvSpPr>
            <a:spLocks noChangeArrowheads="1"/>
          </p:cNvSpPr>
          <p:nvPr/>
        </p:nvSpPr>
        <p:spPr bwMode="auto">
          <a:xfrm>
            <a:off x="1077913" y="365125"/>
            <a:ext cx="6985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i-FI" sz="2200" dirty="0">
                <a:latin typeface="Calibri" panose="020F0502020204030204" pitchFamily="34" charset="0"/>
              </a:rPr>
              <a:t>Gross domestic product per capita by sub-regional unit, 2000–2021</a:t>
            </a:r>
            <a:endParaRPr lang="fi-FI" altLang="fi-FI" sz="2200" dirty="0">
              <a:latin typeface="Calibri" panose="020F0502020204030204" pitchFamily="34" charset="0"/>
            </a:endParaRPr>
          </a:p>
        </p:txBody>
      </p:sp>
      <p:sp>
        <p:nvSpPr>
          <p:cNvPr id="2052" name="Suorakulmio 1"/>
          <p:cNvSpPr>
            <a:spLocks noChangeArrowheads="1"/>
          </p:cNvSpPr>
          <p:nvPr/>
        </p:nvSpPr>
        <p:spPr bwMode="auto">
          <a:xfrm>
            <a:off x="1077913" y="5662613"/>
            <a:ext cx="45720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100" dirty="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100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Source</a:t>
            </a:r>
            <a:r>
              <a:rPr lang="fi-FI" altLang="fi-FI" sz="11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fi-FI" altLang="fi-FI" sz="1100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Statistics</a:t>
            </a:r>
            <a:r>
              <a:rPr lang="fi-FI" altLang="fi-FI" sz="11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Finland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57385903-6E56-446C-8DB6-91C87A4C21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88921"/>
            <a:ext cx="2042338" cy="839607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45C3ED0E-370B-9DF3-8AB2-61DF57CDA2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461" y="1404952"/>
            <a:ext cx="6889077" cy="40480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-te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15</Words>
  <Application>Microsoft Office PowerPoint</Application>
  <PresentationFormat>Näytössä katseltava diaesitys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Office-teema</vt:lpstr>
      <vt:lpstr>PowerPoint-esitys</vt:lpstr>
    </vt:vector>
  </TitlesOfParts>
  <Company>Tilastokeskus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 dian otsikkoa</dc:title>
  <dc:creator>jaako</dc:creator>
  <cp:lastModifiedBy>Leena Aulaskari</cp:lastModifiedBy>
  <cp:revision>68</cp:revision>
  <dcterms:created xsi:type="dcterms:W3CDTF">2008-11-17T12:43:37Z</dcterms:created>
  <dcterms:modified xsi:type="dcterms:W3CDTF">2023-11-29T06:55:29Z</dcterms:modified>
</cp:coreProperties>
</file>