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A17FB-418F-443F-9EE3-6D4E7C6356D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92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66F5F-522F-461F-9718-893B04222C4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566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1595-AC76-47F5-8FD4-29F0335F13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8296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8A3A8-2882-46E0-8EB1-8381448263A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380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954D-B2BC-4416-A6E5-6CEA4C5660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4474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9B7D-F32F-4AB8-9CE1-EFACBC35B7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735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91C5-96F8-4FC3-8E61-A841E7120C5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9183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948F-99A4-453E-9896-07C028E10C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141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900A3-87FA-4BC3-B89B-4317CDFF23A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341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A38B-1CAD-47AA-B692-13CC45D19D9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56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8952B-78F5-49FE-A3D3-70273CFD79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735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6853C-29F5-462C-A185-0115F0BCC3F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6478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7162E2-E39D-4445-AE4B-EFB7E567CA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36512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Bruttokansantuote asukasta kohti seutukunnittain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2000–2021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8AB0F6D-0E68-42A5-B9B8-1F68E302C6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BD22035E-C5F9-6F8F-95CC-2F9C65C62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61" y="1404952"/>
            <a:ext cx="6889077" cy="40480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</Words>
  <Application>Microsoft Office PowerPoint</Application>
  <PresentationFormat>Näytössä katseltava diaesitys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70</cp:revision>
  <dcterms:created xsi:type="dcterms:W3CDTF">2008-11-17T12:43:37Z</dcterms:created>
  <dcterms:modified xsi:type="dcterms:W3CDTF">2023-11-29T07:01:04Z</dcterms:modified>
</cp:coreProperties>
</file>