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0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68B76-EAD6-464B-BB78-91CBBB5EFBD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3249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6872-6FF0-4095-A62E-BE49B918690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264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9B148-6841-4F59-8682-988021D9D6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4995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E990-0A29-4A4E-80E9-9DF2671CC85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507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E6FA5-6396-4BCF-B7D3-31BF55DD099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053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4686-C99E-439D-BB18-DC64072DCF0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733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06D1-F99F-4E5D-9653-A56E68C5CB1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0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9317-FB84-4DB4-93CE-E9B1C5F10FD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9697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3D093-6C84-45FF-A977-6338125F01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710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E06A-D874-43EA-A6BC-1929D59161C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4772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B0D1C-1CC5-4E98-97D5-EA3221562CC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302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1850-0D43-485F-AC5B-463386519D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641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B62E9C-CA4E-4EBA-97AD-17E854C8E0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kstiruutu 2"/>
          <p:cNvSpPr txBox="1">
            <a:spLocks noChangeArrowheads="1"/>
          </p:cNvSpPr>
          <p:nvPr/>
        </p:nvSpPr>
        <p:spPr bwMode="auto">
          <a:xfrm>
            <a:off x="1116013" y="549275"/>
            <a:ext cx="3798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>
                <a:latin typeface="Arial" panose="020B0604020202020204" pitchFamily="34" charset="0"/>
                <a:cs typeface="Arial" panose="020B0604020202020204" pitchFamily="34" charset="0"/>
              </a:rPr>
              <a:t>Tampereen kaupunkiseutu</a:t>
            </a:r>
          </a:p>
        </p:txBody>
      </p:sp>
      <p:pic>
        <p:nvPicPr>
          <p:cNvPr id="2052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39624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Ryhmä 24"/>
          <p:cNvGrpSpPr>
            <a:grpSpLocks/>
          </p:cNvGrpSpPr>
          <p:nvPr/>
        </p:nvGrpSpPr>
        <p:grpSpPr bwMode="auto">
          <a:xfrm>
            <a:off x="1435100" y="2133600"/>
            <a:ext cx="2687638" cy="3038475"/>
            <a:chOff x="1435414" y="2132856"/>
            <a:chExt cx="2686704" cy="3038806"/>
          </a:xfrm>
        </p:grpSpPr>
        <p:sp>
          <p:nvSpPr>
            <p:cNvPr id="5" name="Tekstiruutu 4"/>
            <p:cNvSpPr txBox="1"/>
            <p:nvPr/>
          </p:nvSpPr>
          <p:spPr>
            <a:xfrm>
              <a:off x="1979738" y="2132856"/>
              <a:ext cx="604627" cy="2460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Ylöjärvi</a:t>
              </a:r>
            </a:p>
          </p:txBody>
        </p:sp>
        <p:sp>
          <p:nvSpPr>
            <p:cNvPr id="8" name="Tekstiruutu 7"/>
            <p:cNvSpPr txBox="1"/>
            <p:nvPr/>
          </p:nvSpPr>
          <p:spPr>
            <a:xfrm>
              <a:off x="2492322" y="3547473"/>
              <a:ext cx="695083" cy="2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Tampere</a:t>
              </a: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3538121" y="3450625"/>
              <a:ext cx="583997" cy="2460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Orivesi</a:t>
              </a:r>
            </a:p>
          </p:txBody>
        </p:sp>
        <p:sp>
          <p:nvSpPr>
            <p:cNvPr id="10" name="Tekstiruutu 9"/>
            <p:cNvSpPr txBox="1"/>
            <p:nvPr/>
          </p:nvSpPr>
          <p:spPr>
            <a:xfrm>
              <a:off x="3147732" y="4211120"/>
              <a:ext cx="785539" cy="2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Kangasala</a:t>
              </a:r>
            </a:p>
          </p:txBody>
        </p:sp>
        <p:sp>
          <p:nvSpPr>
            <p:cNvPr id="11" name="Tekstiruutu 10"/>
            <p:cNvSpPr txBox="1"/>
            <p:nvPr/>
          </p:nvSpPr>
          <p:spPr>
            <a:xfrm>
              <a:off x="2119389" y="4585811"/>
              <a:ext cx="744278" cy="2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Lempäälä</a:t>
              </a:r>
            </a:p>
          </p:txBody>
        </p:sp>
        <p:sp>
          <p:nvSpPr>
            <p:cNvPr id="12" name="Tekstiruutu 11"/>
            <p:cNvSpPr txBox="1"/>
            <p:nvPr/>
          </p:nvSpPr>
          <p:spPr>
            <a:xfrm>
              <a:off x="1586175" y="4925573"/>
              <a:ext cx="668105" cy="2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Vesilahti</a:t>
              </a:r>
            </a:p>
          </p:txBody>
        </p:sp>
        <p:sp>
          <p:nvSpPr>
            <p:cNvPr id="13" name="Tekstiruutu 12"/>
            <p:cNvSpPr txBox="1"/>
            <p:nvPr/>
          </p:nvSpPr>
          <p:spPr>
            <a:xfrm>
              <a:off x="1435414" y="4211120"/>
              <a:ext cx="510997" cy="2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Nokia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1933716" y="4304793"/>
              <a:ext cx="639541" cy="2460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i-FI" sz="10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Pirkkala</a:t>
              </a:r>
            </a:p>
          </p:txBody>
        </p:sp>
      </p:grpSp>
      <p:grpSp>
        <p:nvGrpSpPr>
          <p:cNvPr id="2054" name="Group 392"/>
          <p:cNvGrpSpPr>
            <a:grpSpLocks noChangeAspect="1"/>
          </p:cNvGrpSpPr>
          <p:nvPr/>
        </p:nvGrpSpPr>
        <p:grpSpPr bwMode="auto">
          <a:xfrm>
            <a:off x="4506913" y="549275"/>
            <a:ext cx="3530600" cy="5419725"/>
            <a:chOff x="2839" y="346"/>
            <a:chExt cx="2224" cy="3414"/>
          </a:xfrm>
        </p:grpSpPr>
        <p:sp>
          <p:nvSpPr>
            <p:cNvPr id="2055" name="AutoShape 391"/>
            <p:cNvSpPr>
              <a:spLocks noChangeAspect="1" noChangeArrowheads="1" noTextEdit="1"/>
            </p:cNvSpPr>
            <p:nvPr/>
          </p:nvSpPr>
          <p:spPr bwMode="auto">
            <a:xfrm>
              <a:off x="2839" y="346"/>
              <a:ext cx="2224" cy="3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2056" name="Group 593"/>
            <p:cNvGrpSpPr>
              <a:grpSpLocks/>
            </p:cNvGrpSpPr>
            <p:nvPr/>
          </p:nvGrpSpPr>
          <p:grpSpPr bwMode="auto">
            <a:xfrm>
              <a:off x="3121" y="563"/>
              <a:ext cx="1826" cy="3130"/>
              <a:chOff x="3121" y="563"/>
              <a:chExt cx="1826" cy="3130"/>
            </a:xfrm>
          </p:grpSpPr>
          <p:sp>
            <p:nvSpPr>
              <p:cNvPr id="2168" name="Freeform 393"/>
              <p:cNvSpPr>
                <a:spLocks/>
              </p:cNvSpPr>
              <p:nvPr/>
            </p:nvSpPr>
            <p:spPr bwMode="auto">
              <a:xfrm>
                <a:off x="3791" y="2657"/>
                <a:ext cx="127" cy="128"/>
              </a:xfrm>
              <a:custGeom>
                <a:avLst/>
                <a:gdLst>
                  <a:gd name="T0" fmla="*/ 75 w 127"/>
                  <a:gd name="T1" fmla="*/ 128 h 128"/>
                  <a:gd name="T2" fmla="*/ 60 w 127"/>
                  <a:gd name="T3" fmla="*/ 123 h 128"/>
                  <a:gd name="T4" fmla="*/ 48 w 127"/>
                  <a:gd name="T5" fmla="*/ 119 h 128"/>
                  <a:gd name="T6" fmla="*/ 4 w 127"/>
                  <a:gd name="T7" fmla="*/ 67 h 128"/>
                  <a:gd name="T8" fmla="*/ 0 w 127"/>
                  <a:gd name="T9" fmla="*/ 57 h 128"/>
                  <a:gd name="T10" fmla="*/ 2 w 127"/>
                  <a:gd name="T11" fmla="*/ 48 h 128"/>
                  <a:gd name="T12" fmla="*/ 35 w 127"/>
                  <a:gd name="T13" fmla="*/ 8 h 128"/>
                  <a:gd name="T14" fmla="*/ 39 w 127"/>
                  <a:gd name="T15" fmla="*/ 20 h 128"/>
                  <a:gd name="T16" fmla="*/ 100 w 127"/>
                  <a:gd name="T17" fmla="*/ 0 h 128"/>
                  <a:gd name="T18" fmla="*/ 127 w 127"/>
                  <a:gd name="T19" fmla="*/ 11 h 128"/>
                  <a:gd name="T20" fmla="*/ 114 w 127"/>
                  <a:gd name="T21" fmla="*/ 27 h 128"/>
                  <a:gd name="T22" fmla="*/ 117 w 127"/>
                  <a:gd name="T23" fmla="*/ 50 h 128"/>
                  <a:gd name="T24" fmla="*/ 100 w 127"/>
                  <a:gd name="T25" fmla="*/ 42 h 128"/>
                  <a:gd name="T26" fmla="*/ 87 w 127"/>
                  <a:gd name="T27" fmla="*/ 57 h 128"/>
                  <a:gd name="T28" fmla="*/ 77 w 127"/>
                  <a:gd name="T29" fmla="*/ 54 h 128"/>
                  <a:gd name="T30" fmla="*/ 70 w 127"/>
                  <a:gd name="T31" fmla="*/ 89 h 128"/>
                  <a:gd name="T32" fmla="*/ 92 w 127"/>
                  <a:gd name="T33" fmla="*/ 99 h 128"/>
                  <a:gd name="T34" fmla="*/ 75 w 127"/>
                  <a:gd name="T35" fmla="*/ 128 h 1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7" h="128">
                    <a:moveTo>
                      <a:pt x="75" y="128"/>
                    </a:moveTo>
                    <a:lnTo>
                      <a:pt x="60" y="123"/>
                    </a:lnTo>
                    <a:lnTo>
                      <a:pt x="48" y="119"/>
                    </a:lnTo>
                    <a:lnTo>
                      <a:pt x="4" y="67"/>
                    </a:lnTo>
                    <a:lnTo>
                      <a:pt x="0" y="57"/>
                    </a:lnTo>
                    <a:lnTo>
                      <a:pt x="2" y="48"/>
                    </a:lnTo>
                    <a:lnTo>
                      <a:pt x="35" y="8"/>
                    </a:lnTo>
                    <a:lnTo>
                      <a:pt x="39" y="20"/>
                    </a:lnTo>
                    <a:lnTo>
                      <a:pt x="100" y="0"/>
                    </a:lnTo>
                    <a:lnTo>
                      <a:pt x="127" y="11"/>
                    </a:lnTo>
                    <a:lnTo>
                      <a:pt x="114" y="27"/>
                    </a:lnTo>
                    <a:lnTo>
                      <a:pt x="117" y="50"/>
                    </a:lnTo>
                    <a:lnTo>
                      <a:pt x="100" y="42"/>
                    </a:lnTo>
                    <a:lnTo>
                      <a:pt x="87" y="57"/>
                    </a:lnTo>
                    <a:lnTo>
                      <a:pt x="77" y="54"/>
                    </a:lnTo>
                    <a:lnTo>
                      <a:pt x="70" y="89"/>
                    </a:lnTo>
                    <a:lnTo>
                      <a:pt x="92" y="99"/>
                    </a:lnTo>
                    <a:lnTo>
                      <a:pt x="75" y="1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69" name="Freeform 394"/>
              <p:cNvSpPr>
                <a:spLocks/>
              </p:cNvSpPr>
              <p:nvPr/>
            </p:nvSpPr>
            <p:spPr bwMode="auto">
              <a:xfrm>
                <a:off x="3901" y="2297"/>
                <a:ext cx="61" cy="81"/>
              </a:xfrm>
              <a:custGeom>
                <a:avLst/>
                <a:gdLst>
                  <a:gd name="T0" fmla="*/ 27 w 61"/>
                  <a:gd name="T1" fmla="*/ 81 h 81"/>
                  <a:gd name="T2" fmla="*/ 0 w 61"/>
                  <a:gd name="T3" fmla="*/ 33 h 81"/>
                  <a:gd name="T4" fmla="*/ 18 w 61"/>
                  <a:gd name="T5" fmla="*/ 28 h 81"/>
                  <a:gd name="T6" fmla="*/ 10 w 61"/>
                  <a:gd name="T7" fmla="*/ 15 h 81"/>
                  <a:gd name="T8" fmla="*/ 22 w 61"/>
                  <a:gd name="T9" fmla="*/ 0 h 81"/>
                  <a:gd name="T10" fmla="*/ 61 w 61"/>
                  <a:gd name="T11" fmla="*/ 37 h 81"/>
                  <a:gd name="T12" fmla="*/ 33 w 61"/>
                  <a:gd name="T13" fmla="*/ 48 h 81"/>
                  <a:gd name="T14" fmla="*/ 27 w 61"/>
                  <a:gd name="T15" fmla="*/ 81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1" h="81">
                    <a:moveTo>
                      <a:pt x="27" y="81"/>
                    </a:moveTo>
                    <a:lnTo>
                      <a:pt x="0" y="33"/>
                    </a:lnTo>
                    <a:lnTo>
                      <a:pt x="18" y="28"/>
                    </a:lnTo>
                    <a:lnTo>
                      <a:pt x="10" y="15"/>
                    </a:lnTo>
                    <a:lnTo>
                      <a:pt x="22" y="0"/>
                    </a:lnTo>
                    <a:lnTo>
                      <a:pt x="61" y="37"/>
                    </a:lnTo>
                    <a:lnTo>
                      <a:pt x="33" y="48"/>
                    </a:lnTo>
                    <a:lnTo>
                      <a:pt x="27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0" name="Freeform 395"/>
              <p:cNvSpPr>
                <a:spLocks/>
              </p:cNvSpPr>
              <p:nvPr/>
            </p:nvSpPr>
            <p:spPr bwMode="auto">
              <a:xfrm>
                <a:off x="3739" y="2776"/>
                <a:ext cx="118" cy="115"/>
              </a:xfrm>
              <a:custGeom>
                <a:avLst/>
                <a:gdLst>
                  <a:gd name="T0" fmla="*/ 39 w 118"/>
                  <a:gd name="T1" fmla="*/ 115 h 115"/>
                  <a:gd name="T2" fmla="*/ 21 w 118"/>
                  <a:gd name="T3" fmla="*/ 102 h 115"/>
                  <a:gd name="T4" fmla="*/ 10 w 118"/>
                  <a:gd name="T5" fmla="*/ 65 h 115"/>
                  <a:gd name="T6" fmla="*/ 20 w 118"/>
                  <a:gd name="T7" fmla="*/ 54 h 115"/>
                  <a:gd name="T8" fmla="*/ 0 w 118"/>
                  <a:gd name="T9" fmla="*/ 28 h 115"/>
                  <a:gd name="T10" fmla="*/ 7 w 118"/>
                  <a:gd name="T11" fmla="*/ 7 h 115"/>
                  <a:gd name="T12" fmla="*/ 17 w 118"/>
                  <a:gd name="T13" fmla="*/ 4 h 115"/>
                  <a:gd name="T14" fmla="*/ 41 w 118"/>
                  <a:gd name="T15" fmla="*/ 31 h 115"/>
                  <a:gd name="T16" fmla="*/ 56 w 118"/>
                  <a:gd name="T17" fmla="*/ 32 h 115"/>
                  <a:gd name="T18" fmla="*/ 74 w 118"/>
                  <a:gd name="T19" fmla="*/ 2 h 115"/>
                  <a:gd name="T20" fmla="*/ 87 w 118"/>
                  <a:gd name="T21" fmla="*/ 6 h 115"/>
                  <a:gd name="T22" fmla="*/ 100 w 118"/>
                  <a:gd name="T23" fmla="*/ 0 h 115"/>
                  <a:gd name="T24" fmla="*/ 112 w 118"/>
                  <a:gd name="T25" fmla="*/ 4 h 115"/>
                  <a:gd name="T26" fmla="*/ 118 w 118"/>
                  <a:gd name="T27" fmla="*/ 58 h 115"/>
                  <a:gd name="T28" fmla="*/ 94 w 118"/>
                  <a:gd name="T29" fmla="*/ 83 h 115"/>
                  <a:gd name="T30" fmla="*/ 68 w 118"/>
                  <a:gd name="T31" fmla="*/ 109 h 115"/>
                  <a:gd name="T32" fmla="*/ 45 w 118"/>
                  <a:gd name="T33" fmla="*/ 106 h 115"/>
                  <a:gd name="T34" fmla="*/ 39 w 118"/>
                  <a:gd name="T35" fmla="*/ 115 h 1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8" h="115">
                    <a:moveTo>
                      <a:pt x="39" y="115"/>
                    </a:moveTo>
                    <a:lnTo>
                      <a:pt x="21" y="102"/>
                    </a:lnTo>
                    <a:lnTo>
                      <a:pt x="10" y="65"/>
                    </a:lnTo>
                    <a:lnTo>
                      <a:pt x="20" y="54"/>
                    </a:lnTo>
                    <a:lnTo>
                      <a:pt x="0" y="28"/>
                    </a:lnTo>
                    <a:lnTo>
                      <a:pt x="7" y="7"/>
                    </a:lnTo>
                    <a:lnTo>
                      <a:pt x="17" y="4"/>
                    </a:lnTo>
                    <a:lnTo>
                      <a:pt x="41" y="31"/>
                    </a:lnTo>
                    <a:lnTo>
                      <a:pt x="56" y="32"/>
                    </a:lnTo>
                    <a:lnTo>
                      <a:pt x="74" y="2"/>
                    </a:lnTo>
                    <a:lnTo>
                      <a:pt x="87" y="6"/>
                    </a:lnTo>
                    <a:lnTo>
                      <a:pt x="100" y="0"/>
                    </a:lnTo>
                    <a:lnTo>
                      <a:pt x="112" y="4"/>
                    </a:lnTo>
                    <a:lnTo>
                      <a:pt x="118" y="58"/>
                    </a:lnTo>
                    <a:lnTo>
                      <a:pt x="94" y="83"/>
                    </a:lnTo>
                    <a:lnTo>
                      <a:pt x="68" y="109"/>
                    </a:lnTo>
                    <a:lnTo>
                      <a:pt x="45" y="106"/>
                    </a:lnTo>
                    <a:lnTo>
                      <a:pt x="39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1" name="Freeform 396"/>
              <p:cNvSpPr>
                <a:spLocks/>
              </p:cNvSpPr>
              <p:nvPr/>
            </p:nvSpPr>
            <p:spPr bwMode="auto">
              <a:xfrm>
                <a:off x="4021" y="3223"/>
                <a:ext cx="109" cy="85"/>
              </a:xfrm>
              <a:custGeom>
                <a:avLst/>
                <a:gdLst>
                  <a:gd name="T0" fmla="*/ 86 w 109"/>
                  <a:gd name="T1" fmla="*/ 85 h 85"/>
                  <a:gd name="T2" fmla="*/ 53 w 109"/>
                  <a:gd name="T3" fmla="*/ 78 h 85"/>
                  <a:gd name="T4" fmla="*/ 50 w 109"/>
                  <a:gd name="T5" fmla="*/ 66 h 85"/>
                  <a:gd name="T6" fmla="*/ 30 w 109"/>
                  <a:gd name="T7" fmla="*/ 80 h 85"/>
                  <a:gd name="T8" fmla="*/ 10 w 109"/>
                  <a:gd name="T9" fmla="*/ 82 h 85"/>
                  <a:gd name="T10" fmla="*/ 5 w 109"/>
                  <a:gd name="T11" fmla="*/ 77 h 85"/>
                  <a:gd name="T12" fmla="*/ 8 w 109"/>
                  <a:gd name="T13" fmla="*/ 54 h 85"/>
                  <a:gd name="T14" fmla="*/ 0 w 109"/>
                  <a:gd name="T15" fmla="*/ 37 h 85"/>
                  <a:gd name="T16" fmla="*/ 22 w 109"/>
                  <a:gd name="T17" fmla="*/ 35 h 85"/>
                  <a:gd name="T18" fmla="*/ 33 w 109"/>
                  <a:gd name="T19" fmla="*/ 15 h 85"/>
                  <a:gd name="T20" fmla="*/ 48 w 109"/>
                  <a:gd name="T21" fmla="*/ 18 h 85"/>
                  <a:gd name="T22" fmla="*/ 52 w 109"/>
                  <a:gd name="T23" fmla="*/ 10 h 85"/>
                  <a:gd name="T24" fmla="*/ 82 w 109"/>
                  <a:gd name="T25" fmla="*/ 0 h 85"/>
                  <a:gd name="T26" fmla="*/ 91 w 109"/>
                  <a:gd name="T27" fmla="*/ 16 h 85"/>
                  <a:gd name="T28" fmla="*/ 91 w 109"/>
                  <a:gd name="T29" fmla="*/ 30 h 85"/>
                  <a:gd name="T30" fmla="*/ 109 w 109"/>
                  <a:gd name="T31" fmla="*/ 43 h 85"/>
                  <a:gd name="T32" fmla="*/ 102 w 109"/>
                  <a:gd name="T33" fmla="*/ 56 h 85"/>
                  <a:gd name="T34" fmla="*/ 107 w 109"/>
                  <a:gd name="T35" fmla="*/ 67 h 85"/>
                  <a:gd name="T36" fmla="*/ 98 w 109"/>
                  <a:gd name="T37" fmla="*/ 83 h 85"/>
                  <a:gd name="T38" fmla="*/ 86 w 109"/>
                  <a:gd name="T39" fmla="*/ 85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9" h="85">
                    <a:moveTo>
                      <a:pt x="86" y="85"/>
                    </a:moveTo>
                    <a:lnTo>
                      <a:pt x="53" y="78"/>
                    </a:lnTo>
                    <a:lnTo>
                      <a:pt x="50" y="66"/>
                    </a:lnTo>
                    <a:lnTo>
                      <a:pt x="30" y="80"/>
                    </a:lnTo>
                    <a:lnTo>
                      <a:pt x="10" y="82"/>
                    </a:lnTo>
                    <a:lnTo>
                      <a:pt x="5" y="77"/>
                    </a:lnTo>
                    <a:lnTo>
                      <a:pt x="8" y="54"/>
                    </a:lnTo>
                    <a:lnTo>
                      <a:pt x="0" y="37"/>
                    </a:lnTo>
                    <a:lnTo>
                      <a:pt x="22" y="35"/>
                    </a:lnTo>
                    <a:lnTo>
                      <a:pt x="33" y="15"/>
                    </a:lnTo>
                    <a:lnTo>
                      <a:pt x="48" y="18"/>
                    </a:lnTo>
                    <a:lnTo>
                      <a:pt x="52" y="10"/>
                    </a:lnTo>
                    <a:lnTo>
                      <a:pt x="82" y="0"/>
                    </a:lnTo>
                    <a:lnTo>
                      <a:pt x="91" y="16"/>
                    </a:lnTo>
                    <a:lnTo>
                      <a:pt x="91" y="30"/>
                    </a:lnTo>
                    <a:lnTo>
                      <a:pt x="109" y="43"/>
                    </a:lnTo>
                    <a:lnTo>
                      <a:pt x="102" y="56"/>
                    </a:lnTo>
                    <a:lnTo>
                      <a:pt x="107" y="67"/>
                    </a:lnTo>
                    <a:lnTo>
                      <a:pt x="98" y="83"/>
                    </a:lnTo>
                    <a:lnTo>
                      <a:pt x="86" y="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2" name="Freeform 397"/>
              <p:cNvSpPr>
                <a:spLocks/>
              </p:cNvSpPr>
              <p:nvPr/>
            </p:nvSpPr>
            <p:spPr bwMode="auto">
              <a:xfrm>
                <a:off x="4048" y="3458"/>
                <a:ext cx="62" cy="45"/>
              </a:xfrm>
              <a:custGeom>
                <a:avLst/>
                <a:gdLst>
                  <a:gd name="T0" fmla="*/ 29 w 62"/>
                  <a:gd name="T1" fmla="*/ 45 h 45"/>
                  <a:gd name="T2" fmla="*/ 21 w 62"/>
                  <a:gd name="T3" fmla="*/ 39 h 45"/>
                  <a:gd name="T4" fmla="*/ 2 w 62"/>
                  <a:gd name="T5" fmla="*/ 40 h 45"/>
                  <a:gd name="T6" fmla="*/ 0 w 62"/>
                  <a:gd name="T7" fmla="*/ 22 h 45"/>
                  <a:gd name="T8" fmla="*/ 13 w 62"/>
                  <a:gd name="T9" fmla="*/ 18 h 45"/>
                  <a:gd name="T10" fmla="*/ 16 w 62"/>
                  <a:gd name="T11" fmla="*/ 10 h 45"/>
                  <a:gd name="T12" fmla="*/ 25 w 62"/>
                  <a:gd name="T13" fmla="*/ 0 h 45"/>
                  <a:gd name="T14" fmla="*/ 38 w 62"/>
                  <a:gd name="T15" fmla="*/ 0 h 45"/>
                  <a:gd name="T16" fmla="*/ 38 w 62"/>
                  <a:gd name="T17" fmla="*/ 0 h 45"/>
                  <a:gd name="T18" fmla="*/ 54 w 62"/>
                  <a:gd name="T19" fmla="*/ 8 h 45"/>
                  <a:gd name="T20" fmla="*/ 62 w 62"/>
                  <a:gd name="T21" fmla="*/ 20 h 45"/>
                  <a:gd name="T22" fmla="*/ 62 w 62"/>
                  <a:gd name="T23" fmla="*/ 20 h 45"/>
                  <a:gd name="T24" fmla="*/ 62 w 62"/>
                  <a:gd name="T25" fmla="*/ 20 h 45"/>
                  <a:gd name="T26" fmla="*/ 62 w 62"/>
                  <a:gd name="T27" fmla="*/ 20 h 45"/>
                  <a:gd name="T28" fmla="*/ 62 w 62"/>
                  <a:gd name="T29" fmla="*/ 20 h 45"/>
                  <a:gd name="T30" fmla="*/ 52 w 62"/>
                  <a:gd name="T31" fmla="*/ 23 h 45"/>
                  <a:gd name="T32" fmla="*/ 49 w 62"/>
                  <a:gd name="T33" fmla="*/ 36 h 45"/>
                  <a:gd name="T34" fmla="*/ 46 w 62"/>
                  <a:gd name="T35" fmla="*/ 42 h 45"/>
                  <a:gd name="T36" fmla="*/ 36 w 62"/>
                  <a:gd name="T37" fmla="*/ 35 h 45"/>
                  <a:gd name="T38" fmla="*/ 29 w 62"/>
                  <a:gd name="T39" fmla="*/ 45 h 4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2" h="45">
                    <a:moveTo>
                      <a:pt x="29" y="45"/>
                    </a:moveTo>
                    <a:lnTo>
                      <a:pt x="21" y="39"/>
                    </a:lnTo>
                    <a:lnTo>
                      <a:pt x="2" y="40"/>
                    </a:lnTo>
                    <a:lnTo>
                      <a:pt x="0" y="22"/>
                    </a:lnTo>
                    <a:lnTo>
                      <a:pt x="13" y="18"/>
                    </a:lnTo>
                    <a:lnTo>
                      <a:pt x="16" y="1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54" y="8"/>
                    </a:lnTo>
                    <a:lnTo>
                      <a:pt x="62" y="20"/>
                    </a:lnTo>
                    <a:lnTo>
                      <a:pt x="52" y="23"/>
                    </a:lnTo>
                    <a:lnTo>
                      <a:pt x="49" y="36"/>
                    </a:lnTo>
                    <a:lnTo>
                      <a:pt x="46" y="42"/>
                    </a:lnTo>
                    <a:lnTo>
                      <a:pt x="36" y="35"/>
                    </a:lnTo>
                    <a:lnTo>
                      <a:pt x="29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3" name="Freeform 398"/>
              <p:cNvSpPr>
                <a:spLocks/>
              </p:cNvSpPr>
              <p:nvPr/>
            </p:nvSpPr>
            <p:spPr bwMode="auto">
              <a:xfrm>
                <a:off x="3589" y="3397"/>
                <a:ext cx="39" cy="55"/>
              </a:xfrm>
              <a:custGeom>
                <a:avLst/>
                <a:gdLst>
                  <a:gd name="T0" fmla="*/ 15 w 39"/>
                  <a:gd name="T1" fmla="*/ 55 h 55"/>
                  <a:gd name="T2" fmla="*/ 7 w 39"/>
                  <a:gd name="T3" fmla="*/ 53 h 55"/>
                  <a:gd name="T4" fmla="*/ 13 w 39"/>
                  <a:gd name="T5" fmla="*/ 32 h 55"/>
                  <a:gd name="T6" fmla="*/ 2 w 39"/>
                  <a:gd name="T7" fmla="*/ 30 h 55"/>
                  <a:gd name="T8" fmla="*/ 0 w 39"/>
                  <a:gd name="T9" fmla="*/ 0 h 55"/>
                  <a:gd name="T10" fmla="*/ 21 w 39"/>
                  <a:gd name="T11" fmla="*/ 23 h 55"/>
                  <a:gd name="T12" fmla="*/ 39 w 39"/>
                  <a:gd name="T13" fmla="*/ 33 h 55"/>
                  <a:gd name="T14" fmla="*/ 30 w 39"/>
                  <a:gd name="T15" fmla="*/ 44 h 55"/>
                  <a:gd name="T16" fmla="*/ 18 w 39"/>
                  <a:gd name="T17" fmla="*/ 48 h 55"/>
                  <a:gd name="T18" fmla="*/ 15 w 39"/>
                  <a:gd name="T19" fmla="*/ 55 h 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9" h="55">
                    <a:moveTo>
                      <a:pt x="15" y="55"/>
                    </a:moveTo>
                    <a:lnTo>
                      <a:pt x="7" y="53"/>
                    </a:lnTo>
                    <a:lnTo>
                      <a:pt x="13" y="32"/>
                    </a:lnTo>
                    <a:lnTo>
                      <a:pt x="2" y="30"/>
                    </a:lnTo>
                    <a:lnTo>
                      <a:pt x="0" y="0"/>
                    </a:lnTo>
                    <a:lnTo>
                      <a:pt x="21" y="23"/>
                    </a:lnTo>
                    <a:lnTo>
                      <a:pt x="39" y="33"/>
                    </a:lnTo>
                    <a:lnTo>
                      <a:pt x="30" y="44"/>
                    </a:lnTo>
                    <a:lnTo>
                      <a:pt x="18" y="48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4" name="Freeform 399"/>
              <p:cNvSpPr>
                <a:spLocks/>
              </p:cNvSpPr>
              <p:nvPr/>
            </p:nvSpPr>
            <p:spPr bwMode="auto">
              <a:xfrm>
                <a:off x="3762" y="3245"/>
                <a:ext cx="70" cy="64"/>
              </a:xfrm>
              <a:custGeom>
                <a:avLst/>
                <a:gdLst>
                  <a:gd name="T0" fmla="*/ 38 w 70"/>
                  <a:gd name="T1" fmla="*/ 64 h 64"/>
                  <a:gd name="T2" fmla="*/ 28 w 70"/>
                  <a:gd name="T3" fmla="*/ 58 h 64"/>
                  <a:gd name="T4" fmla="*/ 23 w 70"/>
                  <a:gd name="T5" fmla="*/ 43 h 64"/>
                  <a:gd name="T6" fmla="*/ 0 w 70"/>
                  <a:gd name="T7" fmla="*/ 33 h 64"/>
                  <a:gd name="T8" fmla="*/ 8 w 70"/>
                  <a:gd name="T9" fmla="*/ 16 h 64"/>
                  <a:gd name="T10" fmla="*/ 30 w 70"/>
                  <a:gd name="T11" fmla="*/ 14 h 64"/>
                  <a:gd name="T12" fmla="*/ 38 w 70"/>
                  <a:gd name="T13" fmla="*/ 0 h 64"/>
                  <a:gd name="T14" fmla="*/ 48 w 70"/>
                  <a:gd name="T15" fmla="*/ 10 h 64"/>
                  <a:gd name="T16" fmla="*/ 70 w 70"/>
                  <a:gd name="T17" fmla="*/ 25 h 64"/>
                  <a:gd name="T18" fmla="*/ 63 w 70"/>
                  <a:gd name="T19" fmla="*/ 42 h 64"/>
                  <a:gd name="T20" fmla="*/ 69 w 70"/>
                  <a:gd name="T21" fmla="*/ 52 h 64"/>
                  <a:gd name="T22" fmla="*/ 38 w 70"/>
                  <a:gd name="T23" fmla="*/ 64 h 6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" h="64">
                    <a:moveTo>
                      <a:pt x="38" y="64"/>
                    </a:moveTo>
                    <a:lnTo>
                      <a:pt x="28" y="58"/>
                    </a:lnTo>
                    <a:lnTo>
                      <a:pt x="23" y="43"/>
                    </a:lnTo>
                    <a:lnTo>
                      <a:pt x="0" y="33"/>
                    </a:lnTo>
                    <a:lnTo>
                      <a:pt x="8" y="16"/>
                    </a:lnTo>
                    <a:lnTo>
                      <a:pt x="30" y="14"/>
                    </a:lnTo>
                    <a:lnTo>
                      <a:pt x="38" y="0"/>
                    </a:lnTo>
                    <a:lnTo>
                      <a:pt x="48" y="10"/>
                    </a:lnTo>
                    <a:lnTo>
                      <a:pt x="70" y="25"/>
                    </a:lnTo>
                    <a:lnTo>
                      <a:pt x="63" y="42"/>
                    </a:lnTo>
                    <a:lnTo>
                      <a:pt x="69" y="52"/>
                    </a:lnTo>
                    <a:lnTo>
                      <a:pt x="38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5" name="Freeform 400"/>
              <p:cNvSpPr>
                <a:spLocks noEditPoints="1"/>
              </p:cNvSpPr>
              <p:nvPr/>
            </p:nvSpPr>
            <p:spPr bwMode="auto">
              <a:xfrm>
                <a:off x="3350" y="3437"/>
                <a:ext cx="36" cy="67"/>
              </a:xfrm>
              <a:custGeom>
                <a:avLst/>
                <a:gdLst>
                  <a:gd name="T0" fmla="*/ 31 w 36"/>
                  <a:gd name="T1" fmla="*/ 34 h 67"/>
                  <a:gd name="T2" fmla="*/ 24 w 36"/>
                  <a:gd name="T3" fmla="*/ 33 h 67"/>
                  <a:gd name="T4" fmla="*/ 22 w 36"/>
                  <a:gd name="T5" fmla="*/ 30 h 67"/>
                  <a:gd name="T6" fmla="*/ 20 w 36"/>
                  <a:gd name="T7" fmla="*/ 21 h 67"/>
                  <a:gd name="T8" fmla="*/ 21 w 36"/>
                  <a:gd name="T9" fmla="*/ 7 h 67"/>
                  <a:gd name="T10" fmla="*/ 21 w 36"/>
                  <a:gd name="T11" fmla="*/ 2 h 67"/>
                  <a:gd name="T12" fmla="*/ 23 w 36"/>
                  <a:gd name="T13" fmla="*/ 0 h 67"/>
                  <a:gd name="T14" fmla="*/ 26 w 36"/>
                  <a:gd name="T15" fmla="*/ 0 h 67"/>
                  <a:gd name="T16" fmla="*/ 30 w 36"/>
                  <a:gd name="T17" fmla="*/ 6 h 67"/>
                  <a:gd name="T18" fmla="*/ 36 w 36"/>
                  <a:gd name="T19" fmla="*/ 15 h 67"/>
                  <a:gd name="T20" fmla="*/ 35 w 36"/>
                  <a:gd name="T21" fmla="*/ 22 h 67"/>
                  <a:gd name="T22" fmla="*/ 34 w 36"/>
                  <a:gd name="T23" fmla="*/ 24 h 67"/>
                  <a:gd name="T24" fmla="*/ 31 w 36"/>
                  <a:gd name="T25" fmla="*/ 34 h 67"/>
                  <a:gd name="T26" fmla="*/ 6 w 36"/>
                  <a:gd name="T27" fmla="*/ 44 h 67"/>
                  <a:gd name="T28" fmla="*/ 3 w 36"/>
                  <a:gd name="T29" fmla="*/ 41 h 67"/>
                  <a:gd name="T30" fmla="*/ 0 w 36"/>
                  <a:gd name="T31" fmla="*/ 32 h 67"/>
                  <a:gd name="T32" fmla="*/ 0 w 36"/>
                  <a:gd name="T33" fmla="*/ 29 h 67"/>
                  <a:gd name="T34" fmla="*/ 0 w 36"/>
                  <a:gd name="T35" fmla="*/ 23 h 67"/>
                  <a:gd name="T36" fmla="*/ 3 w 36"/>
                  <a:gd name="T37" fmla="*/ 19 h 67"/>
                  <a:gd name="T38" fmla="*/ 8 w 36"/>
                  <a:gd name="T39" fmla="*/ 17 h 67"/>
                  <a:gd name="T40" fmla="*/ 11 w 36"/>
                  <a:gd name="T41" fmla="*/ 19 h 67"/>
                  <a:gd name="T42" fmla="*/ 14 w 36"/>
                  <a:gd name="T43" fmla="*/ 27 h 67"/>
                  <a:gd name="T44" fmla="*/ 14 w 36"/>
                  <a:gd name="T45" fmla="*/ 35 h 67"/>
                  <a:gd name="T46" fmla="*/ 12 w 36"/>
                  <a:gd name="T47" fmla="*/ 41 h 67"/>
                  <a:gd name="T48" fmla="*/ 6 w 36"/>
                  <a:gd name="T49" fmla="*/ 44 h 67"/>
                  <a:gd name="T50" fmla="*/ 26 w 36"/>
                  <a:gd name="T51" fmla="*/ 67 h 67"/>
                  <a:gd name="T52" fmla="*/ 20 w 36"/>
                  <a:gd name="T53" fmla="*/ 64 h 67"/>
                  <a:gd name="T54" fmla="*/ 17 w 36"/>
                  <a:gd name="T55" fmla="*/ 61 h 67"/>
                  <a:gd name="T56" fmla="*/ 15 w 36"/>
                  <a:gd name="T57" fmla="*/ 54 h 67"/>
                  <a:gd name="T58" fmla="*/ 14 w 36"/>
                  <a:gd name="T59" fmla="*/ 48 h 67"/>
                  <a:gd name="T60" fmla="*/ 16 w 36"/>
                  <a:gd name="T61" fmla="*/ 44 h 67"/>
                  <a:gd name="T62" fmla="*/ 23 w 36"/>
                  <a:gd name="T63" fmla="*/ 39 h 67"/>
                  <a:gd name="T64" fmla="*/ 31 w 36"/>
                  <a:gd name="T65" fmla="*/ 45 h 67"/>
                  <a:gd name="T66" fmla="*/ 26 w 36"/>
                  <a:gd name="T67" fmla="*/ 67 h 6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" h="67">
                    <a:moveTo>
                      <a:pt x="31" y="34"/>
                    </a:moveTo>
                    <a:lnTo>
                      <a:pt x="24" y="33"/>
                    </a:lnTo>
                    <a:lnTo>
                      <a:pt x="22" y="30"/>
                    </a:lnTo>
                    <a:lnTo>
                      <a:pt x="20" y="21"/>
                    </a:lnTo>
                    <a:lnTo>
                      <a:pt x="21" y="7"/>
                    </a:lnTo>
                    <a:lnTo>
                      <a:pt x="21" y="2"/>
                    </a:lnTo>
                    <a:lnTo>
                      <a:pt x="23" y="0"/>
                    </a:lnTo>
                    <a:lnTo>
                      <a:pt x="26" y="0"/>
                    </a:lnTo>
                    <a:lnTo>
                      <a:pt x="30" y="6"/>
                    </a:lnTo>
                    <a:lnTo>
                      <a:pt x="36" y="15"/>
                    </a:lnTo>
                    <a:lnTo>
                      <a:pt x="35" y="22"/>
                    </a:lnTo>
                    <a:lnTo>
                      <a:pt x="34" y="24"/>
                    </a:lnTo>
                    <a:lnTo>
                      <a:pt x="31" y="34"/>
                    </a:lnTo>
                    <a:close/>
                    <a:moveTo>
                      <a:pt x="6" y="44"/>
                    </a:moveTo>
                    <a:lnTo>
                      <a:pt x="3" y="4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11" y="19"/>
                    </a:lnTo>
                    <a:lnTo>
                      <a:pt x="14" y="27"/>
                    </a:lnTo>
                    <a:lnTo>
                      <a:pt x="14" y="35"/>
                    </a:lnTo>
                    <a:lnTo>
                      <a:pt x="12" y="41"/>
                    </a:lnTo>
                    <a:lnTo>
                      <a:pt x="6" y="44"/>
                    </a:lnTo>
                    <a:close/>
                    <a:moveTo>
                      <a:pt x="26" y="67"/>
                    </a:moveTo>
                    <a:lnTo>
                      <a:pt x="20" y="64"/>
                    </a:lnTo>
                    <a:lnTo>
                      <a:pt x="17" y="61"/>
                    </a:lnTo>
                    <a:lnTo>
                      <a:pt x="15" y="54"/>
                    </a:lnTo>
                    <a:lnTo>
                      <a:pt x="14" y="48"/>
                    </a:lnTo>
                    <a:lnTo>
                      <a:pt x="16" y="44"/>
                    </a:lnTo>
                    <a:lnTo>
                      <a:pt x="23" y="39"/>
                    </a:lnTo>
                    <a:lnTo>
                      <a:pt x="31" y="45"/>
                    </a:lnTo>
                    <a:lnTo>
                      <a:pt x="26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6" name="Freeform 401"/>
              <p:cNvSpPr>
                <a:spLocks/>
              </p:cNvSpPr>
              <p:nvPr/>
            </p:nvSpPr>
            <p:spPr bwMode="auto">
              <a:xfrm>
                <a:off x="3121" y="3495"/>
                <a:ext cx="31" cy="46"/>
              </a:xfrm>
              <a:custGeom>
                <a:avLst/>
                <a:gdLst>
                  <a:gd name="T0" fmla="*/ 8 w 31"/>
                  <a:gd name="T1" fmla="*/ 46 h 46"/>
                  <a:gd name="T2" fmla="*/ 5 w 31"/>
                  <a:gd name="T3" fmla="*/ 42 h 46"/>
                  <a:gd name="T4" fmla="*/ 4 w 31"/>
                  <a:gd name="T5" fmla="*/ 36 h 46"/>
                  <a:gd name="T6" fmla="*/ 4 w 31"/>
                  <a:gd name="T7" fmla="*/ 30 h 46"/>
                  <a:gd name="T8" fmla="*/ 6 w 31"/>
                  <a:gd name="T9" fmla="*/ 24 h 46"/>
                  <a:gd name="T10" fmla="*/ 7 w 31"/>
                  <a:gd name="T11" fmla="*/ 21 h 46"/>
                  <a:gd name="T12" fmla="*/ 2 w 31"/>
                  <a:gd name="T13" fmla="*/ 18 h 46"/>
                  <a:gd name="T14" fmla="*/ 0 w 31"/>
                  <a:gd name="T15" fmla="*/ 17 h 46"/>
                  <a:gd name="T16" fmla="*/ 0 w 31"/>
                  <a:gd name="T17" fmla="*/ 12 h 46"/>
                  <a:gd name="T18" fmla="*/ 4 w 31"/>
                  <a:gd name="T19" fmla="*/ 9 h 46"/>
                  <a:gd name="T20" fmla="*/ 11 w 31"/>
                  <a:gd name="T21" fmla="*/ 7 h 46"/>
                  <a:gd name="T22" fmla="*/ 18 w 31"/>
                  <a:gd name="T23" fmla="*/ 3 h 46"/>
                  <a:gd name="T24" fmla="*/ 23 w 31"/>
                  <a:gd name="T25" fmla="*/ 0 h 46"/>
                  <a:gd name="T26" fmla="*/ 25 w 31"/>
                  <a:gd name="T27" fmla="*/ 0 h 46"/>
                  <a:gd name="T28" fmla="*/ 24 w 31"/>
                  <a:gd name="T29" fmla="*/ 2 h 46"/>
                  <a:gd name="T30" fmla="*/ 31 w 31"/>
                  <a:gd name="T31" fmla="*/ 22 h 46"/>
                  <a:gd name="T32" fmla="*/ 27 w 31"/>
                  <a:gd name="T33" fmla="*/ 39 h 46"/>
                  <a:gd name="T34" fmla="*/ 23 w 31"/>
                  <a:gd name="T35" fmla="*/ 39 h 46"/>
                  <a:gd name="T36" fmla="*/ 20 w 31"/>
                  <a:gd name="T37" fmla="*/ 37 h 46"/>
                  <a:gd name="T38" fmla="*/ 17 w 31"/>
                  <a:gd name="T39" fmla="*/ 38 h 46"/>
                  <a:gd name="T40" fmla="*/ 14 w 31"/>
                  <a:gd name="T41" fmla="*/ 46 h 46"/>
                  <a:gd name="T42" fmla="*/ 8 w 31"/>
                  <a:gd name="T43" fmla="*/ 46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1" h="46">
                    <a:moveTo>
                      <a:pt x="8" y="46"/>
                    </a:moveTo>
                    <a:lnTo>
                      <a:pt x="5" y="42"/>
                    </a:lnTo>
                    <a:lnTo>
                      <a:pt x="4" y="36"/>
                    </a:lnTo>
                    <a:lnTo>
                      <a:pt x="4" y="30"/>
                    </a:lnTo>
                    <a:lnTo>
                      <a:pt x="6" y="24"/>
                    </a:lnTo>
                    <a:lnTo>
                      <a:pt x="7" y="21"/>
                    </a:lnTo>
                    <a:lnTo>
                      <a:pt x="2" y="18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4" y="9"/>
                    </a:lnTo>
                    <a:lnTo>
                      <a:pt x="11" y="7"/>
                    </a:lnTo>
                    <a:lnTo>
                      <a:pt x="18" y="3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4" y="2"/>
                    </a:lnTo>
                    <a:lnTo>
                      <a:pt x="31" y="22"/>
                    </a:lnTo>
                    <a:lnTo>
                      <a:pt x="27" y="39"/>
                    </a:lnTo>
                    <a:lnTo>
                      <a:pt x="23" y="39"/>
                    </a:lnTo>
                    <a:lnTo>
                      <a:pt x="20" y="37"/>
                    </a:lnTo>
                    <a:lnTo>
                      <a:pt x="17" y="38"/>
                    </a:lnTo>
                    <a:lnTo>
                      <a:pt x="14" y="46"/>
                    </a:lnTo>
                    <a:lnTo>
                      <a:pt x="8" y="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7" name="Freeform 402"/>
              <p:cNvSpPr>
                <a:spLocks/>
              </p:cNvSpPr>
              <p:nvPr/>
            </p:nvSpPr>
            <p:spPr bwMode="auto">
              <a:xfrm>
                <a:off x="4534" y="2939"/>
                <a:ext cx="71" cy="82"/>
              </a:xfrm>
              <a:custGeom>
                <a:avLst/>
                <a:gdLst>
                  <a:gd name="T0" fmla="*/ 36 w 71"/>
                  <a:gd name="T1" fmla="*/ 82 h 82"/>
                  <a:gd name="T2" fmla="*/ 21 w 71"/>
                  <a:gd name="T3" fmla="*/ 77 h 82"/>
                  <a:gd name="T4" fmla="*/ 12 w 71"/>
                  <a:gd name="T5" fmla="*/ 67 h 82"/>
                  <a:gd name="T6" fmla="*/ 28 w 71"/>
                  <a:gd name="T7" fmla="*/ 62 h 82"/>
                  <a:gd name="T8" fmla="*/ 19 w 71"/>
                  <a:gd name="T9" fmla="*/ 56 h 82"/>
                  <a:gd name="T10" fmla="*/ 17 w 71"/>
                  <a:gd name="T11" fmla="*/ 45 h 82"/>
                  <a:gd name="T12" fmla="*/ 0 w 71"/>
                  <a:gd name="T13" fmla="*/ 39 h 82"/>
                  <a:gd name="T14" fmla="*/ 4 w 71"/>
                  <a:gd name="T15" fmla="*/ 18 h 82"/>
                  <a:gd name="T16" fmla="*/ 18 w 71"/>
                  <a:gd name="T17" fmla="*/ 23 h 82"/>
                  <a:gd name="T18" fmla="*/ 22 w 71"/>
                  <a:gd name="T19" fmla="*/ 19 h 82"/>
                  <a:gd name="T20" fmla="*/ 19 w 71"/>
                  <a:gd name="T21" fmla="*/ 0 h 82"/>
                  <a:gd name="T22" fmla="*/ 39 w 71"/>
                  <a:gd name="T23" fmla="*/ 6 h 82"/>
                  <a:gd name="T24" fmla="*/ 39 w 71"/>
                  <a:gd name="T25" fmla="*/ 19 h 82"/>
                  <a:gd name="T26" fmla="*/ 50 w 71"/>
                  <a:gd name="T27" fmla="*/ 20 h 82"/>
                  <a:gd name="T28" fmla="*/ 54 w 71"/>
                  <a:gd name="T29" fmla="*/ 32 h 82"/>
                  <a:gd name="T30" fmla="*/ 66 w 71"/>
                  <a:gd name="T31" fmla="*/ 42 h 82"/>
                  <a:gd name="T32" fmla="*/ 71 w 71"/>
                  <a:gd name="T33" fmla="*/ 51 h 82"/>
                  <a:gd name="T34" fmla="*/ 66 w 71"/>
                  <a:gd name="T35" fmla="*/ 72 h 82"/>
                  <a:gd name="T36" fmla="*/ 50 w 71"/>
                  <a:gd name="T37" fmla="*/ 82 h 82"/>
                  <a:gd name="T38" fmla="*/ 36 w 71"/>
                  <a:gd name="T39" fmla="*/ 82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1" h="82">
                    <a:moveTo>
                      <a:pt x="36" y="82"/>
                    </a:moveTo>
                    <a:lnTo>
                      <a:pt x="21" y="77"/>
                    </a:lnTo>
                    <a:lnTo>
                      <a:pt x="12" y="67"/>
                    </a:lnTo>
                    <a:lnTo>
                      <a:pt x="28" y="62"/>
                    </a:lnTo>
                    <a:lnTo>
                      <a:pt x="19" y="56"/>
                    </a:lnTo>
                    <a:lnTo>
                      <a:pt x="17" y="45"/>
                    </a:lnTo>
                    <a:lnTo>
                      <a:pt x="0" y="39"/>
                    </a:lnTo>
                    <a:lnTo>
                      <a:pt x="4" y="18"/>
                    </a:lnTo>
                    <a:lnTo>
                      <a:pt x="18" y="23"/>
                    </a:lnTo>
                    <a:lnTo>
                      <a:pt x="22" y="19"/>
                    </a:lnTo>
                    <a:lnTo>
                      <a:pt x="19" y="0"/>
                    </a:lnTo>
                    <a:lnTo>
                      <a:pt x="39" y="6"/>
                    </a:lnTo>
                    <a:lnTo>
                      <a:pt x="39" y="19"/>
                    </a:lnTo>
                    <a:lnTo>
                      <a:pt x="50" y="20"/>
                    </a:lnTo>
                    <a:lnTo>
                      <a:pt x="54" y="32"/>
                    </a:lnTo>
                    <a:lnTo>
                      <a:pt x="66" y="42"/>
                    </a:lnTo>
                    <a:lnTo>
                      <a:pt x="71" y="51"/>
                    </a:lnTo>
                    <a:lnTo>
                      <a:pt x="66" y="72"/>
                    </a:lnTo>
                    <a:lnTo>
                      <a:pt x="50" y="82"/>
                    </a:lnTo>
                    <a:lnTo>
                      <a:pt x="36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8" name="Freeform 403"/>
              <p:cNvSpPr>
                <a:spLocks/>
              </p:cNvSpPr>
              <p:nvPr/>
            </p:nvSpPr>
            <p:spPr bwMode="auto">
              <a:xfrm>
                <a:off x="3569" y="702"/>
                <a:ext cx="495" cy="397"/>
              </a:xfrm>
              <a:custGeom>
                <a:avLst/>
                <a:gdLst>
                  <a:gd name="T0" fmla="*/ 368 w 495"/>
                  <a:gd name="T1" fmla="*/ 386 h 397"/>
                  <a:gd name="T2" fmla="*/ 343 w 495"/>
                  <a:gd name="T3" fmla="*/ 373 h 397"/>
                  <a:gd name="T4" fmla="*/ 289 w 495"/>
                  <a:gd name="T5" fmla="*/ 381 h 397"/>
                  <a:gd name="T6" fmla="*/ 272 w 495"/>
                  <a:gd name="T7" fmla="*/ 378 h 397"/>
                  <a:gd name="T8" fmla="*/ 267 w 495"/>
                  <a:gd name="T9" fmla="*/ 344 h 397"/>
                  <a:gd name="T10" fmla="*/ 252 w 495"/>
                  <a:gd name="T11" fmla="*/ 322 h 397"/>
                  <a:gd name="T12" fmla="*/ 242 w 495"/>
                  <a:gd name="T13" fmla="*/ 305 h 397"/>
                  <a:gd name="T14" fmla="*/ 229 w 495"/>
                  <a:gd name="T15" fmla="*/ 302 h 397"/>
                  <a:gd name="T16" fmla="*/ 221 w 495"/>
                  <a:gd name="T17" fmla="*/ 289 h 397"/>
                  <a:gd name="T18" fmla="*/ 202 w 495"/>
                  <a:gd name="T19" fmla="*/ 284 h 397"/>
                  <a:gd name="T20" fmla="*/ 187 w 495"/>
                  <a:gd name="T21" fmla="*/ 282 h 397"/>
                  <a:gd name="T22" fmla="*/ 176 w 495"/>
                  <a:gd name="T23" fmla="*/ 270 h 397"/>
                  <a:gd name="T24" fmla="*/ 152 w 495"/>
                  <a:gd name="T25" fmla="*/ 268 h 397"/>
                  <a:gd name="T26" fmla="*/ 138 w 495"/>
                  <a:gd name="T27" fmla="*/ 235 h 397"/>
                  <a:gd name="T28" fmla="*/ 118 w 495"/>
                  <a:gd name="T29" fmla="*/ 220 h 397"/>
                  <a:gd name="T30" fmla="*/ 87 w 495"/>
                  <a:gd name="T31" fmla="*/ 195 h 397"/>
                  <a:gd name="T32" fmla="*/ 86 w 495"/>
                  <a:gd name="T33" fmla="*/ 173 h 397"/>
                  <a:gd name="T34" fmla="*/ 70 w 495"/>
                  <a:gd name="T35" fmla="*/ 158 h 397"/>
                  <a:gd name="T36" fmla="*/ 34 w 495"/>
                  <a:gd name="T37" fmla="*/ 128 h 397"/>
                  <a:gd name="T38" fmla="*/ 38 w 495"/>
                  <a:gd name="T39" fmla="*/ 108 h 397"/>
                  <a:gd name="T40" fmla="*/ 28 w 495"/>
                  <a:gd name="T41" fmla="*/ 91 h 397"/>
                  <a:gd name="T42" fmla="*/ 6 w 495"/>
                  <a:gd name="T43" fmla="*/ 77 h 397"/>
                  <a:gd name="T44" fmla="*/ 21 w 495"/>
                  <a:gd name="T45" fmla="*/ 55 h 397"/>
                  <a:gd name="T46" fmla="*/ 64 w 495"/>
                  <a:gd name="T47" fmla="*/ 64 h 397"/>
                  <a:gd name="T48" fmla="*/ 54 w 495"/>
                  <a:gd name="T49" fmla="*/ 35 h 397"/>
                  <a:gd name="T50" fmla="*/ 67 w 495"/>
                  <a:gd name="T51" fmla="*/ 16 h 397"/>
                  <a:gd name="T52" fmla="*/ 127 w 495"/>
                  <a:gd name="T53" fmla="*/ 16 h 397"/>
                  <a:gd name="T54" fmla="*/ 181 w 495"/>
                  <a:gd name="T55" fmla="*/ 132 h 397"/>
                  <a:gd name="T56" fmla="*/ 197 w 495"/>
                  <a:gd name="T57" fmla="*/ 198 h 397"/>
                  <a:gd name="T58" fmla="*/ 244 w 495"/>
                  <a:gd name="T59" fmla="*/ 210 h 397"/>
                  <a:gd name="T60" fmla="*/ 284 w 495"/>
                  <a:gd name="T61" fmla="*/ 231 h 397"/>
                  <a:gd name="T62" fmla="*/ 344 w 495"/>
                  <a:gd name="T63" fmla="*/ 211 h 397"/>
                  <a:gd name="T64" fmla="*/ 358 w 495"/>
                  <a:gd name="T65" fmla="*/ 176 h 397"/>
                  <a:gd name="T66" fmla="*/ 381 w 495"/>
                  <a:gd name="T67" fmla="*/ 175 h 397"/>
                  <a:gd name="T68" fmla="*/ 400 w 495"/>
                  <a:gd name="T69" fmla="*/ 187 h 397"/>
                  <a:gd name="T70" fmla="*/ 410 w 495"/>
                  <a:gd name="T71" fmla="*/ 207 h 397"/>
                  <a:gd name="T72" fmla="*/ 470 w 495"/>
                  <a:gd name="T73" fmla="*/ 238 h 397"/>
                  <a:gd name="T74" fmla="*/ 483 w 495"/>
                  <a:gd name="T75" fmla="*/ 264 h 397"/>
                  <a:gd name="T76" fmla="*/ 457 w 495"/>
                  <a:gd name="T77" fmla="*/ 318 h 397"/>
                  <a:gd name="T78" fmla="*/ 391 w 495"/>
                  <a:gd name="T79" fmla="*/ 389 h 397"/>
                  <a:gd name="T80" fmla="*/ 368 w 495"/>
                  <a:gd name="T81" fmla="*/ 397 h 39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95" h="397">
                    <a:moveTo>
                      <a:pt x="368" y="397"/>
                    </a:moveTo>
                    <a:lnTo>
                      <a:pt x="368" y="386"/>
                    </a:lnTo>
                    <a:lnTo>
                      <a:pt x="352" y="384"/>
                    </a:lnTo>
                    <a:lnTo>
                      <a:pt x="343" y="373"/>
                    </a:lnTo>
                    <a:lnTo>
                      <a:pt x="294" y="374"/>
                    </a:lnTo>
                    <a:lnTo>
                      <a:pt x="289" y="381"/>
                    </a:lnTo>
                    <a:lnTo>
                      <a:pt x="275" y="386"/>
                    </a:lnTo>
                    <a:lnTo>
                      <a:pt x="272" y="378"/>
                    </a:lnTo>
                    <a:lnTo>
                      <a:pt x="274" y="351"/>
                    </a:lnTo>
                    <a:lnTo>
                      <a:pt x="267" y="344"/>
                    </a:lnTo>
                    <a:lnTo>
                      <a:pt x="266" y="333"/>
                    </a:lnTo>
                    <a:lnTo>
                      <a:pt x="252" y="322"/>
                    </a:lnTo>
                    <a:lnTo>
                      <a:pt x="241" y="312"/>
                    </a:lnTo>
                    <a:lnTo>
                      <a:pt x="242" y="305"/>
                    </a:lnTo>
                    <a:lnTo>
                      <a:pt x="235" y="304"/>
                    </a:lnTo>
                    <a:lnTo>
                      <a:pt x="229" y="302"/>
                    </a:lnTo>
                    <a:lnTo>
                      <a:pt x="221" y="294"/>
                    </a:lnTo>
                    <a:lnTo>
                      <a:pt x="221" y="289"/>
                    </a:lnTo>
                    <a:lnTo>
                      <a:pt x="211" y="289"/>
                    </a:lnTo>
                    <a:lnTo>
                      <a:pt x="202" y="284"/>
                    </a:lnTo>
                    <a:lnTo>
                      <a:pt x="195" y="276"/>
                    </a:lnTo>
                    <a:lnTo>
                      <a:pt x="187" y="282"/>
                    </a:lnTo>
                    <a:lnTo>
                      <a:pt x="188" y="270"/>
                    </a:lnTo>
                    <a:lnTo>
                      <a:pt x="176" y="270"/>
                    </a:lnTo>
                    <a:lnTo>
                      <a:pt x="165" y="272"/>
                    </a:lnTo>
                    <a:lnTo>
                      <a:pt x="152" y="268"/>
                    </a:lnTo>
                    <a:lnTo>
                      <a:pt x="147" y="250"/>
                    </a:lnTo>
                    <a:lnTo>
                      <a:pt x="138" y="235"/>
                    </a:lnTo>
                    <a:lnTo>
                      <a:pt x="118" y="230"/>
                    </a:lnTo>
                    <a:lnTo>
                      <a:pt x="118" y="220"/>
                    </a:lnTo>
                    <a:lnTo>
                      <a:pt x="109" y="208"/>
                    </a:lnTo>
                    <a:lnTo>
                      <a:pt x="87" y="195"/>
                    </a:lnTo>
                    <a:lnTo>
                      <a:pt x="87" y="178"/>
                    </a:lnTo>
                    <a:lnTo>
                      <a:pt x="86" y="173"/>
                    </a:lnTo>
                    <a:lnTo>
                      <a:pt x="76" y="173"/>
                    </a:lnTo>
                    <a:lnTo>
                      <a:pt x="70" y="158"/>
                    </a:lnTo>
                    <a:lnTo>
                      <a:pt x="46" y="128"/>
                    </a:lnTo>
                    <a:lnTo>
                      <a:pt x="34" y="128"/>
                    </a:lnTo>
                    <a:lnTo>
                      <a:pt x="29" y="113"/>
                    </a:lnTo>
                    <a:lnTo>
                      <a:pt x="38" y="108"/>
                    </a:lnTo>
                    <a:lnTo>
                      <a:pt x="35" y="99"/>
                    </a:lnTo>
                    <a:lnTo>
                      <a:pt x="28" y="91"/>
                    </a:lnTo>
                    <a:lnTo>
                      <a:pt x="20" y="80"/>
                    </a:lnTo>
                    <a:lnTo>
                      <a:pt x="6" y="77"/>
                    </a:lnTo>
                    <a:lnTo>
                      <a:pt x="0" y="72"/>
                    </a:lnTo>
                    <a:lnTo>
                      <a:pt x="21" y="55"/>
                    </a:lnTo>
                    <a:lnTo>
                      <a:pt x="57" y="85"/>
                    </a:lnTo>
                    <a:lnTo>
                      <a:pt x="64" y="64"/>
                    </a:lnTo>
                    <a:lnTo>
                      <a:pt x="59" y="58"/>
                    </a:lnTo>
                    <a:lnTo>
                      <a:pt x="54" y="35"/>
                    </a:lnTo>
                    <a:lnTo>
                      <a:pt x="57" y="27"/>
                    </a:lnTo>
                    <a:lnTo>
                      <a:pt x="67" y="16"/>
                    </a:lnTo>
                    <a:lnTo>
                      <a:pt x="89" y="0"/>
                    </a:lnTo>
                    <a:lnTo>
                      <a:pt x="127" y="16"/>
                    </a:lnTo>
                    <a:lnTo>
                      <a:pt x="180" y="120"/>
                    </a:lnTo>
                    <a:lnTo>
                      <a:pt x="181" y="132"/>
                    </a:lnTo>
                    <a:lnTo>
                      <a:pt x="195" y="163"/>
                    </a:lnTo>
                    <a:lnTo>
                      <a:pt x="197" y="198"/>
                    </a:lnTo>
                    <a:lnTo>
                      <a:pt x="215" y="190"/>
                    </a:lnTo>
                    <a:lnTo>
                      <a:pt x="244" y="210"/>
                    </a:lnTo>
                    <a:lnTo>
                      <a:pt x="272" y="211"/>
                    </a:lnTo>
                    <a:lnTo>
                      <a:pt x="284" y="231"/>
                    </a:lnTo>
                    <a:lnTo>
                      <a:pt x="318" y="213"/>
                    </a:lnTo>
                    <a:lnTo>
                      <a:pt x="344" y="211"/>
                    </a:lnTo>
                    <a:lnTo>
                      <a:pt x="351" y="197"/>
                    </a:lnTo>
                    <a:lnTo>
                      <a:pt x="358" y="176"/>
                    </a:lnTo>
                    <a:lnTo>
                      <a:pt x="369" y="171"/>
                    </a:lnTo>
                    <a:lnTo>
                      <a:pt x="381" y="175"/>
                    </a:lnTo>
                    <a:lnTo>
                      <a:pt x="391" y="190"/>
                    </a:lnTo>
                    <a:lnTo>
                      <a:pt x="400" y="187"/>
                    </a:lnTo>
                    <a:lnTo>
                      <a:pt x="399" y="198"/>
                    </a:lnTo>
                    <a:lnTo>
                      <a:pt x="410" y="207"/>
                    </a:lnTo>
                    <a:lnTo>
                      <a:pt x="451" y="223"/>
                    </a:lnTo>
                    <a:lnTo>
                      <a:pt x="470" y="238"/>
                    </a:lnTo>
                    <a:lnTo>
                      <a:pt x="478" y="261"/>
                    </a:lnTo>
                    <a:lnTo>
                      <a:pt x="483" y="264"/>
                    </a:lnTo>
                    <a:lnTo>
                      <a:pt x="495" y="315"/>
                    </a:lnTo>
                    <a:lnTo>
                      <a:pt x="457" y="318"/>
                    </a:lnTo>
                    <a:lnTo>
                      <a:pt x="427" y="336"/>
                    </a:lnTo>
                    <a:lnTo>
                      <a:pt x="391" y="389"/>
                    </a:lnTo>
                    <a:lnTo>
                      <a:pt x="385" y="390"/>
                    </a:lnTo>
                    <a:lnTo>
                      <a:pt x="368" y="3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79" name="Freeform 404"/>
              <p:cNvSpPr>
                <a:spLocks noEditPoints="1"/>
              </p:cNvSpPr>
              <p:nvPr/>
            </p:nvSpPr>
            <p:spPr bwMode="auto">
              <a:xfrm>
                <a:off x="3903" y="3533"/>
                <a:ext cx="51" cy="72"/>
              </a:xfrm>
              <a:custGeom>
                <a:avLst/>
                <a:gdLst>
                  <a:gd name="T0" fmla="*/ 27 w 51"/>
                  <a:gd name="T1" fmla="*/ 72 h 72"/>
                  <a:gd name="T2" fmla="*/ 24 w 51"/>
                  <a:gd name="T3" fmla="*/ 69 h 72"/>
                  <a:gd name="T4" fmla="*/ 22 w 51"/>
                  <a:gd name="T5" fmla="*/ 66 h 72"/>
                  <a:gd name="T6" fmla="*/ 19 w 51"/>
                  <a:gd name="T7" fmla="*/ 66 h 72"/>
                  <a:gd name="T8" fmla="*/ 0 w 51"/>
                  <a:gd name="T9" fmla="*/ 46 h 72"/>
                  <a:gd name="T10" fmla="*/ 3 w 51"/>
                  <a:gd name="T11" fmla="*/ 24 h 72"/>
                  <a:gd name="T12" fmla="*/ 5 w 51"/>
                  <a:gd name="T13" fmla="*/ 14 h 72"/>
                  <a:gd name="T14" fmla="*/ 11 w 51"/>
                  <a:gd name="T15" fmla="*/ 14 h 72"/>
                  <a:gd name="T16" fmla="*/ 21 w 51"/>
                  <a:gd name="T17" fmla="*/ 0 h 72"/>
                  <a:gd name="T18" fmla="*/ 40 w 51"/>
                  <a:gd name="T19" fmla="*/ 6 h 72"/>
                  <a:gd name="T20" fmla="*/ 44 w 51"/>
                  <a:gd name="T21" fmla="*/ 38 h 72"/>
                  <a:gd name="T22" fmla="*/ 51 w 51"/>
                  <a:gd name="T23" fmla="*/ 34 h 72"/>
                  <a:gd name="T24" fmla="*/ 51 w 51"/>
                  <a:gd name="T25" fmla="*/ 64 h 72"/>
                  <a:gd name="T26" fmla="*/ 49 w 51"/>
                  <a:gd name="T27" fmla="*/ 64 h 72"/>
                  <a:gd name="T28" fmla="*/ 42 w 51"/>
                  <a:gd name="T29" fmla="*/ 66 h 72"/>
                  <a:gd name="T30" fmla="*/ 31 w 51"/>
                  <a:gd name="T31" fmla="*/ 72 h 72"/>
                  <a:gd name="T32" fmla="*/ 27 w 51"/>
                  <a:gd name="T33" fmla="*/ 72 h 72"/>
                  <a:gd name="T34" fmla="*/ 39 w 51"/>
                  <a:gd name="T35" fmla="*/ 55 h 72"/>
                  <a:gd name="T36" fmla="*/ 45 w 51"/>
                  <a:gd name="T37" fmla="*/ 44 h 72"/>
                  <a:gd name="T38" fmla="*/ 35 w 51"/>
                  <a:gd name="T39" fmla="*/ 36 h 72"/>
                  <a:gd name="T40" fmla="*/ 25 w 51"/>
                  <a:gd name="T41" fmla="*/ 40 h 72"/>
                  <a:gd name="T42" fmla="*/ 26 w 51"/>
                  <a:gd name="T43" fmla="*/ 48 h 72"/>
                  <a:gd name="T44" fmla="*/ 29 w 51"/>
                  <a:gd name="T45" fmla="*/ 54 h 72"/>
                  <a:gd name="T46" fmla="*/ 39 w 51"/>
                  <a:gd name="T47" fmla="*/ 55 h 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1" h="72">
                    <a:moveTo>
                      <a:pt x="27" y="72"/>
                    </a:moveTo>
                    <a:lnTo>
                      <a:pt x="24" y="69"/>
                    </a:lnTo>
                    <a:lnTo>
                      <a:pt x="22" y="66"/>
                    </a:lnTo>
                    <a:lnTo>
                      <a:pt x="19" y="66"/>
                    </a:lnTo>
                    <a:lnTo>
                      <a:pt x="0" y="46"/>
                    </a:lnTo>
                    <a:lnTo>
                      <a:pt x="3" y="24"/>
                    </a:lnTo>
                    <a:lnTo>
                      <a:pt x="5" y="14"/>
                    </a:lnTo>
                    <a:lnTo>
                      <a:pt x="11" y="14"/>
                    </a:lnTo>
                    <a:lnTo>
                      <a:pt x="21" y="0"/>
                    </a:lnTo>
                    <a:lnTo>
                      <a:pt x="40" y="6"/>
                    </a:lnTo>
                    <a:lnTo>
                      <a:pt x="44" y="38"/>
                    </a:lnTo>
                    <a:lnTo>
                      <a:pt x="51" y="34"/>
                    </a:lnTo>
                    <a:lnTo>
                      <a:pt x="51" y="64"/>
                    </a:lnTo>
                    <a:lnTo>
                      <a:pt x="49" y="64"/>
                    </a:lnTo>
                    <a:lnTo>
                      <a:pt x="42" y="66"/>
                    </a:lnTo>
                    <a:lnTo>
                      <a:pt x="31" y="72"/>
                    </a:lnTo>
                    <a:lnTo>
                      <a:pt x="27" y="72"/>
                    </a:lnTo>
                    <a:close/>
                    <a:moveTo>
                      <a:pt x="39" y="55"/>
                    </a:moveTo>
                    <a:lnTo>
                      <a:pt x="45" y="44"/>
                    </a:lnTo>
                    <a:lnTo>
                      <a:pt x="35" y="36"/>
                    </a:lnTo>
                    <a:lnTo>
                      <a:pt x="25" y="40"/>
                    </a:lnTo>
                    <a:lnTo>
                      <a:pt x="26" y="48"/>
                    </a:lnTo>
                    <a:lnTo>
                      <a:pt x="29" y="54"/>
                    </a:lnTo>
                    <a:lnTo>
                      <a:pt x="39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0" name="Freeform 405"/>
              <p:cNvSpPr>
                <a:spLocks/>
              </p:cNvSpPr>
              <p:nvPr/>
            </p:nvSpPr>
            <p:spPr bwMode="auto">
              <a:xfrm>
                <a:off x="3508" y="3216"/>
                <a:ext cx="62" cy="136"/>
              </a:xfrm>
              <a:custGeom>
                <a:avLst/>
                <a:gdLst>
                  <a:gd name="T0" fmla="*/ 45 w 62"/>
                  <a:gd name="T1" fmla="*/ 136 h 136"/>
                  <a:gd name="T2" fmla="*/ 41 w 62"/>
                  <a:gd name="T3" fmla="*/ 126 h 136"/>
                  <a:gd name="T4" fmla="*/ 19 w 62"/>
                  <a:gd name="T5" fmla="*/ 125 h 136"/>
                  <a:gd name="T6" fmla="*/ 16 w 62"/>
                  <a:gd name="T7" fmla="*/ 101 h 136"/>
                  <a:gd name="T8" fmla="*/ 0 w 62"/>
                  <a:gd name="T9" fmla="*/ 90 h 136"/>
                  <a:gd name="T10" fmla="*/ 35 w 62"/>
                  <a:gd name="T11" fmla="*/ 82 h 136"/>
                  <a:gd name="T12" fmla="*/ 33 w 62"/>
                  <a:gd name="T13" fmla="*/ 69 h 136"/>
                  <a:gd name="T14" fmla="*/ 7 w 62"/>
                  <a:gd name="T15" fmla="*/ 47 h 136"/>
                  <a:gd name="T16" fmla="*/ 20 w 62"/>
                  <a:gd name="T17" fmla="*/ 39 h 136"/>
                  <a:gd name="T18" fmla="*/ 12 w 62"/>
                  <a:gd name="T19" fmla="*/ 0 h 136"/>
                  <a:gd name="T20" fmla="*/ 34 w 62"/>
                  <a:gd name="T21" fmla="*/ 2 h 136"/>
                  <a:gd name="T22" fmla="*/ 49 w 62"/>
                  <a:gd name="T23" fmla="*/ 13 h 136"/>
                  <a:gd name="T24" fmla="*/ 56 w 62"/>
                  <a:gd name="T25" fmla="*/ 17 h 136"/>
                  <a:gd name="T26" fmla="*/ 50 w 62"/>
                  <a:gd name="T27" fmla="*/ 29 h 136"/>
                  <a:gd name="T28" fmla="*/ 60 w 62"/>
                  <a:gd name="T29" fmla="*/ 48 h 136"/>
                  <a:gd name="T30" fmla="*/ 62 w 62"/>
                  <a:gd name="T31" fmla="*/ 62 h 136"/>
                  <a:gd name="T32" fmla="*/ 62 w 62"/>
                  <a:gd name="T33" fmla="*/ 120 h 136"/>
                  <a:gd name="T34" fmla="*/ 45 w 62"/>
                  <a:gd name="T35" fmla="*/ 136 h 1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2" h="136">
                    <a:moveTo>
                      <a:pt x="45" y="136"/>
                    </a:moveTo>
                    <a:lnTo>
                      <a:pt x="41" y="126"/>
                    </a:lnTo>
                    <a:lnTo>
                      <a:pt x="19" y="125"/>
                    </a:lnTo>
                    <a:lnTo>
                      <a:pt x="16" y="101"/>
                    </a:lnTo>
                    <a:lnTo>
                      <a:pt x="0" y="90"/>
                    </a:lnTo>
                    <a:lnTo>
                      <a:pt x="35" y="82"/>
                    </a:lnTo>
                    <a:lnTo>
                      <a:pt x="33" y="69"/>
                    </a:lnTo>
                    <a:lnTo>
                      <a:pt x="7" y="47"/>
                    </a:lnTo>
                    <a:lnTo>
                      <a:pt x="20" y="39"/>
                    </a:lnTo>
                    <a:lnTo>
                      <a:pt x="12" y="0"/>
                    </a:lnTo>
                    <a:lnTo>
                      <a:pt x="34" y="2"/>
                    </a:lnTo>
                    <a:lnTo>
                      <a:pt x="49" y="13"/>
                    </a:lnTo>
                    <a:lnTo>
                      <a:pt x="56" y="17"/>
                    </a:lnTo>
                    <a:lnTo>
                      <a:pt x="50" y="29"/>
                    </a:lnTo>
                    <a:lnTo>
                      <a:pt x="60" y="48"/>
                    </a:lnTo>
                    <a:lnTo>
                      <a:pt x="62" y="62"/>
                    </a:lnTo>
                    <a:lnTo>
                      <a:pt x="62" y="120"/>
                    </a:lnTo>
                    <a:lnTo>
                      <a:pt x="45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1" name="Freeform 406"/>
              <p:cNvSpPr>
                <a:spLocks/>
              </p:cNvSpPr>
              <p:nvPr/>
            </p:nvSpPr>
            <p:spPr bwMode="auto">
              <a:xfrm>
                <a:off x="3453" y="3165"/>
                <a:ext cx="75" cy="98"/>
              </a:xfrm>
              <a:custGeom>
                <a:avLst/>
                <a:gdLst>
                  <a:gd name="T0" fmla="*/ 62 w 75"/>
                  <a:gd name="T1" fmla="*/ 98 h 98"/>
                  <a:gd name="T2" fmla="*/ 29 w 75"/>
                  <a:gd name="T3" fmla="*/ 94 h 98"/>
                  <a:gd name="T4" fmla="*/ 0 w 75"/>
                  <a:gd name="T5" fmla="*/ 65 h 98"/>
                  <a:gd name="T6" fmla="*/ 1 w 75"/>
                  <a:gd name="T7" fmla="*/ 61 h 98"/>
                  <a:gd name="T8" fmla="*/ 2 w 75"/>
                  <a:gd name="T9" fmla="*/ 60 h 98"/>
                  <a:gd name="T10" fmla="*/ 6 w 75"/>
                  <a:gd name="T11" fmla="*/ 60 h 98"/>
                  <a:gd name="T12" fmla="*/ 10 w 75"/>
                  <a:gd name="T13" fmla="*/ 63 h 98"/>
                  <a:gd name="T14" fmla="*/ 16 w 75"/>
                  <a:gd name="T15" fmla="*/ 61 h 98"/>
                  <a:gd name="T16" fmla="*/ 15 w 75"/>
                  <a:gd name="T17" fmla="*/ 56 h 98"/>
                  <a:gd name="T18" fmla="*/ 13 w 75"/>
                  <a:gd name="T19" fmla="*/ 52 h 98"/>
                  <a:gd name="T20" fmla="*/ 13 w 75"/>
                  <a:gd name="T21" fmla="*/ 50 h 98"/>
                  <a:gd name="T22" fmla="*/ 16 w 75"/>
                  <a:gd name="T23" fmla="*/ 43 h 98"/>
                  <a:gd name="T24" fmla="*/ 17 w 75"/>
                  <a:gd name="T25" fmla="*/ 38 h 98"/>
                  <a:gd name="T26" fmla="*/ 18 w 75"/>
                  <a:gd name="T27" fmla="*/ 27 h 98"/>
                  <a:gd name="T28" fmla="*/ 15 w 75"/>
                  <a:gd name="T29" fmla="*/ 18 h 98"/>
                  <a:gd name="T30" fmla="*/ 9 w 75"/>
                  <a:gd name="T31" fmla="*/ 6 h 98"/>
                  <a:gd name="T32" fmla="*/ 10 w 75"/>
                  <a:gd name="T33" fmla="*/ 0 h 98"/>
                  <a:gd name="T34" fmla="*/ 19 w 75"/>
                  <a:gd name="T35" fmla="*/ 1 h 98"/>
                  <a:gd name="T36" fmla="*/ 26 w 75"/>
                  <a:gd name="T37" fmla="*/ 10 h 98"/>
                  <a:gd name="T38" fmla="*/ 38 w 75"/>
                  <a:gd name="T39" fmla="*/ 9 h 98"/>
                  <a:gd name="T40" fmla="*/ 45 w 75"/>
                  <a:gd name="T41" fmla="*/ 20 h 98"/>
                  <a:gd name="T42" fmla="*/ 54 w 75"/>
                  <a:gd name="T43" fmla="*/ 37 h 98"/>
                  <a:gd name="T44" fmla="*/ 67 w 75"/>
                  <a:gd name="T45" fmla="*/ 51 h 98"/>
                  <a:gd name="T46" fmla="*/ 75 w 75"/>
                  <a:gd name="T47" fmla="*/ 90 h 98"/>
                  <a:gd name="T48" fmla="*/ 62 w 75"/>
                  <a:gd name="T49" fmla="*/ 98 h 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98">
                    <a:moveTo>
                      <a:pt x="62" y="98"/>
                    </a:moveTo>
                    <a:lnTo>
                      <a:pt x="29" y="94"/>
                    </a:lnTo>
                    <a:lnTo>
                      <a:pt x="0" y="65"/>
                    </a:lnTo>
                    <a:lnTo>
                      <a:pt x="1" y="61"/>
                    </a:lnTo>
                    <a:lnTo>
                      <a:pt x="2" y="60"/>
                    </a:lnTo>
                    <a:lnTo>
                      <a:pt x="6" y="60"/>
                    </a:lnTo>
                    <a:lnTo>
                      <a:pt x="10" y="63"/>
                    </a:lnTo>
                    <a:lnTo>
                      <a:pt x="16" y="61"/>
                    </a:lnTo>
                    <a:lnTo>
                      <a:pt x="15" y="56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6" y="43"/>
                    </a:lnTo>
                    <a:lnTo>
                      <a:pt x="17" y="38"/>
                    </a:lnTo>
                    <a:lnTo>
                      <a:pt x="18" y="27"/>
                    </a:lnTo>
                    <a:lnTo>
                      <a:pt x="15" y="18"/>
                    </a:lnTo>
                    <a:lnTo>
                      <a:pt x="9" y="6"/>
                    </a:lnTo>
                    <a:lnTo>
                      <a:pt x="10" y="0"/>
                    </a:lnTo>
                    <a:lnTo>
                      <a:pt x="19" y="1"/>
                    </a:lnTo>
                    <a:lnTo>
                      <a:pt x="26" y="10"/>
                    </a:lnTo>
                    <a:lnTo>
                      <a:pt x="38" y="9"/>
                    </a:lnTo>
                    <a:lnTo>
                      <a:pt x="45" y="20"/>
                    </a:lnTo>
                    <a:lnTo>
                      <a:pt x="54" y="37"/>
                    </a:lnTo>
                    <a:lnTo>
                      <a:pt x="67" y="51"/>
                    </a:lnTo>
                    <a:lnTo>
                      <a:pt x="75" y="90"/>
                    </a:lnTo>
                    <a:lnTo>
                      <a:pt x="62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2" name="Freeform 407"/>
              <p:cNvSpPr>
                <a:spLocks/>
              </p:cNvSpPr>
              <p:nvPr/>
            </p:nvSpPr>
            <p:spPr bwMode="auto">
              <a:xfrm>
                <a:off x="3759" y="2542"/>
                <a:ext cx="68" cy="68"/>
              </a:xfrm>
              <a:custGeom>
                <a:avLst/>
                <a:gdLst>
                  <a:gd name="T0" fmla="*/ 31 w 68"/>
                  <a:gd name="T1" fmla="*/ 68 h 68"/>
                  <a:gd name="T2" fmla="*/ 2 w 68"/>
                  <a:gd name="T3" fmla="*/ 47 h 68"/>
                  <a:gd name="T4" fmla="*/ 0 w 68"/>
                  <a:gd name="T5" fmla="*/ 29 h 68"/>
                  <a:gd name="T6" fmla="*/ 10 w 68"/>
                  <a:gd name="T7" fmla="*/ 7 h 68"/>
                  <a:gd name="T8" fmla="*/ 28 w 68"/>
                  <a:gd name="T9" fmla="*/ 0 h 68"/>
                  <a:gd name="T10" fmla="*/ 49 w 68"/>
                  <a:gd name="T11" fmla="*/ 10 h 68"/>
                  <a:gd name="T12" fmla="*/ 68 w 68"/>
                  <a:gd name="T13" fmla="*/ 39 h 68"/>
                  <a:gd name="T14" fmla="*/ 68 w 68"/>
                  <a:gd name="T15" fmla="*/ 59 h 68"/>
                  <a:gd name="T16" fmla="*/ 53 w 68"/>
                  <a:gd name="T17" fmla="*/ 63 h 68"/>
                  <a:gd name="T18" fmla="*/ 47 w 68"/>
                  <a:gd name="T19" fmla="*/ 58 h 68"/>
                  <a:gd name="T20" fmla="*/ 31 w 68"/>
                  <a:gd name="T21" fmla="*/ 68 h 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8" h="68">
                    <a:moveTo>
                      <a:pt x="31" y="68"/>
                    </a:moveTo>
                    <a:lnTo>
                      <a:pt x="2" y="47"/>
                    </a:lnTo>
                    <a:lnTo>
                      <a:pt x="0" y="29"/>
                    </a:lnTo>
                    <a:lnTo>
                      <a:pt x="10" y="7"/>
                    </a:lnTo>
                    <a:lnTo>
                      <a:pt x="28" y="0"/>
                    </a:lnTo>
                    <a:lnTo>
                      <a:pt x="49" y="10"/>
                    </a:lnTo>
                    <a:lnTo>
                      <a:pt x="68" y="39"/>
                    </a:lnTo>
                    <a:lnTo>
                      <a:pt x="68" y="59"/>
                    </a:lnTo>
                    <a:lnTo>
                      <a:pt x="53" y="63"/>
                    </a:lnTo>
                    <a:lnTo>
                      <a:pt x="47" y="58"/>
                    </a:lnTo>
                    <a:lnTo>
                      <a:pt x="31" y="6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3" name="Freeform 408"/>
              <p:cNvSpPr>
                <a:spLocks/>
              </p:cNvSpPr>
              <p:nvPr/>
            </p:nvSpPr>
            <p:spPr bwMode="auto">
              <a:xfrm>
                <a:off x="3170" y="3476"/>
                <a:ext cx="39" cy="57"/>
              </a:xfrm>
              <a:custGeom>
                <a:avLst/>
                <a:gdLst>
                  <a:gd name="T0" fmla="*/ 6 w 39"/>
                  <a:gd name="T1" fmla="*/ 57 h 57"/>
                  <a:gd name="T2" fmla="*/ 0 w 39"/>
                  <a:gd name="T3" fmla="*/ 32 h 57"/>
                  <a:gd name="T4" fmla="*/ 6 w 39"/>
                  <a:gd name="T5" fmla="*/ 14 h 57"/>
                  <a:gd name="T6" fmla="*/ 6 w 39"/>
                  <a:gd name="T7" fmla="*/ 22 h 57"/>
                  <a:gd name="T8" fmla="*/ 6 w 39"/>
                  <a:gd name="T9" fmla="*/ 31 h 57"/>
                  <a:gd name="T10" fmla="*/ 12 w 39"/>
                  <a:gd name="T11" fmla="*/ 31 h 57"/>
                  <a:gd name="T12" fmla="*/ 16 w 39"/>
                  <a:gd name="T13" fmla="*/ 27 h 57"/>
                  <a:gd name="T14" fmla="*/ 16 w 39"/>
                  <a:gd name="T15" fmla="*/ 24 h 57"/>
                  <a:gd name="T16" fmla="*/ 18 w 39"/>
                  <a:gd name="T17" fmla="*/ 14 h 57"/>
                  <a:gd name="T18" fmla="*/ 29 w 39"/>
                  <a:gd name="T19" fmla="*/ 0 h 57"/>
                  <a:gd name="T20" fmla="*/ 39 w 39"/>
                  <a:gd name="T21" fmla="*/ 6 h 57"/>
                  <a:gd name="T22" fmla="*/ 27 w 39"/>
                  <a:gd name="T23" fmla="*/ 25 h 57"/>
                  <a:gd name="T24" fmla="*/ 36 w 39"/>
                  <a:gd name="T25" fmla="*/ 47 h 57"/>
                  <a:gd name="T26" fmla="*/ 36 w 39"/>
                  <a:gd name="T27" fmla="*/ 50 h 57"/>
                  <a:gd name="T28" fmla="*/ 35 w 39"/>
                  <a:gd name="T29" fmla="*/ 50 h 57"/>
                  <a:gd name="T30" fmla="*/ 32 w 39"/>
                  <a:gd name="T31" fmla="*/ 53 h 57"/>
                  <a:gd name="T32" fmla="*/ 32 w 39"/>
                  <a:gd name="T33" fmla="*/ 55 h 57"/>
                  <a:gd name="T34" fmla="*/ 21 w 39"/>
                  <a:gd name="T35" fmla="*/ 51 h 57"/>
                  <a:gd name="T36" fmla="*/ 6 w 39"/>
                  <a:gd name="T37" fmla="*/ 57 h 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9" h="57">
                    <a:moveTo>
                      <a:pt x="6" y="57"/>
                    </a:moveTo>
                    <a:lnTo>
                      <a:pt x="0" y="32"/>
                    </a:lnTo>
                    <a:lnTo>
                      <a:pt x="6" y="14"/>
                    </a:lnTo>
                    <a:lnTo>
                      <a:pt x="6" y="22"/>
                    </a:lnTo>
                    <a:lnTo>
                      <a:pt x="6" y="31"/>
                    </a:lnTo>
                    <a:lnTo>
                      <a:pt x="12" y="31"/>
                    </a:lnTo>
                    <a:lnTo>
                      <a:pt x="16" y="27"/>
                    </a:lnTo>
                    <a:lnTo>
                      <a:pt x="16" y="24"/>
                    </a:lnTo>
                    <a:lnTo>
                      <a:pt x="18" y="14"/>
                    </a:lnTo>
                    <a:lnTo>
                      <a:pt x="29" y="0"/>
                    </a:lnTo>
                    <a:lnTo>
                      <a:pt x="39" y="6"/>
                    </a:lnTo>
                    <a:lnTo>
                      <a:pt x="27" y="25"/>
                    </a:lnTo>
                    <a:lnTo>
                      <a:pt x="36" y="47"/>
                    </a:lnTo>
                    <a:lnTo>
                      <a:pt x="36" y="50"/>
                    </a:lnTo>
                    <a:lnTo>
                      <a:pt x="35" y="50"/>
                    </a:lnTo>
                    <a:lnTo>
                      <a:pt x="32" y="53"/>
                    </a:lnTo>
                    <a:lnTo>
                      <a:pt x="32" y="55"/>
                    </a:lnTo>
                    <a:lnTo>
                      <a:pt x="21" y="51"/>
                    </a:lnTo>
                    <a:lnTo>
                      <a:pt x="6" y="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4" name="Freeform 409"/>
              <p:cNvSpPr>
                <a:spLocks/>
              </p:cNvSpPr>
              <p:nvPr/>
            </p:nvSpPr>
            <p:spPr bwMode="auto">
              <a:xfrm>
                <a:off x="3755" y="3324"/>
                <a:ext cx="55" cy="71"/>
              </a:xfrm>
              <a:custGeom>
                <a:avLst/>
                <a:gdLst>
                  <a:gd name="T0" fmla="*/ 22 w 55"/>
                  <a:gd name="T1" fmla="*/ 71 h 71"/>
                  <a:gd name="T2" fmla="*/ 9 w 55"/>
                  <a:gd name="T3" fmla="*/ 67 h 71"/>
                  <a:gd name="T4" fmla="*/ 11 w 55"/>
                  <a:gd name="T5" fmla="*/ 25 h 71"/>
                  <a:gd name="T6" fmla="*/ 4 w 55"/>
                  <a:gd name="T7" fmla="*/ 17 h 71"/>
                  <a:gd name="T8" fmla="*/ 0 w 55"/>
                  <a:gd name="T9" fmla="*/ 12 h 71"/>
                  <a:gd name="T10" fmla="*/ 12 w 55"/>
                  <a:gd name="T11" fmla="*/ 4 h 71"/>
                  <a:gd name="T12" fmla="*/ 37 w 55"/>
                  <a:gd name="T13" fmla="*/ 0 h 71"/>
                  <a:gd name="T14" fmla="*/ 55 w 55"/>
                  <a:gd name="T15" fmla="*/ 22 h 71"/>
                  <a:gd name="T16" fmla="*/ 43 w 55"/>
                  <a:gd name="T17" fmla="*/ 22 h 71"/>
                  <a:gd name="T18" fmla="*/ 25 w 55"/>
                  <a:gd name="T19" fmla="*/ 41 h 71"/>
                  <a:gd name="T20" fmla="*/ 32 w 55"/>
                  <a:gd name="T21" fmla="*/ 63 h 71"/>
                  <a:gd name="T22" fmla="*/ 22 w 55"/>
                  <a:gd name="T23" fmla="*/ 7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5" h="71">
                    <a:moveTo>
                      <a:pt x="22" y="71"/>
                    </a:moveTo>
                    <a:lnTo>
                      <a:pt x="9" y="67"/>
                    </a:lnTo>
                    <a:lnTo>
                      <a:pt x="11" y="25"/>
                    </a:lnTo>
                    <a:lnTo>
                      <a:pt x="4" y="17"/>
                    </a:lnTo>
                    <a:lnTo>
                      <a:pt x="0" y="12"/>
                    </a:lnTo>
                    <a:lnTo>
                      <a:pt x="12" y="4"/>
                    </a:lnTo>
                    <a:lnTo>
                      <a:pt x="37" y="0"/>
                    </a:lnTo>
                    <a:lnTo>
                      <a:pt x="55" y="22"/>
                    </a:lnTo>
                    <a:lnTo>
                      <a:pt x="43" y="22"/>
                    </a:lnTo>
                    <a:lnTo>
                      <a:pt x="25" y="41"/>
                    </a:lnTo>
                    <a:lnTo>
                      <a:pt x="32" y="63"/>
                    </a:lnTo>
                    <a:lnTo>
                      <a:pt x="22" y="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5" name="Freeform 410"/>
              <p:cNvSpPr>
                <a:spLocks noEditPoints="1"/>
              </p:cNvSpPr>
              <p:nvPr/>
            </p:nvSpPr>
            <p:spPr bwMode="auto">
              <a:xfrm>
                <a:off x="3244" y="3566"/>
                <a:ext cx="46" cy="40"/>
              </a:xfrm>
              <a:custGeom>
                <a:avLst/>
                <a:gdLst>
                  <a:gd name="T0" fmla="*/ 45 w 46"/>
                  <a:gd name="T1" fmla="*/ 11 h 40"/>
                  <a:gd name="T2" fmla="*/ 37 w 46"/>
                  <a:gd name="T3" fmla="*/ 11 h 40"/>
                  <a:gd name="T4" fmla="*/ 31 w 46"/>
                  <a:gd name="T5" fmla="*/ 9 h 40"/>
                  <a:gd name="T6" fmla="*/ 29 w 46"/>
                  <a:gd name="T7" fmla="*/ 7 h 40"/>
                  <a:gd name="T8" fmla="*/ 28 w 46"/>
                  <a:gd name="T9" fmla="*/ 3 h 40"/>
                  <a:gd name="T10" fmla="*/ 31 w 46"/>
                  <a:gd name="T11" fmla="*/ 0 h 40"/>
                  <a:gd name="T12" fmla="*/ 37 w 46"/>
                  <a:gd name="T13" fmla="*/ 0 h 40"/>
                  <a:gd name="T14" fmla="*/ 41 w 46"/>
                  <a:gd name="T15" fmla="*/ 2 h 40"/>
                  <a:gd name="T16" fmla="*/ 46 w 46"/>
                  <a:gd name="T17" fmla="*/ 6 h 40"/>
                  <a:gd name="T18" fmla="*/ 45 w 46"/>
                  <a:gd name="T19" fmla="*/ 11 h 40"/>
                  <a:gd name="T20" fmla="*/ 17 w 46"/>
                  <a:gd name="T21" fmla="*/ 40 h 40"/>
                  <a:gd name="T22" fmla="*/ 6 w 46"/>
                  <a:gd name="T23" fmla="*/ 39 h 40"/>
                  <a:gd name="T24" fmla="*/ 2 w 46"/>
                  <a:gd name="T25" fmla="*/ 38 h 40"/>
                  <a:gd name="T26" fmla="*/ 1 w 46"/>
                  <a:gd name="T27" fmla="*/ 37 h 40"/>
                  <a:gd name="T28" fmla="*/ 0 w 46"/>
                  <a:gd name="T29" fmla="*/ 36 h 40"/>
                  <a:gd name="T30" fmla="*/ 1 w 46"/>
                  <a:gd name="T31" fmla="*/ 33 h 40"/>
                  <a:gd name="T32" fmla="*/ 5 w 46"/>
                  <a:gd name="T33" fmla="*/ 29 h 40"/>
                  <a:gd name="T34" fmla="*/ 14 w 46"/>
                  <a:gd name="T35" fmla="*/ 24 h 40"/>
                  <a:gd name="T36" fmla="*/ 20 w 46"/>
                  <a:gd name="T37" fmla="*/ 20 h 40"/>
                  <a:gd name="T38" fmla="*/ 26 w 46"/>
                  <a:gd name="T39" fmla="*/ 18 h 40"/>
                  <a:gd name="T40" fmla="*/ 31 w 46"/>
                  <a:gd name="T41" fmla="*/ 18 h 40"/>
                  <a:gd name="T42" fmla="*/ 37 w 46"/>
                  <a:gd name="T43" fmla="*/ 19 h 40"/>
                  <a:gd name="T44" fmla="*/ 42 w 46"/>
                  <a:gd name="T45" fmla="*/ 22 h 40"/>
                  <a:gd name="T46" fmla="*/ 44 w 46"/>
                  <a:gd name="T47" fmla="*/ 25 h 40"/>
                  <a:gd name="T48" fmla="*/ 44 w 46"/>
                  <a:gd name="T49" fmla="*/ 29 h 40"/>
                  <a:gd name="T50" fmla="*/ 41 w 46"/>
                  <a:gd name="T51" fmla="*/ 32 h 40"/>
                  <a:gd name="T52" fmla="*/ 34 w 46"/>
                  <a:gd name="T53" fmla="*/ 36 h 40"/>
                  <a:gd name="T54" fmla="*/ 21 w 46"/>
                  <a:gd name="T55" fmla="*/ 39 h 40"/>
                  <a:gd name="T56" fmla="*/ 17 w 46"/>
                  <a:gd name="T57" fmla="*/ 40 h 4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6" h="40">
                    <a:moveTo>
                      <a:pt x="45" y="11"/>
                    </a:moveTo>
                    <a:lnTo>
                      <a:pt x="37" y="11"/>
                    </a:lnTo>
                    <a:lnTo>
                      <a:pt x="31" y="9"/>
                    </a:lnTo>
                    <a:lnTo>
                      <a:pt x="29" y="7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41" y="2"/>
                    </a:lnTo>
                    <a:lnTo>
                      <a:pt x="46" y="6"/>
                    </a:lnTo>
                    <a:lnTo>
                      <a:pt x="45" y="11"/>
                    </a:lnTo>
                    <a:close/>
                    <a:moveTo>
                      <a:pt x="17" y="40"/>
                    </a:moveTo>
                    <a:lnTo>
                      <a:pt x="6" y="39"/>
                    </a:lnTo>
                    <a:lnTo>
                      <a:pt x="2" y="38"/>
                    </a:lnTo>
                    <a:lnTo>
                      <a:pt x="1" y="37"/>
                    </a:lnTo>
                    <a:lnTo>
                      <a:pt x="0" y="36"/>
                    </a:lnTo>
                    <a:lnTo>
                      <a:pt x="1" y="33"/>
                    </a:lnTo>
                    <a:lnTo>
                      <a:pt x="5" y="29"/>
                    </a:lnTo>
                    <a:lnTo>
                      <a:pt x="14" y="24"/>
                    </a:lnTo>
                    <a:lnTo>
                      <a:pt x="20" y="20"/>
                    </a:lnTo>
                    <a:lnTo>
                      <a:pt x="26" y="18"/>
                    </a:lnTo>
                    <a:lnTo>
                      <a:pt x="31" y="18"/>
                    </a:lnTo>
                    <a:lnTo>
                      <a:pt x="37" y="19"/>
                    </a:lnTo>
                    <a:lnTo>
                      <a:pt x="42" y="22"/>
                    </a:lnTo>
                    <a:lnTo>
                      <a:pt x="44" y="25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4" y="36"/>
                    </a:lnTo>
                    <a:lnTo>
                      <a:pt x="21" y="39"/>
                    </a:lnTo>
                    <a:lnTo>
                      <a:pt x="17" y="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6" name="Freeform 411"/>
              <p:cNvSpPr>
                <a:spLocks/>
              </p:cNvSpPr>
              <p:nvPr/>
            </p:nvSpPr>
            <p:spPr bwMode="auto">
              <a:xfrm>
                <a:off x="3170" y="3461"/>
                <a:ext cx="33" cy="29"/>
              </a:xfrm>
              <a:custGeom>
                <a:avLst/>
                <a:gdLst>
                  <a:gd name="T0" fmla="*/ 18 w 33"/>
                  <a:gd name="T1" fmla="*/ 29 h 29"/>
                  <a:gd name="T2" fmla="*/ 12 w 33"/>
                  <a:gd name="T3" fmla="*/ 25 h 29"/>
                  <a:gd name="T4" fmla="*/ 9 w 33"/>
                  <a:gd name="T5" fmla="*/ 23 h 29"/>
                  <a:gd name="T6" fmla="*/ 4 w 33"/>
                  <a:gd name="T7" fmla="*/ 23 h 29"/>
                  <a:gd name="T8" fmla="*/ 0 w 33"/>
                  <a:gd name="T9" fmla="*/ 20 h 29"/>
                  <a:gd name="T10" fmla="*/ 0 w 33"/>
                  <a:gd name="T11" fmla="*/ 18 h 29"/>
                  <a:gd name="T12" fmla="*/ 1 w 33"/>
                  <a:gd name="T13" fmla="*/ 16 h 29"/>
                  <a:gd name="T14" fmla="*/ 5 w 33"/>
                  <a:gd name="T15" fmla="*/ 9 h 29"/>
                  <a:gd name="T16" fmla="*/ 10 w 33"/>
                  <a:gd name="T17" fmla="*/ 4 h 29"/>
                  <a:gd name="T18" fmla="*/ 17 w 33"/>
                  <a:gd name="T19" fmla="*/ 0 h 29"/>
                  <a:gd name="T20" fmla="*/ 21 w 33"/>
                  <a:gd name="T21" fmla="*/ 0 h 29"/>
                  <a:gd name="T22" fmla="*/ 26 w 33"/>
                  <a:gd name="T23" fmla="*/ 2 h 29"/>
                  <a:gd name="T24" fmla="*/ 33 w 33"/>
                  <a:gd name="T25" fmla="*/ 10 h 29"/>
                  <a:gd name="T26" fmla="*/ 29 w 33"/>
                  <a:gd name="T27" fmla="*/ 15 h 29"/>
                  <a:gd name="T28" fmla="*/ 18 w 33"/>
                  <a:gd name="T29" fmla="*/ 29 h 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3" h="29">
                    <a:moveTo>
                      <a:pt x="18" y="29"/>
                    </a:moveTo>
                    <a:lnTo>
                      <a:pt x="12" y="25"/>
                    </a:lnTo>
                    <a:lnTo>
                      <a:pt x="9" y="23"/>
                    </a:lnTo>
                    <a:lnTo>
                      <a:pt x="4" y="23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1" y="16"/>
                    </a:lnTo>
                    <a:lnTo>
                      <a:pt x="5" y="9"/>
                    </a:lnTo>
                    <a:lnTo>
                      <a:pt x="10" y="4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6" y="2"/>
                    </a:lnTo>
                    <a:lnTo>
                      <a:pt x="33" y="10"/>
                    </a:lnTo>
                    <a:lnTo>
                      <a:pt x="29" y="15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7" name="Freeform 412"/>
              <p:cNvSpPr>
                <a:spLocks/>
              </p:cNvSpPr>
              <p:nvPr/>
            </p:nvSpPr>
            <p:spPr bwMode="auto">
              <a:xfrm>
                <a:off x="4008" y="2416"/>
                <a:ext cx="99" cy="111"/>
              </a:xfrm>
              <a:custGeom>
                <a:avLst/>
                <a:gdLst>
                  <a:gd name="T0" fmla="*/ 54 w 99"/>
                  <a:gd name="T1" fmla="*/ 111 h 111"/>
                  <a:gd name="T2" fmla="*/ 40 w 99"/>
                  <a:gd name="T3" fmla="*/ 101 h 111"/>
                  <a:gd name="T4" fmla="*/ 20 w 99"/>
                  <a:gd name="T5" fmla="*/ 58 h 111"/>
                  <a:gd name="T6" fmla="*/ 0 w 99"/>
                  <a:gd name="T7" fmla="*/ 54 h 111"/>
                  <a:gd name="T8" fmla="*/ 2 w 99"/>
                  <a:gd name="T9" fmla="*/ 41 h 111"/>
                  <a:gd name="T10" fmla="*/ 11 w 99"/>
                  <a:gd name="T11" fmla="*/ 32 h 111"/>
                  <a:gd name="T12" fmla="*/ 22 w 99"/>
                  <a:gd name="T13" fmla="*/ 51 h 111"/>
                  <a:gd name="T14" fmla="*/ 45 w 99"/>
                  <a:gd name="T15" fmla="*/ 0 h 111"/>
                  <a:gd name="T16" fmla="*/ 59 w 99"/>
                  <a:gd name="T17" fmla="*/ 1 h 111"/>
                  <a:gd name="T18" fmla="*/ 82 w 99"/>
                  <a:gd name="T19" fmla="*/ 4 h 111"/>
                  <a:gd name="T20" fmla="*/ 92 w 99"/>
                  <a:gd name="T21" fmla="*/ 6 h 111"/>
                  <a:gd name="T22" fmla="*/ 99 w 99"/>
                  <a:gd name="T23" fmla="*/ 44 h 111"/>
                  <a:gd name="T24" fmla="*/ 84 w 99"/>
                  <a:gd name="T25" fmla="*/ 92 h 111"/>
                  <a:gd name="T26" fmla="*/ 62 w 99"/>
                  <a:gd name="T27" fmla="*/ 99 h 111"/>
                  <a:gd name="T28" fmla="*/ 54 w 99"/>
                  <a:gd name="T29" fmla="*/ 111 h 11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" h="111">
                    <a:moveTo>
                      <a:pt x="54" y="111"/>
                    </a:moveTo>
                    <a:lnTo>
                      <a:pt x="40" y="101"/>
                    </a:lnTo>
                    <a:lnTo>
                      <a:pt x="20" y="58"/>
                    </a:lnTo>
                    <a:lnTo>
                      <a:pt x="0" y="54"/>
                    </a:lnTo>
                    <a:lnTo>
                      <a:pt x="2" y="41"/>
                    </a:lnTo>
                    <a:lnTo>
                      <a:pt x="11" y="32"/>
                    </a:lnTo>
                    <a:lnTo>
                      <a:pt x="22" y="51"/>
                    </a:lnTo>
                    <a:lnTo>
                      <a:pt x="45" y="0"/>
                    </a:lnTo>
                    <a:lnTo>
                      <a:pt x="59" y="1"/>
                    </a:lnTo>
                    <a:lnTo>
                      <a:pt x="82" y="4"/>
                    </a:lnTo>
                    <a:lnTo>
                      <a:pt x="92" y="6"/>
                    </a:lnTo>
                    <a:lnTo>
                      <a:pt x="99" y="44"/>
                    </a:lnTo>
                    <a:lnTo>
                      <a:pt x="84" y="92"/>
                    </a:lnTo>
                    <a:lnTo>
                      <a:pt x="62" y="99"/>
                    </a:lnTo>
                    <a:lnTo>
                      <a:pt x="54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8" name="Freeform 413"/>
              <p:cNvSpPr>
                <a:spLocks/>
              </p:cNvSpPr>
              <p:nvPr/>
            </p:nvSpPr>
            <p:spPr bwMode="auto">
              <a:xfrm>
                <a:off x="4005" y="2282"/>
                <a:ext cx="119" cy="138"/>
              </a:xfrm>
              <a:custGeom>
                <a:avLst/>
                <a:gdLst>
                  <a:gd name="T0" fmla="*/ 85 w 119"/>
                  <a:gd name="T1" fmla="*/ 138 h 138"/>
                  <a:gd name="T2" fmla="*/ 62 w 119"/>
                  <a:gd name="T3" fmla="*/ 135 h 138"/>
                  <a:gd name="T4" fmla="*/ 33 w 119"/>
                  <a:gd name="T5" fmla="*/ 105 h 138"/>
                  <a:gd name="T6" fmla="*/ 16 w 119"/>
                  <a:gd name="T7" fmla="*/ 91 h 138"/>
                  <a:gd name="T8" fmla="*/ 0 w 119"/>
                  <a:gd name="T9" fmla="*/ 78 h 138"/>
                  <a:gd name="T10" fmla="*/ 6 w 119"/>
                  <a:gd name="T11" fmla="*/ 70 h 138"/>
                  <a:gd name="T12" fmla="*/ 36 w 119"/>
                  <a:gd name="T13" fmla="*/ 41 h 138"/>
                  <a:gd name="T14" fmla="*/ 42 w 119"/>
                  <a:gd name="T15" fmla="*/ 23 h 138"/>
                  <a:gd name="T16" fmla="*/ 43 w 119"/>
                  <a:gd name="T17" fmla="*/ 13 h 138"/>
                  <a:gd name="T18" fmla="*/ 78 w 119"/>
                  <a:gd name="T19" fmla="*/ 0 h 138"/>
                  <a:gd name="T20" fmla="*/ 89 w 119"/>
                  <a:gd name="T21" fmla="*/ 37 h 138"/>
                  <a:gd name="T22" fmla="*/ 119 w 119"/>
                  <a:gd name="T23" fmla="*/ 80 h 138"/>
                  <a:gd name="T24" fmla="*/ 102 w 119"/>
                  <a:gd name="T25" fmla="*/ 88 h 138"/>
                  <a:gd name="T26" fmla="*/ 92 w 119"/>
                  <a:gd name="T27" fmla="*/ 113 h 138"/>
                  <a:gd name="T28" fmla="*/ 85 w 119"/>
                  <a:gd name="T29" fmla="*/ 138 h 13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9" h="138">
                    <a:moveTo>
                      <a:pt x="85" y="138"/>
                    </a:moveTo>
                    <a:lnTo>
                      <a:pt x="62" y="135"/>
                    </a:lnTo>
                    <a:lnTo>
                      <a:pt x="33" y="105"/>
                    </a:lnTo>
                    <a:lnTo>
                      <a:pt x="16" y="91"/>
                    </a:lnTo>
                    <a:lnTo>
                      <a:pt x="0" y="78"/>
                    </a:lnTo>
                    <a:lnTo>
                      <a:pt x="6" y="70"/>
                    </a:lnTo>
                    <a:lnTo>
                      <a:pt x="36" y="41"/>
                    </a:lnTo>
                    <a:lnTo>
                      <a:pt x="42" y="23"/>
                    </a:lnTo>
                    <a:lnTo>
                      <a:pt x="43" y="13"/>
                    </a:lnTo>
                    <a:lnTo>
                      <a:pt x="78" y="0"/>
                    </a:lnTo>
                    <a:lnTo>
                      <a:pt x="89" y="37"/>
                    </a:lnTo>
                    <a:lnTo>
                      <a:pt x="119" y="80"/>
                    </a:lnTo>
                    <a:lnTo>
                      <a:pt x="102" y="88"/>
                    </a:lnTo>
                    <a:lnTo>
                      <a:pt x="92" y="113"/>
                    </a:lnTo>
                    <a:lnTo>
                      <a:pt x="85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89" name="Freeform 414"/>
              <p:cNvSpPr>
                <a:spLocks/>
              </p:cNvSpPr>
              <p:nvPr/>
            </p:nvSpPr>
            <p:spPr bwMode="auto">
              <a:xfrm>
                <a:off x="3970" y="2049"/>
                <a:ext cx="68" cy="46"/>
              </a:xfrm>
              <a:custGeom>
                <a:avLst/>
                <a:gdLst>
                  <a:gd name="T0" fmla="*/ 27 w 68"/>
                  <a:gd name="T1" fmla="*/ 46 h 46"/>
                  <a:gd name="T2" fmla="*/ 23 w 68"/>
                  <a:gd name="T3" fmla="*/ 41 h 46"/>
                  <a:gd name="T4" fmla="*/ 22 w 68"/>
                  <a:gd name="T5" fmla="*/ 40 h 46"/>
                  <a:gd name="T6" fmla="*/ 18 w 68"/>
                  <a:gd name="T7" fmla="*/ 40 h 46"/>
                  <a:gd name="T8" fmla="*/ 15 w 68"/>
                  <a:gd name="T9" fmla="*/ 42 h 46"/>
                  <a:gd name="T10" fmla="*/ 9 w 68"/>
                  <a:gd name="T11" fmla="*/ 42 h 46"/>
                  <a:gd name="T12" fmla="*/ 6 w 68"/>
                  <a:gd name="T13" fmla="*/ 39 h 46"/>
                  <a:gd name="T14" fmla="*/ 3 w 68"/>
                  <a:gd name="T15" fmla="*/ 28 h 46"/>
                  <a:gd name="T16" fmla="*/ 1 w 68"/>
                  <a:gd name="T17" fmla="*/ 20 h 46"/>
                  <a:gd name="T18" fmla="*/ 0 w 68"/>
                  <a:gd name="T19" fmla="*/ 16 h 46"/>
                  <a:gd name="T20" fmla="*/ 2 w 68"/>
                  <a:gd name="T21" fmla="*/ 13 h 46"/>
                  <a:gd name="T22" fmla="*/ 5 w 68"/>
                  <a:gd name="T23" fmla="*/ 9 h 46"/>
                  <a:gd name="T24" fmla="*/ 12 w 68"/>
                  <a:gd name="T25" fmla="*/ 5 h 46"/>
                  <a:gd name="T26" fmla="*/ 21 w 68"/>
                  <a:gd name="T27" fmla="*/ 3 h 46"/>
                  <a:gd name="T28" fmla="*/ 32 w 68"/>
                  <a:gd name="T29" fmla="*/ 0 h 46"/>
                  <a:gd name="T30" fmla="*/ 38 w 68"/>
                  <a:gd name="T31" fmla="*/ 0 h 46"/>
                  <a:gd name="T32" fmla="*/ 46 w 68"/>
                  <a:gd name="T33" fmla="*/ 6 h 46"/>
                  <a:gd name="T34" fmla="*/ 49 w 68"/>
                  <a:gd name="T35" fmla="*/ 9 h 46"/>
                  <a:gd name="T36" fmla="*/ 57 w 68"/>
                  <a:gd name="T37" fmla="*/ 10 h 46"/>
                  <a:gd name="T38" fmla="*/ 63 w 68"/>
                  <a:gd name="T39" fmla="*/ 8 h 46"/>
                  <a:gd name="T40" fmla="*/ 68 w 68"/>
                  <a:gd name="T41" fmla="*/ 11 h 46"/>
                  <a:gd name="T42" fmla="*/ 68 w 68"/>
                  <a:gd name="T43" fmla="*/ 16 h 46"/>
                  <a:gd name="T44" fmla="*/ 65 w 68"/>
                  <a:gd name="T45" fmla="*/ 19 h 46"/>
                  <a:gd name="T46" fmla="*/ 61 w 68"/>
                  <a:gd name="T47" fmla="*/ 21 h 46"/>
                  <a:gd name="T48" fmla="*/ 55 w 68"/>
                  <a:gd name="T49" fmla="*/ 22 h 46"/>
                  <a:gd name="T50" fmla="*/ 52 w 68"/>
                  <a:gd name="T51" fmla="*/ 21 h 46"/>
                  <a:gd name="T52" fmla="*/ 49 w 68"/>
                  <a:gd name="T53" fmla="*/ 18 h 46"/>
                  <a:gd name="T54" fmla="*/ 42 w 68"/>
                  <a:gd name="T55" fmla="*/ 14 h 46"/>
                  <a:gd name="T56" fmla="*/ 38 w 68"/>
                  <a:gd name="T57" fmla="*/ 14 h 46"/>
                  <a:gd name="T58" fmla="*/ 34 w 68"/>
                  <a:gd name="T59" fmla="*/ 18 h 46"/>
                  <a:gd name="T60" fmla="*/ 34 w 68"/>
                  <a:gd name="T61" fmla="*/ 23 h 46"/>
                  <a:gd name="T62" fmla="*/ 38 w 68"/>
                  <a:gd name="T63" fmla="*/ 32 h 46"/>
                  <a:gd name="T64" fmla="*/ 39 w 68"/>
                  <a:gd name="T65" fmla="*/ 39 h 46"/>
                  <a:gd name="T66" fmla="*/ 38 w 68"/>
                  <a:gd name="T67" fmla="*/ 42 h 46"/>
                  <a:gd name="T68" fmla="*/ 35 w 68"/>
                  <a:gd name="T69" fmla="*/ 45 h 46"/>
                  <a:gd name="T70" fmla="*/ 33 w 68"/>
                  <a:gd name="T71" fmla="*/ 46 h 46"/>
                  <a:gd name="T72" fmla="*/ 27 w 68"/>
                  <a:gd name="T73" fmla="*/ 46 h 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8" h="46">
                    <a:moveTo>
                      <a:pt x="27" y="46"/>
                    </a:moveTo>
                    <a:lnTo>
                      <a:pt x="23" y="41"/>
                    </a:lnTo>
                    <a:lnTo>
                      <a:pt x="22" y="40"/>
                    </a:lnTo>
                    <a:lnTo>
                      <a:pt x="18" y="40"/>
                    </a:lnTo>
                    <a:lnTo>
                      <a:pt x="15" y="42"/>
                    </a:lnTo>
                    <a:lnTo>
                      <a:pt x="9" y="42"/>
                    </a:lnTo>
                    <a:lnTo>
                      <a:pt x="6" y="39"/>
                    </a:lnTo>
                    <a:lnTo>
                      <a:pt x="3" y="28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5" y="9"/>
                    </a:lnTo>
                    <a:lnTo>
                      <a:pt x="12" y="5"/>
                    </a:lnTo>
                    <a:lnTo>
                      <a:pt x="21" y="3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6" y="6"/>
                    </a:lnTo>
                    <a:lnTo>
                      <a:pt x="49" y="9"/>
                    </a:lnTo>
                    <a:lnTo>
                      <a:pt x="57" y="10"/>
                    </a:lnTo>
                    <a:lnTo>
                      <a:pt x="63" y="8"/>
                    </a:lnTo>
                    <a:lnTo>
                      <a:pt x="68" y="11"/>
                    </a:lnTo>
                    <a:lnTo>
                      <a:pt x="68" y="16"/>
                    </a:lnTo>
                    <a:lnTo>
                      <a:pt x="65" y="19"/>
                    </a:lnTo>
                    <a:lnTo>
                      <a:pt x="61" y="21"/>
                    </a:lnTo>
                    <a:lnTo>
                      <a:pt x="55" y="22"/>
                    </a:lnTo>
                    <a:lnTo>
                      <a:pt x="52" y="21"/>
                    </a:lnTo>
                    <a:lnTo>
                      <a:pt x="49" y="18"/>
                    </a:lnTo>
                    <a:lnTo>
                      <a:pt x="42" y="14"/>
                    </a:lnTo>
                    <a:lnTo>
                      <a:pt x="38" y="14"/>
                    </a:lnTo>
                    <a:lnTo>
                      <a:pt x="34" y="18"/>
                    </a:lnTo>
                    <a:lnTo>
                      <a:pt x="34" y="23"/>
                    </a:lnTo>
                    <a:lnTo>
                      <a:pt x="38" y="32"/>
                    </a:lnTo>
                    <a:lnTo>
                      <a:pt x="39" y="39"/>
                    </a:lnTo>
                    <a:lnTo>
                      <a:pt x="38" y="42"/>
                    </a:lnTo>
                    <a:lnTo>
                      <a:pt x="35" y="45"/>
                    </a:lnTo>
                    <a:lnTo>
                      <a:pt x="33" y="46"/>
                    </a:lnTo>
                    <a:lnTo>
                      <a:pt x="27" y="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0" name="Freeform 415"/>
              <p:cNvSpPr>
                <a:spLocks/>
              </p:cNvSpPr>
              <p:nvPr/>
            </p:nvSpPr>
            <p:spPr bwMode="auto">
              <a:xfrm>
                <a:off x="3879" y="2522"/>
                <a:ext cx="71" cy="78"/>
              </a:xfrm>
              <a:custGeom>
                <a:avLst/>
                <a:gdLst>
                  <a:gd name="T0" fmla="*/ 14 w 71"/>
                  <a:gd name="T1" fmla="*/ 78 h 78"/>
                  <a:gd name="T2" fmla="*/ 7 w 71"/>
                  <a:gd name="T3" fmla="*/ 52 h 78"/>
                  <a:gd name="T4" fmla="*/ 6 w 71"/>
                  <a:gd name="T5" fmla="*/ 25 h 78"/>
                  <a:gd name="T6" fmla="*/ 0 w 71"/>
                  <a:gd name="T7" fmla="*/ 17 h 78"/>
                  <a:gd name="T8" fmla="*/ 8 w 71"/>
                  <a:gd name="T9" fmla="*/ 0 h 78"/>
                  <a:gd name="T10" fmla="*/ 38 w 71"/>
                  <a:gd name="T11" fmla="*/ 26 h 78"/>
                  <a:gd name="T12" fmla="*/ 59 w 71"/>
                  <a:gd name="T13" fmla="*/ 18 h 78"/>
                  <a:gd name="T14" fmla="*/ 71 w 71"/>
                  <a:gd name="T15" fmla="*/ 19 h 78"/>
                  <a:gd name="T16" fmla="*/ 60 w 71"/>
                  <a:gd name="T17" fmla="*/ 66 h 78"/>
                  <a:gd name="T18" fmla="*/ 48 w 71"/>
                  <a:gd name="T19" fmla="*/ 67 h 78"/>
                  <a:gd name="T20" fmla="*/ 43 w 71"/>
                  <a:gd name="T21" fmla="*/ 77 h 78"/>
                  <a:gd name="T22" fmla="*/ 14 w 71"/>
                  <a:gd name="T23" fmla="*/ 78 h 7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1" h="78">
                    <a:moveTo>
                      <a:pt x="14" y="78"/>
                    </a:moveTo>
                    <a:lnTo>
                      <a:pt x="7" y="52"/>
                    </a:lnTo>
                    <a:lnTo>
                      <a:pt x="6" y="25"/>
                    </a:lnTo>
                    <a:lnTo>
                      <a:pt x="0" y="17"/>
                    </a:lnTo>
                    <a:lnTo>
                      <a:pt x="8" y="0"/>
                    </a:lnTo>
                    <a:lnTo>
                      <a:pt x="38" y="26"/>
                    </a:lnTo>
                    <a:lnTo>
                      <a:pt x="59" y="18"/>
                    </a:lnTo>
                    <a:lnTo>
                      <a:pt x="71" y="19"/>
                    </a:lnTo>
                    <a:lnTo>
                      <a:pt x="60" y="66"/>
                    </a:lnTo>
                    <a:lnTo>
                      <a:pt x="48" y="67"/>
                    </a:lnTo>
                    <a:lnTo>
                      <a:pt x="43" y="77"/>
                    </a:lnTo>
                    <a:lnTo>
                      <a:pt x="14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1" name="Freeform 416"/>
              <p:cNvSpPr>
                <a:spLocks/>
              </p:cNvSpPr>
              <p:nvPr/>
            </p:nvSpPr>
            <p:spPr bwMode="auto">
              <a:xfrm>
                <a:off x="4280" y="3388"/>
                <a:ext cx="82" cy="105"/>
              </a:xfrm>
              <a:custGeom>
                <a:avLst/>
                <a:gdLst>
                  <a:gd name="T0" fmla="*/ 74 w 82"/>
                  <a:gd name="T1" fmla="*/ 105 h 105"/>
                  <a:gd name="T2" fmla="*/ 57 w 82"/>
                  <a:gd name="T3" fmla="*/ 102 h 105"/>
                  <a:gd name="T4" fmla="*/ 54 w 82"/>
                  <a:gd name="T5" fmla="*/ 101 h 105"/>
                  <a:gd name="T6" fmla="*/ 51 w 82"/>
                  <a:gd name="T7" fmla="*/ 101 h 105"/>
                  <a:gd name="T8" fmla="*/ 50 w 82"/>
                  <a:gd name="T9" fmla="*/ 101 h 105"/>
                  <a:gd name="T10" fmla="*/ 37 w 82"/>
                  <a:gd name="T11" fmla="*/ 98 h 105"/>
                  <a:gd name="T12" fmla="*/ 29 w 82"/>
                  <a:gd name="T13" fmla="*/ 92 h 105"/>
                  <a:gd name="T14" fmla="*/ 26 w 82"/>
                  <a:gd name="T15" fmla="*/ 93 h 105"/>
                  <a:gd name="T16" fmla="*/ 21 w 82"/>
                  <a:gd name="T17" fmla="*/ 94 h 105"/>
                  <a:gd name="T18" fmla="*/ 16 w 82"/>
                  <a:gd name="T19" fmla="*/ 99 h 105"/>
                  <a:gd name="T20" fmla="*/ 14 w 82"/>
                  <a:gd name="T21" fmla="*/ 92 h 105"/>
                  <a:gd name="T22" fmla="*/ 17 w 82"/>
                  <a:gd name="T23" fmla="*/ 75 h 105"/>
                  <a:gd name="T24" fmla="*/ 0 w 82"/>
                  <a:gd name="T25" fmla="*/ 62 h 105"/>
                  <a:gd name="T26" fmla="*/ 28 w 82"/>
                  <a:gd name="T27" fmla="*/ 50 h 105"/>
                  <a:gd name="T28" fmla="*/ 32 w 82"/>
                  <a:gd name="T29" fmla="*/ 21 h 105"/>
                  <a:gd name="T30" fmla="*/ 47 w 82"/>
                  <a:gd name="T31" fmla="*/ 26 h 105"/>
                  <a:gd name="T32" fmla="*/ 57 w 82"/>
                  <a:gd name="T33" fmla="*/ 7 h 105"/>
                  <a:gd name="T34" fmla="*/ 78 w 82"/>
                  <a:gd name="T35" fmla="*/ 0 h 105"/>
                  <a:gd name="T36" fmla="*/ 82 w 82"/>
                  <a:gd name="T37" fmla="*/ 64 h 105"/>
                  <a:gd name="T38" fmla="*/ 72 w 82"/>
                  <a:gd name="T39" fmla="*/ 76 h 105"/>
                  <a:gd name="T40" fmla="*/ 67 w 82"/>
                  <a:gd name="T41" fmla="*/ 89 h 105"/>
                  <a:gd name="T42" fmla="*/ 74 w 82"/>
                  <a:gd name="T43" fmla="*/ 102 h 105"/>
                  <a:gd name="T44" fmla="*/ 74 w 82"/>
                  <a:gd name="T45" fmla="*/ 105 h 1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2" h="105">
                    <a:moveTo>
                      <a:pt x="74" y="105"/>
                    </a:moveTo>
                    <a:lnTo>
                      <a:pt x="57" y="102"/>
                    </a:lnTo>
                    <a:lnTo>
                      <a:pt x="54" y="101"/>
                    </a:lnTo>
                    <a:lnTo>
                      <a:pt x="51" y="101"/>
                    </a:lnTo>
                    <a:lnTo>
                      <a:pt x="50" y="101"/>
                    </a:lnTo>
                    <a:lnTo>
                      <a:pt x="37" y="98"/>
                    </a:lnTo>
                    <a:lnTo>
                      <a:pt x="29" y="92"/>
                    </a:lnTo>
                    <a:lnTo>
                      <a:pt x="26" y="93"/>
                    </a:lnTo>
                    <a:lnTo>
                      <a:pt x="21" y="94"/>
                    </a:lnTo>
                    <a:lnTo>
                      <a:pt x="16" y="99"/>
                    </a:lnTo>
                    <a:lnTo>
                      <a:pt x="14" y="92"/>
                    </a:lnTo>
                    <a:lnTo>
                      <a:pt x="17" y="75"/>
                    </a:lnTo>
                    <a:lnTo>
                      <a:pt x="0" y="62"/>
                    </a:lnTo>
                    <a:lnTo>
                      <a:pt x="28" y="50"/>
                    </a:lnTo>
                    <a:lnTo>
                      <a:pt x="32" y="21"/>
                    </a:lnTo>
                    <a:lnTo>
                      <a:pt x="47" y="26"/>
                    </a:lnTo>
                    <a:lnTo>
                      <a:pt x="57" y="7"/>
                    </a:lnTo>
                    <a:lnTo>
                      <a:pt x="78" y="0"/>
                    </a:lnTo>
                    <a:lnTo>
                      <a:pt x="82" y="64"/>
                    </a:lnTo>
                    <a:lnTo>
                      <a:pt x="72" y="76"/>
                    </a:lnTo>
                    <a:lnTo>
                      <a:pt x="67" y="89"/>
                    </a:lnTo>
                    <a:lnTo>
                      <a:pt x="74" y="102"/>
                    </a:lnTo>
                    <a:lnTo>
                      <a:pt x="74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2" name="Freeform 417"/>
              <p:cNvSpPr>
                <a:spLocks/>
              </p:cNvSpPr>
              <p:nvPr/>
            </p:nvSpPr>
            <p:spPr bwMode="auto">
              <a:xfrm>
                <a:off x="3145" y="3489"/>
                <a:ext cx="31" cy="60"/>
              </a:xfrm>
              <a:custGeom>
                <a:avLst/>
                <a:gdLst>
                  <a:gd name="T0" fmla="*/ 15 w 31"/>
                  <a:gd name="T1" fmla="*/ 60 h 60"/>
                  <a:gd name="T2" fmla="*/ 14 w 31"/>
                  <a:gd name="T3" fmla="*/ 55 h 60"/>
                  <a:gd name="T4" fmla="*/ 10 w 31"/>
                  <a:gd name="T5" fmla="*/ 48 h 60"/>
                  <a:gd name="T6" fmla="*/ 8 w 31"/>
                  <a:gd name="T7" fmla="*/ 46 h 60"/>
                  <a:gd name="T8" fmla="*/ 7 w 31"/>
                  <a:gd name="T9" fmla="*/ 46 h 60"/>
                  <a:gd name="T10" fmla="*/ 3 w 31"/>
                  <a:gd name="T11" fmla="*/ 45 h 60"/>
                  <a:gd name="T12" fmla="*/ 7 w 31"/>
                  <a:gd name="T13" fmla="*/ 28 h 60"/>
                  <a:gd name="T14" fmla="*/ 0 w 31"/>
                  <a:gd name="T15" fmla="*/ 8 h 60"/>
                  <a:gd name="T16" fmla="*/ 1 w 31"/>
                  <a:gd name="T17" fmla="*/ 6 h 60"/>
                  <a:gd name="T18" fmla="*/ 9 w 31"/>
                  <a:gd name="T19" fmla="*/ 7 h 60"/>
                  <a:gd name="T20" fmla="*/ 16 w 31"/>
                  <a:gd name="T21" fmla="*/ 7 h 60"/>
                  <a:gd name="T22" fmla="*/ 17 w 31"/>
                  <a:gd name="T23" fmla="*/ 6 h 60"/>
                  <a:gd name="T24" fmla="*/ 24 w 31"/>
                  <a:gd name="T25" fmla="*/ 0 h 60"/>
                  <a:gd name="T26" fmla="*/ 31 w 31"/>
                  <a:gd name="T27" fmla="*/ 1 h 60"/>
                  <a:gd name="T28" fmla="*/ 25 w 31"/>
                  <a:gd name="T29" fmla="*/ 19 h 60"/>
                  <a:gd name="T30" fmla="*/ 31 w 31"/>
                  <a:gd name="T31" fmla="*/ 44 h 60"/>
                  <a:gd name="T32" fmla="*/ 22 w 31"/>
                  <a:gd name="T33" fmla="*/ 57 h 60"/>
                  <a:gd name="T34" fmla="*/ 15 w 31"/>
                  <a:gd name="T35" fmla="*/ 60 h 6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1" h="60">
                    <a:moveTo>
                      <a:pt x="15" y="60"/>
                    </a:moveTo>
                    <a:lnTo>
                      <a:pt x="14" y="55"/>
                    </a:lnTo>
                    <a:lnTo>
                      <a:pt x="10" y="48"/>
                    </a:lnTo>
                    <a:lnTo>
                      <a:pt x="8" y="46"/>
                    </a:lnTo>
                    <a:lnTo>
                      <a:pt x="7" y="46"/>
                    </a:lnTo>
                    <a:lnTo>
                      <a:pt x="3" y="45"/>
                    </a:lnTo>
                    <a:lnTo>
                      <a:pt x="7" y="28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9" y="7"/>
                    </a:lnTo>
                    <a:lnTo>
                      <a:pt x="16" y="7"/>
                    </a:lnTo>
                    <a:lnTo>
                      <a:pt x="17" y="6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25" y="19"/>
                    </a:lnTo>
                    <a:lnTo>
                      <a:pt x="31" y="44"/>
                    </a:lnTo>
                    <a:lnTo>
                      <a:pt x="22" y="57"/>
                    </a:lnTo>
                    <a:lnTo>
                      <a:pt x="15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3" name="Freeform 418"/>
              <p:cNvSpPr>
                <a:spLocks/>
              </p:cNvSpPr>
              <p:nvPr/>
            </p:nvSpPr>
            <p:spPr bwMode="auto">
              <a:xfrm>
                <a:off x="4179" y="2843"/>
                <a:ext cx="80" cy="119"/>
              </a:xfrm>
              <a:custGeom>
                <a:avLst/>
                <a:gdLst>
                  <a:gd name="T0" fmla="*/ 13 w 80"/>
                  <a:gd name="T1" fmla="*/ 119 h 119"/>
                  <a:gd name="T2" fmla="*/ 15 w 80"/>
                  <a:gd name="T3" fmla="*/ 99 h 119"/>
                  <a:gd name="T4" fmla="*/ 1 w 80"/>
                  <a:gd name="T5" fmla="*/ 77 h 119"/>
                  <a:gd name="T6" fmla="*/ 13 w 80"/>
                  <a:gd name="T7" fmla="*/ 56 h 119"/>
                  <a:gd name="T8" fmla="*/ 5 w 80"/>
                  <a:gd name="T9" fmla="*/ 50 h 119"/>
                  <a:gd name="T10" fmla="*/ 0 w 80"/>
                  <a:gd name="T11" fmla="*/ 28 h 119"/>
                  <a:gd name="T12" fmla="*/ 0 w 80"/>
                  <a:gd name="T13" fmla="*/ 0 h 119"/>
                  <a:gd name="T14" fmla="*/ 26 w 80"/>
                  <a:gd name="T15" fmla="*/ 24 h 119"/>
                  <a:gd name="T16" fmla="*/ 38 w 80"/>
                  <a:gd name="T17" fmla="*/ 15 h 119"/>
                  <a:gd name="T18" fmla="*/ 60 w 80"/>
                  <a:gd name="T19" fmla="*/ 42 h 119"/>
                  <a:gd name="T20" fmla="*/ 71 w 80"/>
                  <a:gd name="T21" fmla="*/ 41 h 119"/>
                  <a:gd name="T22" fmla="*/ 67 w 80"/>
                  <a:gd name="T23" fmla="*/ 56 h 119"/>
                  <a:gd name="T24" fmla="*/ 80 w 80"/>
                  <a:gd name="T25" fmla="*/ 72 h 119"/>
                  <a:gd name="T26" fmla="*/ 65 w 80"/>
                  <a:gd name="T27" fmla="*/ 75 h 119"/>
                  <a:gd name="T28" fmla="*/ 67 w 80"/>
                  <a:gd name="T29" fmla="*/ 86 h 119"/>
                  <a:gd name="T30" fmla="*/ 59 w 80"/>
                  <a:gd name="T31" fmla="*/ 96 h 119"/>
                  <a:gd name="T32" fmla="*/ 57 w 80"/>
                  <a:gd name="T33" fmla="*/ 114 h 119"/>
                  <a:gd name="T34" fmla="*/ 47 w 80"/>
                  <a:gd name="T35" fmla="*/ 99 h 119"/>
                  <a:gd name="T36" fmla="*/ 31 w 80"/>
                  <a:gd name="T37" fmla="*/ 113 h 119"/>
                  <a:gd name="T38" fmla="*/ 13 w 80"/>
                  <a:gd name="T39" fmla="*/ 119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0" h="119">
                    <a:moveTo>
                      <a:pt x="13" y="119"/>
                    </a:moveTo>
                    <a:lnTo>
                      <a:pt x="15" y="99"/>
                    </a:lnTo>
                    <a:lnTo>
                      <a:pt x="1" y="77"/>
                    </a:lnTo>
                    <a:lnTo>
                      <a:pt x="13" y="56"/>
                    </a:lnTo>
                    <a:lnTo>
                      <a:pt x="5" y="50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26" y="24"/>
                    </a:lnTo>
                    <a:lnTo>
                      <a:pt x="38" y="15"/>
                    </a:lnTo>
                    <a:lnTo>
                      <a:pt x="60" y="42"/>
                    </a:lnTo>
                    <a:lnTo>
                      <a:pt x="71" y="41"/>
                    </a:lnTo>
                    <a:lnTo>
                      <a:pt x="67" y="56"/>
                    </a:lnTo>
                    <a:lnTo>
                      <a:pt x="80" y="72"/>
                    </a:lnTo>
                    <a:lnTo>
                      <a:pt x="65" y="75"/>
                    </a:lnTo>
                    <a:lnTo>
                      <a:pt x="67" y="86"/>
                    </a:lnTo>
                    <a:lnTo>
                      <a:pt x="59" y="96"/>
                    </a:lnTo>
                    <a:lnTo>
                      <a:pt x="57" y="114"/>
                    </a:lnTo>
                    <a:lnTo>
                      <a:pt x="47" y="99"/>
                    </a:lnTo>
                    <a:lnTo>
                      <a:pt x="31" y="113"/>
                    </a:lnTo>
                    <a:lnTo>
                      <a:pt x="13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4" name="Freeform 419"/>
              <p:cNvSpPr>
                <a:spLocks/>
              </p:cNvSpPr>
              <p:nvPr/>
            </p:nvSpPr>
            <p:spPr bwMode="auto">
              <a:xfrm>
                <a:off x="3644" y="3657"/>
                <a:ext cx="65" cy="36"/>
              </a:xfrm>
              <a:custGeom>
                <a:avLst/>
                <a:gdLst>
                  <a:gd name="T0" fmla="*/ 8 w 65"/>
                  <a:gd name="T1" fmla="*/ 36 h 36"/>
                  <a:gd name="T2" fmla="*/ 3 w 65"/>
                  <a:gd name="T3" fmla="*/ 35 h 36"/>
                  <a:gd name="T4" fmla="*/ 0 w 65"/>
                  <a:gd name="T5" fmla="*/ 27 h 36"/>
                  <a:gd name="T6" fmla="*/ 4 w 65"/>
                  <a:gd name="T7" fmla="*/ 23 h 36"/>
                  <a:gd name="T8" fmla="*/ 9 w 65"/>
                  <a:gd name="T9" fmla="*/ 20 h 36"/>
                  <a:gd name="T10" fmla="*/ 22 w 65"/>
                  <a:gd name="T11" fmla="*/ 15 h 36"/>
                  <a:gd name="T12" fmla="*/ 33 w 65"/>
                  <a:gd name="T13" fmla="*/ 11 h 36"/>
                  <a:gd name="T14" fmla="*/ 37 w 65"/>
                  <a:gd name="T15" fmla="*/ 7 h 36"/>
                  <a:gd name="T16" fmla="*/ 39 w 65"/>
                  <a:gd name="T17" fmla="*/ 3 h 36"/>
                  <a:gd name="T18" fmla="*/ 44 w 65"/>
                  <a:gd name="T19" fmla="*/ 8 h 36"/>
                  <a:gd name="T20" fmla="*/ 53 w 65"/>
                  <a:gd name="T21" fmla="*/ 0 h 36"/>
                  <a:gd name="T22" fmla="*/ 65 w 65"/>
                  <a:gd name="T23" fmla="*/ 10 h 36"/>
                  <a:gd name="T24" fmla="*/ 61 w 65"/>
                  <a:gd name="T25" fmla="*/ 22 h 36"/>
                  <a:gd name="T26" fmla="*/ 58 w 65"/>
                  <a:gd name="T27" fmla="*/ 24 h 36"/>
                  <a:gd name="T28" fmla="*/ 53 w 65"/>
                  <a:gd name="T29" fmla="*/ 28 h 36"/>
                  <a:gd name="T30" fmla="*/ 47 w 65"/>
                  <a:gd name="T31" fmla="*/ 30 h 36"/>
                  <a:gd name="T32" fmla="*/ 39 w 65"/>
                  <a:gd name="T33" fmla="*/ 30 h 36"/>
                  <a:gd name="T34" fmla="*/ 31 w 65"/>
                  <a:gd name="T35" fmla="*/ 29 h 36"/>
                  <a:gd name="T36" fmla="*/ 23 w 65"/>
                  <a:gd name="T37" fmla="*/ 31 h 36"/>
                  <a:gd name="T38" fmla="*/ 19 w 65"/>
                  <a:gd name="T39" fmla="*/ 32 h 36"/>
                  <a:gd name="T40" fmla="*/ 8 w 65"/>
                  <a:gd name="T41" fmla="*/ 36 h 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5" h="36">
                    <a:moveTo>
                      <a:pt x="8" y="36"/>
                    </a:moveTo>
                    <a:lnTo>
                      <a:pt x="3" y="35"/>
                    </a:lnTo>
                    <a:lnTo>
                      <a:pt x="0" y="27"/>
                    </a:lnTo>
                    <a:lnTo>
                      <a:pt x="4" y="23"/>
                    </a:lnTo>
                    <a:lnTo>
                      <a:pt x="9" y="20"/>
                    </a:lnTo>
                    <a:lnTo>
                      <a:pt x="22" y="15"/>
                    </a:lnTo>
                    <a:lnTo>
                      <a:pt x="33" y="11"/>
                    </a:lnTo>
                    <a:lnTo>
                      <a:pt x="37" y="7"/>
                    </a:lnTo>
                    <a:lnTo>
                      <a:pt x="39" y="3"/>
                    </a:lnTo>
                    <a:lnTo>
                      <a:pt x="44" y="8"/>
                    </a:lnTo>
                    <a:lnTo>
                      <a:pt x="53" y="0"/>
                    </a:lnTo>
                    <a:lnTo>
                      <a:pt x="65" y="10"/>
                    </a:lnTo>
                    <a:lnTo>
                      <a:pt x="61" y="22"/>
                    </a:lnTo>
                    <a:lnTo>
                      <a:pt x="58" y="24"/>
                    </a:lnTo>
                    <a:lnTo>
                      <a:pt x="53" y="28"/>
                    </a:lnTo>
                    <a:lnTo>
                      <a:pt x="47" y="30"/>
                    </a:lnTo>
                    <a:lnTo>
                      <a:pt x="39" y="30"/>
                    </a:lnTo>
                    <a:lnTo>
                      <a:pt x="31" y="29"/>
                    </a:lnTo>
                    <a:lnTo>
                      <a:pt x="23" y="31"/>
                    </a:lnTo>
                    <a:lnTo>
                      <a:pt x="19" y="32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5" name="Freeform 420"/>
              <p:cNvSpPr>
                <a:spLocks/>
              </p:cNvSpPr>
              <p:nvPr/>
            </p:nvSpPr>
            <p:spPr bwMode="auto">
              <a:xfrm>
                <a:off x="3542" y="3185"/>
                <a:ext cx="39" cy="44"/>
              </a:xfrm>
              <a:custGeom>
                <a:avLst/>
                <a:gdLst>
                  <a:gd name="T0" fmla="*/ 15 w 39"/>
                  <a:gd name="T1" fmla="*/ 44 h 44"/>
                  <a:gd name="T2" fmla="*/ 0 w 39"/>
                  <a:gd name="T3" fmla="*/ 33 h 44"/>
                  <a:gd name="T4" fmla="*/ 8 w 39"/>
                  <a:gd name="T5" fmla="*/ 16 h 44"/>
                  <a:gd name="T6" fmla="*/ 24 w 39"/>
                  <a:gd name="T7" fmla="*/ 0 h 44"/>
                  <a:gd name="T8" fmla="*/ 30 w 39"/>
                  <a:gd name="T9" fmla="*/ 0 h 44"/>
                  <a:gd name="T10" fmla="*/ 39 w 39"/>
                  <a:gd name="T11" fmla="*/ 19 h 44"/>
                  <a:gd name="T12" fmla="*/ 30 w 39"/>
                  <a:gd name="T13" fmla="*/ 40 h 44"/>
                  <a:gd name="T14" fmla="*/ 22 w 39"/>
                  <a:gd name="T15" fmla="*/ 38 h 44"/>
                  <a:gd name="T16" fmla="*/ 15 w 39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" h="44">
                    <a:moveTo>
                      <a:pt x="15" y="44"/>
                    </a:moveTo>
                    <a:lnTo>
                      <a:pt x="0" y="33"/>
                    </a:lnTo>
                    <a:lnTo>
                      <a:pt x="8" y="16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9" y="19"/>
                    </a:lnTo>
                    <a:lnTo>
                      <a:pt x="30" y="40"/>
                    </a:lnTo>
                    <a:lnTo>
                      <a:pt x="22" y="38"/>
                    </a:lnTo>
                    <a:lnTo>
                      <a:pt x="15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6" name="Freeform 421"/>
              <p:cNvSpPr>
                <a:spLocks/>
              </p:cNvSpPr>
              <p:nvPr/>
            </p:nvSpPr>
            <p:spPr bwMode="auto">
              <a:xfrm>
                <a:off x="4109" y="3086"/>
                <a:ext cx="81" cy="129"/>
              </a:xfrm>
              <a:custGeom>
                <a:avLst/>
                <a:gdLst>
                  <a:gd name="T0" fmla="*/ 59 w 81"/>
                  <a:gd name="T1" fmla="*/ 129 h 129"/>
                  <a:gd name="T2" fmla="*/ 40 w 81"/>
                  <a:gd name="T3" fmla="*/ 102 h 129"/>
                  <a:gd name="T4" fmla="*/ 29 w 81"/>
                  <a:gd name="T5" fmla="*/ 117 h 129"/>
                  <a:gd name="T6" fmla="*/ 14 w 81"/>
                  <a:gd name="T7" fmla="*/ 102 h 129"/>
                  <a:gd name="T8" fmla="*/ 28 w 81"/>
                  <a:gd name="T9" fmla="*/ 82 h 129"/>
                  <a:gd name="T10" fmla="*/ 12 w 81"/>
                  <a:gd name="T11" fmla="*/ 72 h 129"/>
                  <a:gd name="T12" fmla="*/ 16 w 81"/>
                  <a:gd name="T13" fmla="*/ 51 h 129"/>
                  <a:gd name="T14" fmla="*/ 0 w 81"/>
                  <a:gd name="T15" fmla="*/ 36 h 129"/>
                  <a:gd name="T16" fmla="*/ 12 w 81"/>
                  <a:gd name="T17" fmla="*/ 0 h 129"/>
                  <a:gd name="T18" fmla="*/ 23 w 81"/>
                  <a:gd name="T19" fmla="*/ 5 h 129"/>
                  <a:gd name="T20" fmla="*/ 31 w 81"/>
                  <a:gd name="T21" fmla="*/ 18 h 129"/>
                  <a:gd name="T22" fmla="*/ 42 w 81"/>
                  <a:gd name="T23" fmla="*/ 20 h 129"/>
                  <a:gd name="T24" fmla="*/ 55 w 81"/>
                  <a:gd name="T25" fmla="*/ 58 h 129"/>
                  <a:gd name="T26" fmla="*/ 63 w 81"/>
                  <a:gd name="T27" fmla="*/ 48 h 129"/>
                  <a:gd name="T28" fmla="*/ 77 w 81"/>
                  <a:gd name="T29" fmla="*/ 46 h 129"/>
                  <a:gd name="T30" fmla="*/ 81 w 81"/>
                  <a:gd name="T31" fmla="*/ 62 h 129"/>
                  <a:gd name="T32" fmla="*/ 75 w 81"/>
                  <a:gd name="T33" fmla="*/ 84 h 129"/>
                  <a:gd name="T34" fmla="*/ 73 w 81"/>
                  <a:gd name="T35" fmla="*/ 119 h 129"/>
                  <a:gd name="T36" fmla="*/ 59 w 81"/>
                  <a:gd name="T37" fmla="*/ 129 h 1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1" h="129">
                    <a:moveTo>
                      <a:pt x="59" y="129"/>
                    </a:moveTo>
                    <a:lnTo>
                      <a:pt x="40" y="102"/>
                    </a:lnTo>
                    <a:lnTo>
                      <a:pt x="29" y="117"/>
                    </a:lnTo>
                    <a:lnTo>
                      <a:pt x="14" y="102"/>
                    </a:lnTo>
                    <a:lnTo>
                      <a:pt x="28" y="82"/>
                    </a:lnTo>
                    <a:lnTo>
                      <a:pt x="12" y="72"/>
                    </a:lnTo>
                    <a:lnTo>
                      <a:pt x="16" y="51"/>
                    </a:lnTo>
                    <a:lnTo>
                      <a:pt x="0" y="36"/>
                    </a:lnTo>
                    <a:lnTo>
                      <a:pt x="12" y="0"/>
                    </a:lnTo>
                    <a:lnTo>
                      <a:pt x="23" y="5"/>
                    </a:lnTo>
                    <a:lnTo>
                      <a:pt x="31" y="18"/>
                    </a:lnTo>
                    <a:lnTo>
                      <a:pt x="42" y="20"/>
                    </a:lnTo>
                    <a:lnTo>
                      <a:pt x="55" y="58"/>
                    </a:lnTo>
                    <a:lnTo>
                      <a:pt x="63" y="48"/>
                    </a:lnTo>
                    <a:lnTo>
                      <a:pt x="77" y="46"/>
                    </a:lnTo>
                    <a:lnTo>
                      <a:pt x="81" y="62"/>
                    </a:lnTo>
                    <a:lnTo>
                      <a:pt x="75" y="84"/>
                    </a:lnTo>
                    <a:lnTo>
                      <a:pt x="73" y="119"/>
                    </a:lnTo>
                    <a:lnTo>
                      <a:pt x="59" y="1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7" name="Freeform 422"/>
              <p:cNvSpPr>
                <a:spLocks/>
              </p:cNvSpPr>
              <p:nvPr/>
            </p:nvSpPr>
            <p:spPr bwMode="auto">
              <a:xfrm>
                <a:off x="3839" y="3257"/>
                <a:ext cx="92" cy="117"/>
              </a:xfrm>
              <a:custGeom>
                <a:avLst/>
                <a:gdLst>
                  <a:gd name="T0" fmla="*/ 8 w 92"/>
                  <a:gd name="T1" fmla="*/ 117 h 117"/>
                  <a:gd name="T2" fmla="*/ 0 w 92"/>
                  <a:gd name="T3" fmla="*/ 111 h 117"/>
                  <a:gd name="T4" fmla="*/ 3 w 92"/>
                  <a:gd name="T5" fmla="*/ 100 h 117"/>
                  <a:gd name="T6" fmla="*/ 4 w 92"/>
                  <a:gd name="T7" fmla="*/ 88 h 117"/>
                  <a:gd name="T8" fmla="*/ 35 w 92"/>
                  <a:gd name="T9" fmla="*/ 51 h 117"/>
                  <a:gd name="T10" fmla="*/ 34 w 92"/>
                  <a:gd name="T11" fmla="*/ 25 h 117"/>
                  <a:gd name="T12" fmla="*/ 45 w 92"/>
                  <a:gd name="T13" fmla="*/ 13 h 117"/>
                  <a:gd name="T14" fmla="*/ 46 w 92"/>
                  <a:gd name="T15" fmla="*/ 0 h 117"/>
                  <a:gd name="T16" fmla="*/ 68 w 92"/>
                  <a:gd name="T17" fmla="*/ 36 h 117"/>
                  <a:gd name="T18" fmla="*/ 92 w 92"/>
                  <a:gd name="T19" fmla="*/ 57 h 117"/>
                  <a:gd name="T20" fmla="*/ 55 w 92"/>
                  <a:gd name="T21" fmla="*/ 66 h 117"/>
                  <a:gd name="T22" fmla="*/ 8 w 92"/>
                  <a:gd name="T23" fmla="*/ 117 h 1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2" h="117">
                    <a:moveTo>
                      <a:pt x="8" y="117"/>
                    </a:moveTo>
                    <a:lnTo>
                      <a:pt x="0" y="111"/>
                    </a:lnTo>
                    <a:lnTo>
                      <a:pt x="3" y="100"/>
                    </a:lnTo>
                    <a:lnTo>
                      <a:pt x="4" y="88"/>
                    </a:lnTo>
                    <a:lnTo>
                      <a:pt x="35" y="51"/>
                    </a:lnTo>
                    <a:lnTo>
                      <a:pt x="34" y="25"/>
                    </a:lnTo>
                    <a:lnTo>
                      <a:pt x="45" y="13"/>
                    </a:lnTo>
                    <a:lnTo>
                      <a:pt x="46" y="0"/>
                    </a:lnTo>
                    <a:lnTo>
                      <a:pt x="68" y="36"/>
                    </a:lnTo>
                    <a:lnTo>
                      <a:pt x="92" y="57"/>
                    </a:lnTo>
                    <a:lnTo>
                      <a:pt x="55" y="66"/>
                    </a:lnTo>
                    <a:lnTo>
                      <a:pt x="8" y="1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8" name="Freeform 423"/>
              <p:cNvSpPr>
                <a:spLocks/>
              </p:cNvSpPr>
              <p:nvPr/>
            </p:nvSpPr>
            <p:spPr bwMode="auto">
              <a:xfrm>
                <a:off x="3942" y="3357"/>
                <a:ext cx="67" cy="84"/>
              </a:xfrm>
              <a:custGeom>
                <a:avLst/>
                <a:gdLst>
                  <a:gd name="T0" fmla="*/ 59 w 67"/>
                  <a:gd name="T1" fmla="*/ 84 h 84"/>
                  <a:gd name="T2" fmla="*/ 48 w 67"/>
                  <a:gd name="T3" fmla="*/ 76 h 84"/>
                  <a:gd name="T4" fmla="*/ 17 w 67"/>
                  <a:gd name="T5" fmla="*/ 82 h 84"/>
                  <a:gd name="T6" fmla="*/ 19 w 67"/>
                  <a:gd name="T7" fmla="*/ 47 h 84"/>
                  <a:gd name="T8" fmla="*/ 0 w 67"/>
                  <a:gd name="T9" fmla="*/ 40 h 84"/>
                  <a:gd name="T10" fmla="*/ 15 w 67"/>
                  <a:gd name="T11" fmla="*/ 18 h 84"/>
                  <a:gd name="T12" fmla="*/ 35 w 67"/>
                  <a:gd name="T13" fmla="*/ 25 h 84"/>
                  <a:gd name="T14" fmla="*/ 42 w 67"/>
                  <a:gd name="T15" fmla="*/ 6 h 84"/>
                  <a:gd name="T16" fmla="*/ 49 w 67"/>
                  <a:gd name="T17" fmla="*/ 0 h 84"/>
                  <a:gd name="T18" fmla="*/ 59 w 67"/>
                  <a:gd name="T19" fmla="*/ 3 h 84"/>
                  <a:gd name="T20" fmla="*/ 61 w 67"/>
                  <a:gd name="T21" fmla="*/ 20 h 84"/>
                  <a:gd name="T22" fmla="*/ 61 w 67"/>
                  <a:gd name="T23" fmla="*/ 35 h 84"/>
                  <a:gd name="T24" fmla="*/ 67 w 67"/>
                  <a:gd name="T25" fmla="*/ 47 h 84"/>
                  <a:gd name="T26" fmla="*/ 52 w 67"/>
                  <a:gd name="T27" fmla="*/ 63 h 84"/>
                  <a:gd name="T28" fmla="*/ 65 w 67"/>
                  <a:gd name="T29" fmla="*/ 66 h 84"/>
                  <a:gd name="T30" fmla="*/ 59 w 67"/>
                  <a:gd name="T31" fmla="*/ 84 h 8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7" h="84">
                    <a:moveTo>
                      <a:pt x="59" y="84"/>
                    </a:moveTo>
                    <a:lnTo>
                      <a:pt x="48" y="76"/>
                    </a:lnTo>
                    <a:lnTo>
                      <a:pt x="17" y="82"/>
                    </a:lnTo>
                    <a:lnTo>
                      <a:pt x="19" y="47"/>
                    </a:lnTo>
                    <a:lnTo>
                      <a:pt x="0" y="40"/>
                    </a:lnTo>
                    <a:lnTo>
                      <a:pt x="15" y="18"/>
                    </a:lnTo>
                    <a:lnTo>
                      <a:pt x="35" y="25"/>
                    </a:lnTo>
                    <a:lnTo>
                      <a:pt x="42" y="6"/>
                    </a:lnTo>
                    <a:lnTo>
                      <a:pt x="49" y="0"/>
                    </a:lnTo>
                    <a:lnTo>
                      <a:pt x="59" y="3"/>
                    </a:lnTo>
                    <a:lnTo>
                      <a:pt x="61" y="20"/>
                    </a:lnTo>
                    <a:lnTo>
                      <a:pt x="61" y="35"/>
                    </a:lnTo>
                    <a:lnTo>
                      <a:pt x="67" y="47"/>
                    </a:lnTo>
                    <a:lnTo>
                      <a:pt x="52" y="63"/>
                    </a:lnTo>
                    <a:lnTo>
                      <a:pt x="65" y="66"/>
                    </a:lnTo>
                    <a:lnTo>
                      <a:pt x="59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99" name="Freeform 424"/>
              <p:cNvSpPr>
                <a:spLocks/>
              </p:cNvSpPr>
              <p:nvPr/>
            </p:nvSpPr>
            <p:spPr bwMode="auto">
              <a:xfrm>
                <a:off x="4473" y="2816"/>
                <a:ext cx="136" cy="139"/>
              </a:xfrm>
              <a:custGeom>
                <a:avLst/>
                <a:gdLst>
                  <a:gd name="T0" fmla="*/ 78 w 136"/>
                  <a:gd name="T1" fmla="*/ 139 h 139"/>
                  <a:gd name="T2" fmla="*/ 61 w 136"/>
                  <a:gd name="T3" fmla="*/ 134 h 139"/>
                  <a:gd name="T4" fmla="*/ 47 w 136"/>
                  <a:gd name="T5" fmla="*/ 115 h 139"/>
                  <a:gd name="T6" fmla="*/ 29 w 136"/>
                  <a:gd name="T7" fmla="*/ 108 h 139"/>
                  <a:gd name="T8" fmla="*/ 29 w 136"/>
                  <a:gd name="T9" fmla="*/ 99 h 139"/>
                  <a:gd name="T10" fmla="*/ 11 w 136"/>
                  <a:gd name="T11" fmla="*/ 97 h 139"/>
                  <a:gd name="T12" fmla="*/ 0 w 136"/>
                  <a:gd name="T13" fmla="*/ 75 h 139"/>
                  <a:gd name="T14" fmla="*/ 6 w 136"/>
                  <a:gd name="T15" fmla="*/ 60 h 139"/>
                  <a:gd name="T16" fmla="*/ 20 w 136"/>
                  <a:gd name="T17" fmla="*/ 63 h 139"/>
                  <a:gd name="T18" fmla="*/ 22 w 136"/>
                  <a:gd name="T19" fmla="*/ 32 h 139"/>
                  <a:gd name="T20" fmla="*/ 39 w 136"/>
                  <a:gd name="T21" fmla="*/ 35 h 139"/>
                  <a:gd name="T22" fmla="*/ 31 w 136"/>
                  <a:gd name="T23" fmla="*/ 24 h 139"/>
                  <a:gd name="T24" fmla="*/ 52 w 136"/>
                  <a:gd name="T25" fmla="*/ 20 h 139"/>
                  <a:gd name="T26" fmla="*/ 58 w 136"/>
                  <a:gd name="T27" fmla="*/ 0 h 139"/>
                  <a:gd name="T28" fmla="*/ 77 w 136"/>
                  <a:gd name="T29" fmla="*/ 5 h 139"/>
                  <a:gd name="T30" fmla="*/ 101 w 136"/>
                  <a:gd name="T31" fmla="*/ 24 h 139"/>
                  <a:gd name="T32" fmla="*/ 114 w 136"/>
                  <a:gd name="T33" fmla="*/ 39 h 139"/>
                  <a:gd name="T34" fmla="*/ 122 w 136"/>
                  <a:gd name="T35" fmla="*/ 55 h 139"/>
                  <a:gd name="T36" fmla="*/ 122 w 136"/>
                  <a:gd name="T37" fmla="*/ 72 h 139"/>
                  <a:gd name="T38" fmla="*/ 135 w 136"/>
                  <a:gd name="T39" fmla="*/ 83 h 139"/>
                  <a:gd name="T40" fmla="*/ 136 w 136"/>
                  <a:gd name="T41" fmla="*/ 100 h 139"/>
                  <a:gd name="T42" fmla="*/ 112 w 136"/>
                  <a:gd name="T43" fmla="*/ 103 h 139"/>
                  <a:gd name="T44" fmla="*/ 102 w 136"/>
                  <a:gd name="T45" fmla="*/ 124 h 139"/>
                  <a:gd name="T46" fmla="*/ 75 w 136"/>
                  <a:gd name="T47" fmla="*/ 116 h 139"/>
                  <a:gd name="T48" fmla="*/ 78 w 136"/>
                  <a:gd name="T49" fmla="*/ 139 h 1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6" h="139">
                    <a:moveTo>
                      <a:pt x="78" y="139"/>
                    </a:moveTo>
                    <a:lnTo>
                      <a:pt x="61" y="134"/>
                    </a:lnTo>
                    <a:lnTo>
                      <a:pt x="47" y="115"/>
                    </a:lnTo>
                    <a:lnTo>
                      <a:pt x="29" y="108"/>
                    </a:lnTo>
                    <a:lnTo>
                      <a:pt x="29" y="99"/>
                    </a:lnTo>
                    <a:lnTo>
                      <a:pt x="11" y="97"/>
                    </a:lnTo>
                    <a:lnTo>
                      <a:pt x="0" y="75"/>
                    </a:lnTo>
                    <a:lnTo>
                      <a:pt x="6" y="60"/>
                    </a:lnTo>
                    <a:lnTo>
                      <a:pt x="20" y="63"/>
                    </a:lnTo>
                    <a:lnTo>
                      <a:pt x="22" y="32"/>
                    </a:lnTo>
                    <a:lnTo>
                      <a:pt x="39" y="35"/>
                    </a:lnTo>
                    <a:lnTo>
                      <a:pt x="31" y="24"/>
                    </a:lnTo>
                    <a:lnTo>
                      <a:pt x="52" y="20"/>
                    </a:lnTo>
                    <a:lnTo>
                      <a:pt x="58" y="0"/>
                    </a:lnTo>
                    <a:lnTo>
                      <a:pt x="77" y="5"/>
                    </a:lnTo>
                    <a:lnTo>
                      <a:pt x="101" y="24"/>
                    </a:lnTo>
                    <a:lnTo>
                      <a:pt x="114" y="39"/>
                    </a:lnTo>
                    <a:lnTo>
                      <a:pt x="122" y="55"/>
                    </a:lnTo>
                    <a:lnTo>
                      <a:pt x="122" y="72"/>
                    </a:lnTo>
                    <a:lnTo>
                      <a:pt x="135" y="83"/>
                    </a:lnTo>
                    <a:lnTo>
                      <a:pt x="136" y="100"/>
                    </a:lnTo>
                    <a:lnTo>
                      <a:pt x="112" y="103"/>
                    </a:lnTo>
                    <a:lnTo>
                      <a:pt x="102" y="124"/>
                    </a:lnTo>
                    <a:lnTo>
                      <a:pt x="75" y="116"/>
                    </a:lnTo>
                    <a:lnTo>
                      <a:pt x="78" y="1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0" name="Freeform 425"/>
              <p:cNvSpPr>
                <a:spLocks/>
              </p:cNvSpPr>
              <p:nvPr/>
            </p:nvSpPr>
            <p:spPr bwMode="auto">
              <a:xfrm>
                <a:off x="3954" y="3555"/>
                <a:ext cx="70" cy="52"/>
              </a:xfrm>
              <a:custGeom>
                <a:avLst/>
                <a:gdLst>
                  <a:gd name="T0" fmla="*/ 34 w 70"/>
                  <a:gd name="T1" fmla="*/ 52 h 52"/>
                  <a:gd name="T2" fmla="*/ 32 w 70"/>
                  <a:gd name="T3" fmla="*/ 51 h 52"/>
                  <a:gd name="T4" fmla="*/ 32 w 70"/>
                  <a:gd name="T5" fmla="*/ 44 h 52"/>
                  <a:gd name="T6" fmla="*/ 32 w 70"/>
                  <a:gd name="T7" fmla="*/ 41 h 52"/>
                  <a:gd name="T8" fmla="*/ 30 w 70"/>
                  <a:gd name="T9" fmla="*/ 41 h 52"/>
                  <a:gd name="T10" fmla="*/ 22 w 70"/>
                  <a:gd name="T11" fmla="*/ 48 h 52"/>
                  <a:gd name="T12" fmla="*/ 18 w 70"/>
                  <a:gd name="T13" fmla="*/ 49 h 52"/>
                  <a:gd name="T14" fmla="*/ 13 w 70"/>
                  <a:gd name="T15" fmla="*/ 50 h 52"/>
                  <a:gd name="T16" fmla="*/ 7 w 70"/>
                  <a:gd name="T17" fmla="*/ 44 h 52"/>
                  <a:gd name="T18" fmla="*/ 5 w 70"/>
                  <a:gd name="T19" fmla="*/ 42 h 52"/>
                  <a:gd name="T20" fmla="*/ 4 w 70"/>
                  <a:gd name="T21" fmla="*/ 42 h 52"/>
                  <a:gd name="T22" fmla="*/ 3 w 70"/>
                  <a:gd name="T23" fmla="*/ 42 h 52"/>
                  <a:gd name="T24" fmla="*/ 0 w 70"/>
                  <a:gd name="T25" fmla="*/ 42 h 52"/>
                  <a:gd name="T26" fmla="*/ 0 w 70"/>
                  <a:gd name="T27" fmla="*/ 12 h 52"/>
                  <a:gd name="T28" fmla="*/ 30 w 70"/>
                  <a:gd name="T29" fmla="*/ 2 h 52"/>
                  <a:gd name="T30" fmla="*/ 41 w 70"/>
                  <a:gd name="T31" fmla="*/ 10 h 52"/>
                  <a:gd name="T32" fmla="*/ 39 w 70"/>
                  <a:gd name="T33" fmla="*/ 17 h 52"/>
                  <a:gd name="T34" fmla="*/ 47 w 70"/>
                  <a:gd name="T35" fmla="*/ 19 h 52"/>
                  <a:gd name="T36" fmla="*/ 51 w 70"/>
                  <a:gd name="T37" fmla="*/ 15 h 52"/>
                  <a:gd name="T38" fmla="*/ 49 w 70"/>
                  <a:gd name="T39" fmla="*/ 8 h 52"/>
                  <a:gd name="T40" fmla="*/ 56 w 70"/>
                  <a:gd name="T41" fmla="*/ 4 h 52"/>
                  <a:gd name="T42" fmla="*/ 70 w 70"/>
                  <a:gd name="T43" fmla="*/ 0 h 52"/>
                  <a:gd name="T44" fmla="*/ 66 w 70"/>
                  <a:gd name="T45" fmla="*/ 8 h 52"/>
                  <a:gd name="T46" fmla="*/ 65 w 70"/>
                  <a:gd name="T47" fmla="*/ 15 h 52"/>
                  <a:gd name="T48" fmla="*/ 63 w 70"/>
                  <a:gd name="T49" fmla="*/ 15 h 52"/>
                  <a:gd name="T50" fmla="*/ 57 w 70"/>
                  <a:gd name="T51" fmla="*/ 21 h 52"/>
                  <a:gd name="T52" fmla="*/ 56 w 70"/>
                  <a:gd name="T53" fmla="*/ 31 h 52"/>
                  <a:gd name="T54" fmla="*/ 53 w 70"/>
                  <a:gd name="T55" fmla="*/ 33 h 52"/>
                  <a:gd name="T56" fmla="*/ 49 w 70"/>
                  <a:gd name="T57" fmla="*/ 33 h 52"/>
                  <a:gd name="T58" fmla="*/ 44 w 70"/>
                  <a:gd name="T59" fmla="*/ 32 h 52"/>
                  <a:gd name="T60" fmla="*/ 42 w 70"/>
                  <a:gd name="T61" fmla="*/ 33 h 52"/>
                  <a:gd name="T62" fmla="*/ 44 w 70"/>
                  <a:gd name="T63" fmla="*/ 43 h 52"/>
                  <a:gd name="T64" fmla="*/ 42 w 70"/>
                  <a:gd name="T65" fmla="*/ 47 h 52"/>
                  <a:gd name="T66" fmla="*/ 37 w 70"/>
                  <a:gd name="T67" fmla="*/ 52 h 52"/>
                  <a:gd name="T68" fmla="*/ 34 w 70"/>
                  <a:gd name="T69" fmla="*/ 52 h 5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0" h="52">
                    <a:moveTo>
                      <a:pt x="34" y="52"/>
                    </a:moveTo>
                    <a:lnTo>
                      <a:pt x="32" y="51"/>
                    </a:lnTo>
                    <a:lnTo>
                      <a:pt x="32" y="44"/>
                    </a:lnTo>
                    <a:lnTo>
                      <a:pt x="32" y="41"/>
                    </a:lnTo>
                    <a:lnTo>
                      <a:pt x="30" y="41"/>
                    </a:lnTo>
                    <a:lnTo>
                      <a:pt x="22" y="48"/>
                    </a:lnTo>
                    <a:lnTo>
                      <a:pt x="18" y="49"/>
                    </a:lnTo>
                    <a:lnTo>
                      <a:pt x="13" y="50"/>
                    </a:lnTo>
                    <a:lnTo>
                      <a:pt x="7" y="44"/>
                    </a:lnTo>
                    <a:lnTo>
                      <a:pt x="5" y="42"/>
                    </a:lnTo>
                    <a:lnTo>
                      <a:pt x="4" y="42"/>
                    </a:lnTo>
                    <a:lnTo>
                      <a:pt x="3" y="42"/>
                    </a:lnTo>
                    <a:lnTo>
                      <a:pt x="0" y="42"/>
                    </a:lnTo>
                    <a:lnTo>
                      <a:pt x="0" y="12"/>
                    </a:lnTo>
                    <a:lnTo>
                      <a:pt x="30" y="2"/>
                    </a:lnTo>
                    <a:lnTo>
                      <a:pt x="41" y="10"/>
                    </a:lnTo>
                    <a:lnTo>
                      <a:pt x="39" y="17"/>
                    </a:lnTo>
                    <a:lnTo>
                      <a:pt x="47" y="19"/>
                    </a:lnTo>
                    <a:lnTo>
                      <a:pt x="51" y="15"/>
                    </a:lnTo>
                    <a:lnTo>
                      <a:pt x="49" y="8"/>
                    </a:lnTo>
                    <a:lnTo>
                      <a:pt x="56" y="4"/>
                    </a:lnTo>
                    <a:lnTo>
                      <a:pt x="70" y="0"/>
                    </a:lnTo>
                    <a:lnTo>
                      <a:pt x="66" y="8"/>
                    </a:lnTo>
                    <a:lnTo>
                      <a:pt x="65" y="15"/>
                    </a:lnTo>
                    <a:lnTo>
                      <a:pt x="63" y="15"/>
                    </a:lnTo>
                    <a:lnTo>
                      <a:pt x="57" y="21"/>
                    </a:lnTo>
                    <a:lnTo>
                      <a:pt x="56" y="31"/>
                    </a:lnTo>
                    <a:lnTo>
                      <a:pt x="53" y="33"/>
                    </a:lnTo>
                    <a:lnTo>
                      <a:pt x="49" y="33"/>
                    </a:lnTo>
                    <a:lnTo>
                      <a:pt x="44" y="32"/>
                    </a:lnTo>
                    <a:lnTo>
                      <a:pt x="42" y="33"/>
                    </a:lnTo>
                    <a:lnTo>
                      <a:pt x="44" y="43"/>
                    </a:lnTo>
                    <a:lnTo>
                      <a:pt x="42" y="47"/>
                    </a:lnTo>
                    <a:lnTo>
                      <a:pt x="37" y="52"/>
                    </a:lnTo>
                    <a:lnTo>
                      <a:pt x="34" y="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1" name="Freeform 426"/>
              <p:cNvSpPr>
                <a:spLocks/>
              </p:cNvSpPr>
              <p:nvPr/>
            </p:nvSpPr>
            <p:spPr bwMode="auto">
              <a:xfrm>
                <a:off x="3943" y="3521"/>
                <a:ext cx="67" cy="53"/>
              </a:xfrm>
              <a:custGeom>
                <a:avLst/>
                <a:gdLst>
                  <a:gd name="T0" fmla="*/ 58 w 67"/>
                  <a:gd name="T1" fmla="*/ 53 h 53"/>
                  <a:gd name="T2" fmla="*/ 50 w 67"/>
                  <a:gd name="T3" fmla="*/ 51 h 53"/>
                  <a:gd name="T4" fmla="*/ 52 w 67"/>
                  <a:gd name="T5" fmla="*/ 44 h 53"/>
                  <a:gd name="T6" fmla="*/ 41 w 67"/>
                  <a:gd name="T7" fmla="*/ 36 h 53"/>
                  <a:gd name="T8" fmla="*/ 11 w 67"/>
                  <a:gd name="T9" fmla="*/ 46 h 53"/>
                  <a:gd name="T10" fmla="*/ 4 w 67"/>
                  <a:gd name="T11" fmla="*/ 50 h 53"/>
                  <a:gd name="T12" fmla="*/ 0 w 67"/>
                  <a:gd name="T13" fmla="*/ 18 h 53"/>
                  <a:gd name="T14" fmla="*/ 19 w 67"/>
                  <a:gd name="T15" fmla="*/ 0 h 53"/>
                  <a:gd name="T16" fmla="*/ 31 w 67"/>
                  <a:gd name="T17" fmla="*/ 22 h 53"/>
                  <a:gd name="T18" fmla="*/ 44 w 67"/>
                  <a:gd name="T19" fmla="*/ 19 h 53"/>
                  <a:gd name="T20" fmla="*/ 47 w 67"/>
                  <a:gd name="T21" fmla="*/ 9 h 53"/>
                  <a:gd name="T22" fmla="*/ 65 w 67"/>
                  <a:gd name="T23" fmla="*/ 16 h 53"/>
                  <a:gd name="T24" fmla="*/ 56 w 67"/>
                  <a:gd name="T25" fmla="*/ 24 h 53"/>
                  <a:gd name="T26" fmla="*/ 64 w 67"/>
                  <a:gd name="T27" fmla="*/ 30 h 53"/>
                  <a:gd name="T28" fmla="*/ 67 w 67"/>
                  <a:gd name="T29" fmla="*/ 38 h 53"/>
                  <a:gd name="T30" fmla="*/ 60 w 67"/>
                  <a:gd name="T31" fmla="*/ 42 h 53"/>
                  <a:gd name="T32" fmla="*/ 62 w 67"/>
                  <a:gd name="T33" fmla="*/ 49 h 53"/>
                  <a:gd name="T34" fmla="*/ 58 w 67"/>
                  <a:gd name="T35" fmla="*/ 53 h 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7" h="53">
                    <a:moveTo>
                      <a:pt x="58" y="53"/>
                    </a:moveTo>
                    <a:lnTo>
                      <a:pt x="50" y="51"/>
                    </a:lnTo>
                    <a:lnTo>
                      <a:pt x="52" y="44"/>
                    </a:lnTo>
                    <a:lnTo>
                      <a:pt x="41" y="36"/>
                    </a:lnTo>
                    <a:lnTo>
                      <a:pt x="11" y="46"/>
                    </a:lnTo>
                    <a:lnTo>
                      <a:pt x="4" y="50"/>
                    </a:lnTo>
                    <a:lnTo>
                      <a:pt x="0" y="18"/>
                    </a:lnTo>
                    <a:lnTo>
                      <a:pt x="19" y="0"/>
                    </a:lnTo>
                    <a:lnTo>
                      <a:pt x="31" y="22"/>
                    </a:lnTo>
                    <a:lnTo>
                      <a:pt x="44" y="19"/>
                    </a:lnTo>
                    <a:lnTo>
                      <a:pt x="47" y="9"/>
                    </a:lnTo>
                    <a:lnTo>
                      <a:pt x="65" y="16"/>
                    </a:lnTo>
                    <a:lnTo>
                      <a:pt x="56" y="24"/>
                    </a:lnTo>
                    <a:lnTo>
                      <a:pt x="64" y="30"/>
                    </a:lnTo>
                    <a:lnTo>
                      <a:pt x="67" y="38"/>
                    </a:lnTo>
                    <a:lnTo>
                      <a:pt x="60" y="42"/>
                    </a:lnTo>
                    <a:lnTo>
                      <a:pt x="62" y="49"/>
                    </a:lnTo>
                    <a:lnTo>
                      <a:pt x="58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2" name="Freeform 427"/>
              <p:cNvSpPr>
                <a:spLocks/>
              </p:cNvSpPr>
              <p:nvPr/>
            </p:nvSpPr>
            <p:spPr bwMode="auto">
              <a:xfrm>
                <a:off x="4199" y="3070"/>
                <a:ext cx="97" cy="112"/>
              </a:xfrm>
              <a:custGeom>
                <a:avLst/>
                <a:gdLst>
                  <a:gd name="T0" fmla="*/ 87 w 97"/>
                  <a:gd name="T1" fmla="*/ 112 h 112"/>
                  <a:gd name="T2" fmla="*/ 68 w 97"/>
                  <a:gd name="T3" fmla="*/ 105 h 112"/>
                  <a:gd name="T4" fmla="*/ 61 w 97"/>
                  <a:gd name="T5" fmla="*/ 89 h 112"/>
                  <a:gd name="T6" fmla="*/ 52 w 97"/>
                  <a:gd name="T7" fmla="*/ 92 h 112"/>
                  <a:gd name="T8" fmla="*/ 41 w 97"/>
                  <a:gd name="T9" fmla="*/ 85 h 112"/>
                  <a:gd name="T10" fmla="*/ 34 w 97"/>
                  <a:gd name="T11" fmla="*/ 90 h 112"/>
                  <a:gd name="T12" fmla="*/ 21 w 97"/>
                  <a:gd name="T13" fmla="*/ 72 h 112"/>
                  <a:gd name="T14" fmla="*/ 23 w 97"/>
                  <a:gd name="T15" fmla="*/ 48 h 112"/>
                  <a:gd name="T16" fmla="*/ 12 w 97"/>
                  <a:gd name="T17" fmla="*/ 25 h 112"/>
                  <a:gd name="T18" fmla="*/ 0 w 97"/>
                  <a:gd name="T19" fmla="*/ 15 h 112"/>
                  <a:gd name="T20" fmla="*/ 3 w 97"/>
                  <a:gd name="T21" fmla="*/ 1 h 112"/>
                  <a:gd name="T22" fmla="*/ 24 w 97"/>
                  <a:gd name="T23" fmla="*/ 4 h 112"/>
                  <a:gd name="T24" fmla="*/ 35 w 97"/>
                  <a:gd name="T25" fmla="*/ 0 h 112"/>
                  <a:gd name="T26" fmla="*/ 39 w 97"/>
                  <a:gd name="T27" fmla="*/ 18 h 112"/>
                  <a:gd name="T28" fmla="*/ 50 w 97"/>
                  <a:gd name="T29" fmla="*/ 10 h 112"/>
                  <a:gd name="T30" fmla="*/ 68 w 97"/>
                  <a:gd name="T31" fmla="*/ 3 h 112"/>
                  <a:gd name="T32" fmla="*/ 76 w 97"/>
                  <a:gd name="T33" fmla="*/ 38 h 112"/>
                  <a:gd name="T34" fmla="*/ 90 w 97"/>
                  <a:gd name="T35" fmla="*/ 49 h 112"/>
                  <a:gd name="T36" fmla="*/ 86 w 97"/>
                  <a:gd name="T37" fmla="*/ 78 h 112"/>
                  <a:gd name="T38" fmla="*/ 97 w 97"/>
                  <a:gd name="T39" fmla="*/ 91 h 112"/>
                  <a:gd name="T40" fmla="*/ 87 w 97"/>
                  <a:gd name="T41" fmla="*/ 112 h 1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7" h="112">
                    <a:moveTo>
                      <a:pt x="87" y="112"/>
                    </a:moveTo>
                    <a:lnTo>
                      <a:pt x="68" y="105"/>
                    </a:lnTo>
                    <a:lnTo>
                      <a:pt x="61" y="89"/>
                    </a:lnTo>
                    <a:lnTo>
                      <a:pt x="52" y="92"/>
                    </a:lnTo>
                    <a:lnTo>
                      <a:pt x="41" y="85"/>
                    </a:lnTo>
                    <a:lnTo>
                      <a:pt x="34" y="90"/>
                    </a:lnTo>
                    <a:lnTo>
                      <a:pt x="21" y="72"/>
                    </a:lnTo>
                    <a:lnTo>
                      <a:pt x="23" y="48"/>
                    </a:lnTo>
                    <a:lnTo>
                      <a:pt x="12" y="25"/>
                    </a:lnTo>
                    <a:lnTo>
                      <a:pt x="0" y="15"/>
                    </a:lnTo>
                    <a:lnTo>
                      <a:pt x="3" y="1"/>
                    </a:lnTo>
                    <a:lnTo>
                      <a:pt x="24" y="4"/>
                    </a:lnTo>
                    <a:lnTo>
                      <a:pt x="35" y="0"/>
                    </a:lnTo>
                    <a:lnTo>
                      <a:pt x="39" y="18"/>
                    </a:lnTo>
                    <a:lnTo>
                      <a:pt x="50" y="10"/>
                    </a:lnTo>
                    <a:lnTo>
                      <a:pt x="68" y="3"/>
                    </a:lnTo>
                    <a:lnTo>
                      <a:pt x="76" y="38"/>
                    </a:lnTo>
                    <a:lnTo>
                      <a:pt x="90" y="49"/>
                    </a:lnTo>
                    <a:lnTo>
                      <a:pt x="86" y="78"/>
                    </a:lnTo>
                    <a:lnTo>
                      <a:pt x="97" y="91"/>
                    </a:lnTo>
                    <a:lnTo>
                      <a:pt x="87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3" name="Freeform 428"/>
              <p:cNvSpPr>
                <a:spLocks/>
              </p:cNvSpPr>
              <p:nvPr/>
            </p:nvSpPr>
            <p:spPr bwMode="auto">
              <a:xfrm>
                <a:off x="3991" y="3289"/>
                <a:ext cx="122" cy="93"/>
              </a:xfrm>
              <a:custGeom>
                <a:avLst/>
                <a:gdLst>
                  <a:gd name="T0" fmla="*/ 57 w 122"/>
                  <a:gd name="T1" fmla="*/ 93 h 93"/>
                  <a:gd name="T2" fmla="*/ 46 w 122"/>
                  <a:gd name="T3" fmla="*/ 80 h 93"/>
                  <a:gd name="T4" fmla="*/ 44 w 122"/>
                  <a:gd name="T5" fmla="*/ 64 h 93"/>
                  <a:gd name="T6" fmla="*/ 37 w 122"/>
                  <a:gd name="T7" fmla="*/ 52 h 93"/>
                  <a:gd name="T8" fmla="*/ 22 w 122"/>
                  <a:gd name="T9" fmla="*/ 69 h 93"/>
                  <a:gd name="T10" fmla="*/ 12 w 122"/>
                  <a:gd name="T11" fmla="*/ 88 h 93"/>
                  <a:gd name="T12" fmla="*/ 10 w 122"/>
                  <a:gd name="T13" fmla="*/ 71 h 93"/>
                  <a:gd name="T14" fmla="*/ 0 w 122"/>
                  <a:gd name="T15" fmla="*/ 68 h 93"/>
                  <a:gd name="T16" fmla="*/ 1 w 122"/>
                  <a:gd name="T17" fmla="*/ 36 h 93"/>
                  <a:gd name="T18" fmla="*/ 20 w 122"/>
                  <a:gd name="T19" fmla="*/ 27 h 93"/>
                  <a:gd name="T20" fmla="*/ 35 w 122"/>
                  <a:gd name="T21" fmla="*/ 11 h 93"/>
                  <a:gd name="T22" fmla="*/ 40 w 122"/>
                  <a:gd name="T23" fmla="*/ 16 h 93"/>
                  <a:gd name="T24" fmla="*/ 60 w 122"/>
                  <a:gd name="T25" fmla="*/ 14 h 93"/>
                  <a:gd name="T26" fmla="*/ 80 w 122"/>
                  <a:gd name="T27" fmla="*/ 0 h 93"/>
                  <a:gd name="T28" fmla="*/ 83 w 122"/>
                  <a:gd name="T29" fmla="*/ 12 h 93"/>
                  <a:gd name="T30" fmla="*/ 116 w 122"/>
                  <a:gd name="T31" fmla="*/ 19 h 93"/>
                  <a:gd name="T32" fmla="*/ 111 w 122"/>
                  <a:gd name="T33" fmla="*/ 27 h 93"/>
                  <a:gd name="T34" fmla="*/ 122 w 122"/>
                  <a:gd name="T35" fmla="*/ 33 h 93"/>
                  <a:gd name="T36" fmla="*/ 111 w 122"/>
                  <a:gd name="T37" fmla="*/ 39 h 93"/>
                  <a:gd name="T38" fmla="*/ 88 w 122"/>
                  <a:gd name="T39" fmla="*/ 37 h 93"/>
                  <a:gd name="T40" fmla="*/ 79 w 122"/>
                  <a:gd name="T41" fmla="*/ 48 h 93"/>
                  <a:gd name="T42" fmla="*/ 81 w 122"/>
                  <a:gd name="T43" fmla="*/ 68 h 93"/>
                  <a:gd name="T44" fmla="*/ 96 w 122"/>
                  <a:gd name="T45" fmla="*/ 77 h 93"/>
                  <a:gd name="T46" fmla="*/ 88 w 122"/>
                  <a:gd name="T47" fmla="*/ 88 h 93"/>
                  <a:gd name="T48" fmla="*/ 73 w 122"/>
                  <a:gd name="T49" fmla="*/ 83 h 93"/>
                  <a:gd name="T50" fmla="*/ 57 w 122"/>
                  <a:gd name="T51" fmla="*/ 93 h 9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2" h="93">
                    <a:moveTo>
                      <a:pt x="57" y="93"/>
                    </a:moveTo>
                    <a:lnTo>
                      <a:pt x="46" y="80"/>
                    </a:lnTo>
                    <a:lnTo>
                      <a:pt x="44" y="64"/>
                    </a:lnTo>
                    <a:lnTo>
                      <a:pt x="37" y="52"/>
                    </a:lnTo>
                    <a:lnTo>
                      <a:pt x="22" y="69"/>
                    </a:lnTo>
                    <a:lnTo>
                      <a:pt x="12" y="88"/>
                    </a:lnTo>
                    <a:lnTo>
                      <a:pt x="10" y="71"/>
                    </a:lnTo>
                    <a:lnTo>
                      <a:pt x="0" y="68"/>
                    </a:lnTo>
                    <a:lnTo>
                      <a:pt x="1" y="36"/>
                    </a:lnTo>
                    <a:lnTo>
                      <a:pt x="20" y="27"/>
                    </a:lnTo>
                    <a:lnTo>
                      <a:pt x="35" y="11"/>
                    </a:lnTo>
                    <a:lnTo>
                      <a:pt x="40" y="16"/>
                    </a:lnTo>
                    <a:lnTo>
                      <a:pt x="60" y="14"/>
                    </a:lnTo>
                    <a:lnTo>
                      <a:pt x="80" y="0"/>
                    </a:lnTo>
                    <a:lnTo>
                      <a:pt x="83" y="12"/>
                    </a:lnTo>
                    <a:lnTo>
                      <a:pt x="116" y="19"/>
                    </a:lnTo>
                    <a:lnTo>
                      <a:pt x="111" y="27"/>
                    </a:lnTo>
                    <a:lnTo>
                      <a:pt x="122" y="33"/>
                    </a:lnTo>
                    <a:lnTo>
                      <a:pt x="111" y="39"/>
                    </a:lnTo>
                    <a:lnTo>
                      <a:pt x="88" y="37"/>
                    </a:lnTo>
                    <a:lnTo>
                      <a:pt x="79" y="48"/>
                    </a:lnTo>
                    <a:lnTo>
                      <a:pt x="81" y="68"/>
                    </a:lnTo>
                    <a:lnTo>
                      <a:pt x="96" y="77"/>
                    </a:lnTo>
                    <a:lnTo>
                      <a:pt x="88" y="88"/>
                    </a:lnTo>
                    <a:lnTo>
                      <a:pt x="73" y="83"/>
                    </a:lnTo>
                    <a:lnTo>
                      <a:pt x="57" y="9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5" name="Freeform 430"/>
              <p:cNvSpPr>
                <a:spLocks/>
              </p:cNvSpPr>
              <p:nvPr/>
            </p:nvSpPr>
            <p:spPr bwMode="auto">
              <a:xfrm>
                <a:off x="3609" y="3222"/>
                <a:ext cx="75" cy="100"/>
              </a:xfrm>
              <a:custGeom>
                <a:avLst/>
                <a:gdLst>
                  <a:gd name="T0" fmla="*/ 29 w 75"/>
                  <a:gd name="T1" fmla="*/ 100 h 100"/>
                  <a:gd name="T2" fmla="*/ 14 w 75"/>
                  <a:gd name="T3" fmla="*/ 90 h 100"/>
                  <a:gd name="T4" fmla="*/ 10 w 75"/>
                  <a:gd name="T5" fmla="*/ 61 h 100"/>
                  <a:gd name="T6" fmla="*/ 0 w 75"/>
                  <a:gd name="T7" fmla="*/ 40 h 100"/>
                  <a:gd name="T8" fmla="*/ 20 w 75"/>
                  <a:gd name="T9" fmla="*/ 0 h 100"/>
                  <a:gd name="T10" fmla="*/ 26 w 75"/>
                  <a:gd name="T11" fmla="*/ 18 h 100"/>
                  <a:gd name="T12" fmla="*/ 57 w 75"/>
                  <a:gd name="T13" fmla="*/ 23 h 100"/>
                  <a:gd name="T14" fmla="*/ 69 w 75"/>
                  <a:gd name="T15" fmla="*/ 33 h 100"/>
                  <a:gd name="T16" fmla="*/ 66 w 75"/>
                  <a:gd name="T17" fmla="*/ 53 h 100"/>
                  <a:gd name="T18" fmla="*/ 75 w 75"/>
                  <a:gd name="T19" fmla="*/ 74 h 100"/>
                  <a:gd name="T20" fmla="*/ 71 w 75"/>
                  <a:gd name="T21" fmla="*/ 85 h 100"/>
                  <a:gd name="T22" fmla="*/ 50 w 75"/>
                  <a:gd name="T23" fmla="*/ 65 h 100"/>
                  <a:gd name="T24" fmla="*/ 47 w 75"/>
                  <a:gd name="T25" fmla="*/ 99 h 100"/>
                  <a:gd name="T26" fmla="*/ 29 w 75"/>
                  <a:gd name="T27" fmla="*/ 100 h 1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5" h="100">
                    <a:moveTo>
                      <a:pt x="29" y="100"/>
                    </a:moveTo>
                    <a:lnTo>
                      <a:pt x="14" y="90"/>
                    </a:lnTo>
                    <a:lnTo>
                      <a:pt x="10" y="61"/>
                    </a:lnTo>
                    <a:lnTo>
                      <a:pt x="0" y="40"/>
                    </a:lnTo>
                    <a:lnTo>
                      <a:pt x="20" y="0"/>
                    </a:lnTo>
                    <a:lnTo>
                      <a:pt x="26" y="18"/>
                    </a:lnTo>
                    <a:lnTo>
                      <a:pt x="57" y="23"/>
                    </a:lnTo>
                    <a:lnTo>
                      <a:pt x="69" y="33"/>
                    </a:lnTo>
                    <a:lnTo>
                      <a:pt x="66" y="53"/>
                    </a:lnTo>
                    <a:lnTo>
                      <a:pt x="75" y="74"/>
                    </a:lnTo>
                    <a:lnTo>
                      <a:pt x="71" y="85"/>
                    </a:lnTo>
                    <a:lnTo>
                      <a:pt x="50" y="65"/>
                    </a:lnTo>
                    <a:lnTo>
                      <a:pt x="47" y="99"/>
                    </a:lnTo>
                    <a:lnTo>
                      <a:pt x="29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6" name="Freeform 431"/>
              <p:cNvSpPr>
                <a:spLocks/>
              </p:cNvSpPr>
              <p:nvPr/>
            </p:nvSpPr>
            <p:spPr bwMode="auto">
              <a:xfrm>
                <a:off x="3713" y="3317"/>
                <a:ext cx="46" cy="48"/>
              </a:xfrm>
              <a:custGeom>
                <a:avLst/>
                <a:gdLst>
                  <a:gd name="T0" fmla="*/ 33 w 46"/>
                  <a:gd name="T1" fmla="*/ 48 h 48"/>
                  <a:gd name="T2" fmla="*/ 10 w 46"/>
                  <a:gd name="T3" fmla="*/ 43 h 48"/>
                  <a:gd name="T4" fmla="*/ 9 w 46"/>
                  <a:gd name="T5" fmla="*/ 41 h 48"/>
                  <a:gd name="T6" fmla="*/ 14 w 46"/>
                  <a:gd name="T7" fmla="*/ 20 h 48"/>
                  <a:gd name="T8" fmla="*/ 0 w 46"/>
                  <a:gd name="T9" fmla="*/ 5 h 48"/>
                  <a:gd name="T10" fmla="*/ 10 w 46"/>
                  <a:gd name="T11" fmla="*/ 0 h 48"/>
                  <a:gd name="T12" fmla="*/ 26 w 46"/>
                  <a:gd name="T13" fmla="*/ 2 h 48"/>
                  <a:gd name="T14" fmla="*/ 42 w 46"/>
                  <a:gd name="T15" fmla="*/ 19 h 48"/>
                  <a:gd name="T16" fmla="*/ 46 w 46"/>
                  <a:gd name="T17" fmla="*/ 24 h 48"/>
                  <a:gd name="T18" fmla="*/ 33 w 46"/>
                  <a:gd name="T19" fmla="*/ 48 h 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6" h="48">
                    <a:moveTo>
                      <a:pt x="33" y="48"/>
                    </a:moveTo>
                    <a:lnTo>
                      <a:pt x="10" y="43"/>
                    </a:lnTo>
                    <a:lnTo>
                      <a:pt x="9" y="41"/>
                    </a:lnTo>
                    <a:lnTo>
                      <a:pt x="14" y="20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6" y="2"/>
                    </a:lnTo>
                    <a:lnTo>
                      <a:pt x="42" y="19"/>
                    </a:lnTo>
                    <a:lnTo>
                      <a:pt x="46" y="24"/>
                    </a:lnTo>
                    <a:lnTo>
                      <a:pt x="33" y="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7" name="Freeform 432"/>
              <p:cNvSpPr>
                <a:spLocks/>
              </p:cNvSpPr>
              <p:nvPr/>
            </p:nvSpPr>
            <p:spPr bwMode="auto">
              <a:xfrm>
                <a:off x="4434" y="2115"/>
                <a:ext cx="190" cy="136"/>
              </a:xfrm>
              <a:custGeom>
                <a:avLst/>
                <a:gdLst>
                  <a:gd name="T0" fmla="*/ 152 w 190"/>
                  <a:gd name="T1" fmla="*/ 136 h 136"/>
                  <a:gd name="T2" fmla="*/ 132 w 190"/>
                  <a:gd name="T3" fmla="*/ 135 h 136"/>
                  <a:gd name="T4" fmla="*/ 109 w 190"/>
                  <a:gd name="T5" fmla="*/ 125 h 136"/>
                  <a:gd name="T6" fmla="*/ 51 w 190"/>
                  <a:gd name="T7" fmla="*/ 94 h 136"/>
                  <a:gd name="T8" fmla="*/ 36 w 190"/>
                  <a:gd name="T9" fmla="*/ 97 h 136"/>
                  <a:gd name="T10" fmla="*/ 26 w 190"/>
                  <a:gd name="T11" fmla="*/ 82 h 136"/>
                  <a:gd name="T12" fmla="*/ 3 w 190"/>
                  <a:gd name="T13" fmla="*/ 84 h 136"/>
                  <a:gd name="T14" fmla="*/ 0 w 190"/>
                  <a:gd name="T15" fmla="*/ 29 h 136"/>
                  <a:gd name="T16" fmla="*/ 12 w 190"/>
                  <a:gd name="T17" fmla="*/ 29 h 136"/>
                  <a:gd name="T18" fmla="*/ 31 w 190"/>
                  <a:gd name="T19" fmla="*/ 0 h 136"/>
                  <a:gd name="T20" fmla="*/ 101 w 190"/>
                  <a:gd name="T21" fmla="*/ 59 h 136"/>
                  <a:gd name="T22" fmla="*/ 143 w 190"/>
                  <a:gd name="T23" fmla="*/ 68 h 136"/>
                  <a:gd name="T24" fmla="*/ 190 w 190"/>
                  <a:gd name="T25" fmla="*/ 100 h 136"/>
                  <a:gd name="T26" fmla="*/ 185 w 190"/>
                  <a:gd name="T27" fmla="*/ 114 h 136"/>
                  <a:gd name="T28" fmla="*/ 152 w 190"/>
                  <a:gd name="T29" fmla="*/ 136 h 1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90" h="136">
                    <a:moveTo>
                      <a:pt x="152" y="136"/>
                    </a:moveTo>
                    <a:lnTo>
                      <a:pt x="132" y="135"/>
                    </a:lnTo>
                    <a:lnTo>
                      <a:pt x="109" y="125"/>
                    </a:lnTo>
                    <a:lnTo>
                      <a:pt x="51" y="94"/>
                    </a:lnTo>
                    <a:lnTo>
                      <a:pt x="36" y="97"/>
                    </a:lnTo>
                    <a:lnTo>
                      <a:pt x="26" y="82"/>
                    </a:lnTo>
                    <a:lnTo>
                      <a:pt x="3" y="84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31" y="0"/>
                    </a:lnTo>
                    <a:lnTo>
                      <a:pt x="101" y="59"/>
                    </a:lnTo>
                    <a:lnTo>
                      <a:pt x="143" y="68"/>
                    </a:lnTo>
                    <a:lnTo>
                      <a:pt x="190" y="100"/>
                    </a:lnTo>
                    <a:lnTo>
                      <a:pt x="185" y="114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8" name="Freeform 433"/>
              <p:cNvSpPr>
                <a:spLocks/>
              </p:cNvSpPr>
              <p:nvPr/>
            </p:nvSpPr>
            <p:spPr bwMode="auto">
              <a:xfrm>
                <a:off x="3918" y="3433"/>
                <a:ext cx="83" cy="51"/>
              </a:xfrm>
              <a:custGeom>
                <a:avLst/>
                <a:gdLst>
                  <a:gd name="T0" fmla="*/ 11 w 83"/>
                  <a:gd name="T1" fmla="*/ 51 h 51"/>
                  <a:gd name="T2" fmla="*/ 1 w 83"/>
                  <a:gd name="T3" fmla="*/ 29 h 51"/>
                  <a:gd name="T4" fmla="*/ 0 w 83"/>
                  <a:gd name="T5" fmla="*/ 15 h 51"/>
                  <a:gd name="T6" fmla="*/ 8 w 83"/>
                  <a:gd name="T7" fmla="*/ 4 h 51"/>
                  <a:gd name="T8" fmla="*/ 26 w 83"/>
                  <a:gd name="T9" fmla="*/ 11 h 51"/>
                  <a:gd name="T10" fmla="*/ 41 w 83"/>
                  <a:gd name="T11" fmla="*/ 6 h 51"/>
                  <a:gd name="T12" fmla="*/ 72 w 83"/>
                  <a:gd name="T13" fmla="*/ 0 h 51"/>
                  <a:gd name="T14" fmla="*/ 83 w 83"/>
                  <a:gd name="T15" fmla="*/ 8 h 51"/>
                  <a:gd name="T16" fmla="*/ 72 w 83"/>
                  <a:gd name="T17" fmla="*/ 34 h 51"/>
                  <a:gd name="T18" fmla="*/ 52 w 83"/>
                  <a:gd name="T19" fmla="*/ 40 h 51"/>
                  <a:gd name="T20" fmla="*/ 40 w 83"/>
                  <a:gd name="T21" fmla="*/ 43 h 51"/>
                  <a:gd name="T22" fmla="*/ 27 w 83"/>
                  <a:gd name="T23" fmla="*/ 29 h 51"/>
                  <a:gd name="T24" fmla="*/ 20 w 83"/>
                  <a:gd name="T25" fmla="*/ 51 h 51"/>
                  <a:gd name="T26" fmla="*/ 11 w 83"/>
                  <a:gd name="T27" fmla="*/ 51 h 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" h="51">
                    <a:moveTo>
                      <a:pt x="11" y="51"/>
                    </a:moveTo>
                    <a:lnTo>
                      <a:pt x="1" y="29"/>
                    </a:lnTo>
                    <a:lnTo>
                      <a:pt x="0" y="15"/>
                    </a:lnTo>
                    <a:lnTo>
                      <a:pt x="8" y="4"/>
                    </a:lnTo>
                    <a:lnTo>
                      <a:pt x="26" y="11"/>
                    </a:lnTo>
                    <a:lnTo>
                      <a:pt x="41" y="6"/>
                    </a:lnTo>
                    <a:lnTo>
                      <a:pt x="72" y="0"/>
                    </a:lnTo>
                    <a:lnTo>
                      <a:pt x="83" y="8"/>
                    </a:lnTo>
                    <a:lnTo>
                      <a:pt x="72" y="34"/>
                    </a:lnTo>
                    <a:lnTo>
                      <a:pt x="52" y="40"/>
                    </a:lnTo>
                    <a:lnTo>
                      <a:pt x="40" y="43"/>
                    </a:lnTo>
                    <a:lnTo>
                      <a:pt x="27" y="29"/>
                    </a:lnTo>
                    <a:lnTo>
                      <a:pt x="20" y="51"/>
                    </a:lnTo>
                    <a:lnTo>
                      <a:pt x="11" y="5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09" name="Freeform 434"/>
              <p:cNvSpPr>
                <a:spLocks/>
              </p:cNvSpPr>
              <p:nvPr/>
            </p:nvSpPr>
            <p:spPr bwMode="auto">
              <a:xfrm>
                <a:off x="3670" y="3092"/>
                <a:ext cx="102" cy="70"/>
              </a:xfrm>
              <a:custGeom>
                <a:avLst/>
                <a:gdLst>
                  <a:gd name="T0" fmla="*/ 81 w 102"/>
                  <a:gd name="T1" fmla="*/ 70 h 70"/>
                  <a:gd name="T2" fmla="*/ 52 w 102"/>
                  <a:gd name="T3" fmla="*/ 62 h 70"/>
                  <a:gd name="T4" fmla="*/ 35 w 102"/>
                  <a:gd name="T5" fmla="*/ 59 h 70"/>
                  <a:gd name="T6" fmla="*/ 29 w 102"/>
                  <a:gd name="T7" fmla="*/ 40 h 70"/>
                  <a:gd name="T8" fmla="*/ 16 w 102"/>
                  <a:gd name="T9" fmla="*/ 44 h 70"/>
                  <a:gd name="T10" fmla="*/ 4 w 102"/>
                  <a:gd name="T11" fmla="*/ 31 h 70"/>
                  <a:gd name="T12" fmla="*/ 0 w 102"/>
                  <a:gd name="T13" fmla="*/ 15 h 70"/>
                  <a:gd name="T14" fmla="*/ 14 w 102"/>
                  <a:gd name="T15" fmla="*/ 8 h 70"/>
                  <a:gd name="T16" fmla="*/ 32 w 102"/>
                  <a:gd name="T17" fmla="*/ 13 h 70"/>
                  <a:gd name="T18" fmla="*/ 44 w 102"/>
                  <a:gd name="T19" fmla="*/ 1 h 70"/>
                  <a:gd name="T20" fmla="*/ 59 w 102"/>
                  <a:gd name="T21" fmla="*/ 0 h 70"/>
                  <a:gd name="T22" fmla="*/ 57 w 102"/>
                  <a:gd name="T23" fmla="*/ 25 h 70"/>
                  <a:gd name="T24" fmla="*/ 73 w 102"/>
                  <a:gd name="T25" fmla="*/ 22 h 70"/>
                  <a:gd name="T26" fmla="*/ 76 w 102"/>
                  <a:gd name="T27" fmla="*/ 32 h 70"/>
                  <a:gd name="T28" fmla="*/ 102 w 102"/>
                  <a:gd name="T29" fmla="*/ 14 h 70"/>
                  <a:gd name="T30" fmla="*/ 99 w 102"/>
                  <a:gd name="T31" fmla="*/ 49 h 70"/>
                  <a:gd name="T32" fmla="*/ 91 w 102"/>
                  <a:gd name="T33" fmla="*/ 53 h 70"/>
                  <a:gd name="T34" fmla="*/ 81 w 102"/>
                  <a:gd name="T35" fmla="*/ 70 h 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2" h="70">
                    <a:moveTo>
                      <a:pt x="81" y="70"/>
                    </a:moveTo>
                    <a:lnTo>
                      <a:pt x="52" y="62"/>
                    </a:lnTo>
                    <a:lnTo>
                      <a:pt x="35" y="59"/>
                    </a:lnTo>
                    <a:lnTo>
                      <a:pt x="29" y="40"/>
                    </a:lnTo>
                    <a:lnTo>
                      <a:pt x="16" y="44"/>
                    </a:lnTo>
                    <a:lnTo>
                      <a:pt x="4" y="31"/>
                    </a:lnTo>
                    <a:lnTo>
                      <a:pt x="0" y="15"/>
                    </a:lnTo>
                    <a:lnTo>
                      <a:pt x="14" y="8"/>
                    </a:lnTo>
                    <a:lnTo>
                      <a:pt x="32" y="13"/>
                    </a:lnTo>
                    <a:lnTo>
                      <a:pt x="44" y="1"/>
                    </a:lnTo>
                    <a:lnTo>
                      <a:pt x="59" y="0"/>
                    </a:lnTo>
                    <a:lnTo>
                      <a:pt x="57" y="25"/>
                    </a:lnTo>
                    <a:lnTo>
                      <a:pt x="73" y="22"/>
                    </a:lnTo>
                    <a:lnTo>
                      <a:pt x="76" y="32"/>
                    </a:lnTo>
                    <a:lnTo>
                      <a:pt x="102" y="14"/>
                    </a:lnTo>
                    <a:lnTo>
                      <a:pt x="99" y="49"/>
                    </a:lnTo>
                    <a:lnTo>
                      <a:pt x="91" y="53"/>
                    </a:lnTo>
                    <a:lnTo>
                      <a:pt x="81" y="7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0" name="Freeform 435"/>
              <p:cNvSpPr>
                <a:spLocks/>
              </p:cNvSpPr>
              <p:nvPr/>
            </p:nvSpPr>
            <p:spPr bwMode="auto">
              <a:xfrm>
                <a:off x="3800" y="3232"/>
                <a:ext cx="229" cy="171"/>
              </a:xfrm>
              <a:custGeom>
                <a:avLst/>
                <a:gdLst>
                  <a:gd name="T0" fmla="*/ 98 w 229"/>
                  <a:gd name="T1" fmla="*/ 171 h 171"/>
                  <a:gd name="T2" fmla="*/ 84 w 229"/>
                  <a:gd name="T3" fmla="*/ 163 h 171"/>
                  <a:gd name="T4" fmla="*/ 71 w 229"/>
                  <a:gd name="T5" fmla="*/ 165 h 171"/>
                  <a:gd name="T6" fmla="*/ 59 w 229"/>
                  <a:gd name="T7" fmla="*/ 158 h 171"/>
                  <a:gd name="T8" fmla="*/ 42 w 229"/>
                  <a:gd name="T9" fmla="*/ 162 h 171"/>
                  <a:gd name="T10" fmla="*/ 32 w 229"/>
                  <a:gd name="T11" fmla="*/ 134 h 171"/>
                  <a:gd name="T12" fmla="*/ 38 w 229"/>
                  <a:gd name="T13" fmla="*/ 119 h 171"/>
                  <a:gd name="T14" fmla="*/ 13 w 229"/>
                  <a:gd name="T15" fmla="*/ 105 h 171"/>
                  <a:gd name="T16" fmla="*/ 8 w 229"/>
                  <a:gd name="T17" fmla="*/ 95 h 171"/>
                  <a:gd name="T18" fmla="*/ 5 w 229"/>
                  <a:gd name="T19" fmla="*/ 88 h 171"/>
                  <a:gd name="T20" fmla="*/ 0 w 229"/>
                  <a:gd name="T21" fmla="*/ 77 h 171"/>
                  <a:gd name="T22" fmla="*/ 31 w 229"/>
                  <a:gd name="T23" fmla="*/ 65 h 171"/>
                  <a:gd name="T24" fmla="*/ 73 w 229"/>
                  <a:gd name="T25" fmla="*/ 50 h 171"/>
                  <a:gd name="T26" fmla="*/ 74 w 229"/>
                  <a:gd name="T27" fmla="*/ 76 h 171"/>
                  <a:gd name="T28" fmla="*/ 43 w 229"/>
                  <a:gd name="T29" fmla="*/ 113 h 171"/>
                  <a:gd name="T30" fmla="*/ 42 w 229"/>
                  <a:gd name="T31" fmla="*/ 125 h 171"/>
                  <a:gd name="T32" fmla="*/ 39 w 229"/>
                  <a:gd name="T33" fmla="*/ 136 h 171"/>
                  <a:gd name="T34" fmla="*/ 47 w 229"/>
                  <a:gd name="T35" fmla="*/ 142 h 171"/>
                  <a:gd name="T36" fmla="*/ 94 w 229"/>
                  <a:gd name="T37" fmla="*/ 91 h 171"/>
                  <a:gd name="T38" fmla="*/ 131 w 229"/>
                  <a:gd name="T39" fmla="*/ 82 h 171"/>
                  <a:gd name="T40" fmla="*/ 107 w 229"/>
                  <a:gd name="T41" fmla="*/ 61 h 171"/>
                  <a:gd name="T42" fmla="*/ 85 w 229"/>
                  <a:gd name="T43" fmla="*/ 25 h 171"/>
                  <a:gd name="T44" fmla="*/ 127 w 229"/>
                  <a:gd name="T45" fmla="*/ 5 h 171"/>
                  <a:gd name="T46" fmla="*/ 146 w 229"/>
                  <a:gd name="T47" fmla="*/ 15 h 171"/>
                  <a:gd name="T48" fmla="*/ 150 w 229"/>
                  <a:gd name="T49" fmla="*/ 2 h 171"/>
                  <a:gd name="T50" fmla="*/ 164 w 229"/>
                  <a:gd name="T51" fmla="*/ 15 h 171"/>
                  <a:gd name="T52" fmla="*/ 178 w 229"/>
                  <a:gd name="T53" fmla="*/ 0 h 171"/>
                  <a:gd name="T54" fmla="*/ 183 w 229"/>
                  <a:gd name="T55" fmla="*/ 10 h 171"/>
                  <a:gd name="T56" fmla="*/ 189 w 229"/>
                  <a:gd name="T57" fmla="*/ 16 h 171"/>
                  <a:gd name="T58" fmla="*/ 194 w 229"/>
                  <a:gd name="T59" fmla="*/ 25 h 171"/>
                  <a:gd name="T60" fmla="*/ 221 w 229"/>
                  <a:gd name="T61" fmla="*/ 28 h 171"/>
                  <a:gd name="T62" fmla="*/ 229 w 229"/>
                  <a:gd name="T63" fmla="*/ 45 h 171"/>
                  <a:gd name="T64" fmla="*/ 226 w 229"/>
                  <a:gd name="T65" fmla="*/ 68 h 171"/>
                  <a:gd name="T66" fmla="*/ 211 w 229"/>
                  <a:gd name="T67" fmla="*/ 84 h 171"/>
                  <a:gd name="T68" fmla="*/ 192 w 229"/>
                  <a:gd name="T69" fmla="*/ 93 h 171"/>
                  <a:gd name="T70" fmla="*/ 191 w 229"/>
                  <a:gd name="T71" fmla="*/ 125 h 171"/>
                  <a:gd name="T72" fmla="*/ 184 w 229"/>
                  <a:gd name="T73" fmla="*/ 131 h 171"/>
                  <a:gd name="T74" fmla="*/ 179 w 229"/>
                  <a:gd name="T75" fmla="*/ 114 h 171"/>
                  <a:gd name="T76" fmla="*/ 166 w 229"/>
                  <a:gd name="T77" fmla="*/ 99 h 171"/>
                  <a:gd name="T78" fmla="*/ 139 w 229"/>
                  <a:gd name="T79" fmla="*/ 93 h 171"/>
                  <a:gd name="T80" fmla="*/ 120 w 229"/>
                  <a:gd name="T81" fmla="*/ 119 h 171"/>
                  <a:gd name="T82" fmla="*/ 95 w 229"/>
                  <a:gd name="T83" fmla="*/ 130 h 171"/>
                  <a:gd name="T84" fmla="*/ 107 w 229"/>
                  <a:gd name="T85" fmla="*/ 159 h 171"/>
                  <a:gd name="T86" fmla="*/ 98 w 229"/>
                  <a:gd name="T87" fmla="*/ 171 h 17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29" h="171">
                    <a:moveTo>
                      <a:pt x="98" y="171"/>
                    </a:moveTo>
                    <a:lnTo>
                      <a:pt x="84" y="163"/>
                    </a:lnTo>
                    <a:lnTo>
                      <a:pt x="71" y="165"/>
                    </a:lnTo>
                    <a:lnTo>
                      <a:pt x="59" y="158"/>
                    </a:lnTo>
                    <a:lnTo>
                      <a:pt x="42" y="162"/>
                    </a:lnTo>
                    <a:lnTo>
                      <a:pt x="32" y="134"/>
                    </a:lnTo>
                    <a:lnTo>
                      <a:pt x="38" y="119"/>
                    </a:lnTo>
                    <a:lnTo>
                      <a:pt x="13" y="105"/>
                    </a:lnTo>
                    <a:lnTo>
                      <a:pt x="8" y="95"/>
                    </a:lnTo>
                    <a:lnTo>
                      <a:pt x="5" y="88"/>
                    </a:lnTo>
                    <a:lnTo>
                      <a:pt x="0" y="77"/>
                    </a:lnTo>
                    <a:lnTo>
                      <a:pt x="31" y="65"/>
                    </a:lnTo>
                    <a:lnTo>
                      <a:pt x="73" y="50"/>
                    </a:lnTo>
                    <a:lnTo>
                      <a:pt x="74" y="76"/>
                    </a:lnTo>
                    <a:lnTo>
                      <a:pt x="43" y="113"/>
                    </a:lnTo>
                    <a:lnTo>
                      <a:pt x="42" y="125"/>
                    </a:lnTo>
                    <a:lnTo>
                      <a:pt x="39" y="136"/>
                    </a:lnTo>
                    <a:lnTo>
                      <a:pt x="47" y="142"/>
                    </a:lnTo>
                    <a:lnTo>
                      <a:pt x="94" y="91"/>
                    </a:lnTo>
                    <a:lnTo>
                      <a:pt x="131" y="82"/>
                    </a:lnTo>
                    <a:lnTo>
                      <a:pt x="107" y="61"/>
                    </a:lnTo>
                    <a:lnTo>
                      <a:pt x="85" y="25"/>
                    </a:lnTo>
                    <a:lnTo>
                      <a:pt x="127" y="5"/>
                    </a:lnTo>
                    <a:lnTo>
                      <a:pt x="146" y="15"/>
                    </a:lnTo>
                    <a:lnTo>
                      <a:pt x="150" y="2"/>
                    </a:lnTo>
                    <a:lnTo>
                      <a:pt x="164" y="15"/>
                    </a:lnTo>
                    <a:lnTo>
                      <a:pt x="178" y="0"/>
                    </a:lnTo>
                    <a:lnTo>
                      <a:pt x="183" y="10"/>
                    </a:lnTo>
                    <a:lnTo>
                      <a:pt x="189" y="16"/>
                    </a:lnTo>
                    <a:lnTo>
                      <a:pt x="194" y="25"/>
                    </a:lnTo>
                    <a:lnTo>
                      <a:pt x="221" y="28"/>
                    </a:lnTo>
                    <a:lnTo>
                      <a:pt x="229" y="45"/>
                    </a:lnTo>
                    <a:lnTo>
                      <a:pt x="226" y="68"/>
                    </a:lnTo>
                    <a:lnTo>
                      <a:pt x="211" y="84"/>
                    </a:lnTo>
                    <a:lnTo>
                      <a:pt x="192" y="93"/>
                    </a:lnTo>
                    <a:lnTo>
                      <a:pt x="191" y="125"/>
                    </a:lnTo>
                    <a:lnTo>
                      <a:pt x="184" y="131"/>
                    </a:lnTo>
                    <a:lnTo>
                      <a:pt x="179" y="114"/>
                    </a:lnTo>
                    <a:lnTo>
                      <a:pt x="166" y="99"/>
                    </a:lnTo>
                    <a:lnTo>
                      <a:pt x="139" y="93"/>
                    </a:lnTo>
                    <a:lnTo>
                      <a:pt x="120" y="119"/>
                    </a:lnTo>
                    <a:lnTo>
                      <a:pt x="95" y="130"/>
                    </a:lnTo>
                    <a:lnTo>
                      <a:pt x="107" y="159"/>
                    </a:lnTo>
                    <a:lnTo>
                      <a:pt x="98" y="1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1" name="Freeform 436"/>
              <p:cNvSpPr>
                <a:spLocks/>
              </p:cNvSpPr>
              <p:nvPr/>
            </p:nvSpPr>
            <p:spPr bwMode="auto">
              <a:xfrm>
                <a:off x="4112" y="3205"/>
                <a:ext cx="107" cy="111"/>
              </a:xfrm>
              <a:custGeom>
                <a:avLst/>
                <a:gdLst>
                  <a:gd name="T0" fmla="*/ 18 w 107"/>
                  <a:gd name="T1" fmla="*/ 111 h 111"/>
                  <a:gd name="T2" fmla="*/ 7 w 107"/>
                  <a:gd name="T3" fmla="*/ 101 h 111"/>
                  <a:gd name="T4" fmla="*/ 16 w 107"/>
                  <a:gd name="T5" fmla="*/ 85 h 111"/>
                  <a:gd name="T6" fmla="*/ 11 w 107"/>
                  <a:gd name="T7" fmla="*/ 74 h 111"/>
                  <a:gd name="T8" fmla="*/ 18 w 107"/>
                  <a:gd name="T9" fmla="*/ 61 h 111"/>
                  <a:gd name="T10" fmla="*/ 0 w 107"/>
                  <a:gd name="T11" fmla="*/ 48 h 111"/>
                  <a:gd name="T12" fmla="*/ 0 w 107"/>
                  <a:gd name="T13" fmla="*/ 34 h 111"/>
                  <a:gd name="T14" fmla="*/ 15 w 107"/>
                  <a:gd name="T15" fmla="*/ 15 h 111"/>
                  <a:gd name="T16" fmla="*/ 56 w 107"/>
                  <a:gd name="T17" fmla="*/ 10 h 111"/>
                  <a:gd name="T18" fmla="*/ 70 w 107"/>
                  <a:gd name="T19" fmla="*/ 0 h 111"/>
                  <a:gd name="T20" fmla="*/ 78 w 107"/>
                  <a:gd name="T21" fmla="*/ 17 h 111"/>
                  <a:gd name="T22" fmla="*/ 90 w 107"/>
                  <a:gd name="T23" fmla="*/ 33 h 111"/>
                  <a:gd name="T24" fmla="*/ 102 w 107"/>
                  <a:gd name="T25" fmla="*/ 32 h 111"/>
                  <a:gd name="T26" fmla="*/ 107 w 107"/>
                  <a:gd name="T27" fmla="*/ 48 h 111"/>
                  <a:gd name="T28" fmla="*/ 94 w 107"/>
                  <a:gd name="T29" fmla="*/ 55 h 111"/>
                  <a:gd name="T30" fmla="*/ 87 w 107"/>
                  <a:gd name="T31" fmla="*/ 74 h 111"/>
                  <a:gd name="T32" fmla="*/ 65 w 107"/>
                  <a:gd name="T33" fmla="*/ 93 h 111"/>
                  <a:gd name="T34" fmla="*/ 51 w 107"/>
                  <a:gd name="T35" fmla="*/ 84 h 111"/>
                  <a:gd name="T36" fmla="*/ 36 w 107"/>
                  <a:gd name="T37" fmla="*/ 96 h 111"/>
                  <a:gd name="T38" fmla="*/ 36 w 107"/>
                  <a:gd name="T39" fmla="*/ 102 h 111"/>
                  <a:gd name="T40" fmla="*/ 18 w 107"/>
                  <a:gd name="T41" fmla="*/ 111 h 11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7" h="111">
                    <a:moveTo>
                      <a:pt x="18" y="111"/>
                    </a:moveTo>
                    <a:lnTo>
                      <a:pt x="7" y="101"/>
                    </a:lnTo>
                    <a:lnTo>
                      <a:pt x="16" y="85"/>
                    </a:lnTo>
                    <a:lnTo>
                      <a:pt x="11" y="74"/>
                    </a:lnTo>
                    <a:lnTo>
                      <a:pt x="18" y="61"/>
                    </a:lnTo>
                    <a:lnTo>
                      <a:pt x="0" y="48"/>
                    </a:lnTo>
                    <a:lnTo>
                      <a:pt x="0" y="34"/>
                    </a:lnTo>
                    <a:lnTo>
                      <a:pt x="15" y="15"/>
                    </a:lnTo>
                    <a:lnTo>
                      <a:pt x="56" y="10"/>
                    </a:lnTo>
                    <a:lnTo>
                      <a:pt x="70" y="0"/>
                    </a:lnTo>
                    <a:lnTo>
                      <a:pt x="78" y="17"/>
                    </a:lnTo>
                    <a:lnTo>
                      <a:pt x="90" y="33"/>
                    </a:lnTo>
                    <a:lnTo>
                      <a:pt x="102" y="32"/>
                    </a:lnTo>
                    <a:lnTo>
                      <a:pt x="107" y="48"/>
                    </a:lnTo>
                    <a:lnTo>
                      <a:pt x="94" y="55"/>
                    </a:lnTo>
                    <a:lnTo>
                      <a:pt x="87" y="74"/>
                    </a:lnTo>
                    <a:lnTo>
                      <a:pt x="65" y="93"/>
                    </a:lnTo>
                    <a:lnTo>
                      <a:pt x="51" y="84"/>
                    </a:lnTo>
                    <a:lnTo>
                      <a:pt x="36" y="96"/>
                    </a:lnTo>
                    <a:lnTo>
                      <a:pt x="36" y="102"/>
                    </a:lnTo>
                    <a:lnTo>
                      <a:pt x="18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2" name="Freeform 437"/>
              <p:cNvSpPr>
                <a:spLocks/>
              </p:cNvSpPr>
              <p:nvPr/>
            </p:nvSpPr>
            <p:spPr bwMode="auto">
              <a:xfrm>
                <a:off x="4045" y="1826"/>
                <a:ext cx="139" cy="182"/>
              </a:xfrm>
              <a:custGeom>
                <a:avLst/>
                <a:gdLst>
                  <a:gd name="T0" fmla="*/ 71 w 139"/>
                  <a:gd name="T1" fmla="*/ 182 h 182"/>
                  <a:gd name="T2" fmla="*/ 57 w 139"/>
                  <a:gd name="T3" fmla="*/ 178 h 182"/>
                  <a:gd name="T4" fmla="*/ 26 w 139"/>
                  <a:gd name="T5" fmla="*/ 174 h 182"/>
                  <a:gd name="T6" fmla="*/ 21 w 139"/>
                  <a:gd name="T7" fmla="*/ 177 h 182"/>
                  <a:gd name="T8" fmla="*/ 22 w 139"/>
                  <a:gd name="T9" fmla="*/ 173 h 182"/>
                  <a:gd name="T10" fmla="*/ 22 w 139"/>
                  <a:gd name="T11" fmla="*/ 170 h 182"/>
                  <a:gd name="T12" fmla="*/ 21 w 139"/>
                  <a:gd name="T13" fmla="*/ 160 h 182"/>
                  <a:gd name="T14" fmla="*/ 16 w 139"/>
                  <a:gd name="T15" fmla="*/ 151 h 182"/>
                  <a:gd name="T16" fmla="*/ 21 w 139"/>
                  <a:gd name="T17" fmla="*/ 144 h 182"/>
                  <a:gd name="T18" fmla="*/ 21 w 139"/>
                  <a:gd name="T19" fmla="*/ 138 h 182"/>
                  <a:gd name="T20" fmla="*/ 21 w 139"/>
                  <a:gd name="T21" fmla="*/ 128 h 182"/>
                  <a:gd name="T22" fmla="*/ 28 w 139"/>
                  <a:gd name="T23" fmla="*/ 122 h 182"/>
                  <a:gd name="T24" fmla="*/ 30 w 139"/>
                  <a:gd name="T25" fmla="*/ 117 h 182"/>
                  <a:gd name="T26" fmla="*/ 31 w 139"/>
                  <a:gd name="T27" fmla="*/ 108 h 182"/>
                  <a:gd name="T28" fmla="*/ 29 w 139"/>
                  <a:gd name="T29" fmla="*/ 104 h 182"/>
                  <a:gd name="T30" fmla="*/ 25 w 139"/>
                  <a:gd name="T31" fmla="*/ 97 h 182"/>
                  <a:gd name="T32" fmla="*/ 24 w 139"/>
                  <a:gd name="T33" fmla="*/ 95 h 182"/>
                  <a:gd name="T34" fmla="*/ 18 w 139"/>
                  <a:gd name="T35" fmla="*/ 84 h 182"/>
                  <a:gd name="T36" fmla="*/ 15 w 139"/>
                  <a:gd name="T37" fmla="*/ 76 h 182"/>
                  <a:gd name="T38" fmla="*/ 13 w 139"/>
                  <a:gd name="T39" fmla="*/ 74 h 182"/>
                  <a:gd name="T40" fmla="*/ 10 w 139"/>
                  <a:gd name="T41" fmla="*/ 74 h 182"/>
                  <a:gd name="T42" fmla="*/ 6 w 139"/>
                  <a:gd name="T43" fmla="*/ 79 h 182"/>
                  <a:gd name="T44" fmla="*/ 2 w 139"/>
                  <a:gd name="T45" fmla="*/ 79 h 182"/>
                  <a:gd name="T46" fmla="*/ 0 w 139"/>
                  <a:gd name="T47" fmla="*/ 76 h 182"/>
                  <a:gd name="T48" fmla="*/ 1 w 139"/>
                  <a:gd name="T49" fmla="*/ 70 h 182"/>
                  <a:gd name="T50" fmla="*/ 1 w 139"/>
                  <a:gd name="T51" fmla="*/ 69 h 182"/>
                  <a:gd name="T52" fmla="*/ 5 w 139"/>
                  <a:gd name="T53" fmla="*/ 65 h 182"/>
                  <a:gd name="T54" fmla="*/ 44 w 139"/>
                  <a:gd name="T55" fmla="*/ 23 h 182"/>
                  <a:gd name="T56" fmla="*/ 91 w 139"/>
                  <a:gd name="T57" fmla="*/ 25 h 182"/>
                  <a:gd name="T58" fmla="*/ 111 w 139"/>
                  <a:gd name="T59" fmla="*/ 15 h 182"/>
                  <a:gd name="T60" fmla="*/ 139 w 139"/>
                  <a:gd name="T61" fmla="*/ 0 h 182"/>
                  <a:gd name="T62" fmla="*/ 139 w 139"/>
                  <a:gd name="T63" fmla="*/ 31 h 182"/>
                  <a:gd name="T64" fmla="*/ 138 w 139"/>
                  <a:gd name="T65" fmla="*/ 84 h 182"/>
                  <a:gd name="T66" fmla="*/ 89 w 139"/>
                  <a:gd name="T67" fmla="*/ 85 h 182"/>
                  <a:gd name="T68" fmla="*/ 70 w 139"/>
                  <a:gd name="T69" fmla="*/ 138 h 182"/>
                  <a:gd name="T70" fmla="*/ 65 w 139"/>
                  <a:gd name="T71" fmla="*/ 147 h 182"/>
                  <a:gd name="T72" fmla="*/ 81 w 139"/>
                  <a:gd name="T73" fmla="*/ 173 h 182"/>
                  <a:gd name="T74" fmla="*/ 71 w 139"/>
                  <a:gd name="T75" fmla="*/ 182 h 1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39" h="182">
                    <a:moveTo>
                      <a:pt x="71" y="182"/>
                    </a:moveTo>
                    <a:lnTo>
                      <a:pt x="57" y="178"/>
                    </a:lnTo>
                    <a:lnTo>
                      <a:pt x="26" y="174"/>
                    </a:lnTo>
                    <a:lnTo>
                      <a:pt x="21" y="177"/>
                    </a:lnTo>
                    <a:lnTo>
                      <a:pt x="22" y="173"/>
                    </a:lnTo>
                    <a:lnTo>
                      <a:pt x="22" y="170"/>
                    </a:lnTo>
                    <a:lnTo>
                      <a:pt x="21" y="160"/>
                    </a:lnTo>
                    <a:lnTo>
                      <a:pt x="16" y="151"/>
                    </a:lnTo>
                    <a:lnTo>
                      <a:pt x="21" y="144"/>
                    </a:lnTo>
                    <a:lnTo>
                      <a:pt x="21" y="138"/>
                    </a:lnTo>
                    <a:lnTo>
                      <a:pt x="21" y="128"/>
                    </a:lnTo>
                    <a:lnTo>
                      <a:pt x="28" y="122"/>
                    </a:lnTo>
                    <a:lnTo>
                      <a:pt x="30" y="117"/>
                    </a:lnTo>
                    <a:lnTo>
                      <a:pt x="31" y="108"/>
                    </a:lnTo>
                    <a:lnTo>
                      <a:pt x="29" y="104"/>
                    </a:lnTo>
                    <a:lnTo>
                      <a:pt x="25" y="97"/>
                    </a:lnTo>
                    <a:lnTo>
                      <a:pt x="24" y="95"/>
                    </a:lnTo>
                    <a:lnTo>
                      <a:pt x="18" y="84"/>
                    </a:lnTo>
                    <a:lnTo>
                      <a:pt x="15" y="76"/>
                    </a:lnTo>
                    <a:lnTo>
                      <a:pt x="13" y="74"/>
                    </a:lnTo>
                    <a:lnTo>
                      <a:pt x="10" y="74"/>
                    </a:lnTo>
                    <a:lnTo>
                      <a:pt x="6" y="79"/>
                    </a:lnTo>
                    <a:lnTo>
                      <a:pt x="2" y="79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1" y="69"/>
                    </a:lnTo>
                    <a:lnTo>
                      <a:pt x="5" y="65"/>
                    </a:lnTo>
                    <a:lnTo>
                      <a:pt x="44" y="23"/>
                    </a:lnTo>
                    <a:lnTo>
                      <a:pt x="91" y="25"/>
                    </a:lnTo>
                    <a:lnTo>
                      <a:pt x="111" y="15"/>
                    </a:lnTo>
                    <a:lnTo>
                      <a:pt x="139" y="0"/>
                    </a:lnTo>
                    <a:lnTo>
                      <a:pt x="139" y="31"/>
                    </a:lnTo>
                    <a:lnTo>
                      <a:pt x="138" y="84"/>
                    </a:lnTo>
                    <a:lnTo>
                      <a:pt x="89" y="85"/>
                    </a:lnTo>
                    <a:lnTo>
                      <a:pt x="70" y="138"/>
                    </a:lnTo>
                    <a:lnTo>
                      <a:pt x="65" y="147"/>
                    </a:lnTo>
                    <a:lnTo>
                      <a:pt x="81" y="173"/>
                    </a:lnTo>
                    <a:lnTo>
                      <a:pt x="71" y="1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3" name="Freeform 438"/>
              <p:cNvSpPr>
                <a:spLocks/>
              </p:cNvSpPr>
              <p:nvPr/>
            </p:nvSpPr>
            <p:spPr bwMode="auto">
              <a:xfrm>
                <a:off x="4264" y="2496"/>
                <a:ext cx="116" cy="116"/>
              </a:xfrm>
              <a:custGeom>
                <a:avLst/>
                <a:gdLst>
                  <a:gd name="T0" fmla="*/ 48 w 116"/>
                  <a:gd name="T1" fmla="*/ 116 h 116"/>
                  <a:gd name="T2" fmla="*/ 31 w 116"/>
                  <a:gd name="T3" fmla="*/ 113 h 116"/>
                  <a:gd name="T4" fmla="*/ 3 w 116"/>
                  <a:gd name="T5" fmla="*/ 54 h 116"/>
                  <a:gd name="T6" fmla="*/ 0 w 116"/>
                  <a:gd name="T7" fmla="*/ 34 h 116"/>
                  <a:gd name="T8" fmla="*/ 4 w 116"/>
                  <a:gd name="T9" fmla="*/ 7 h 116"/>
                  <a:gd name="T10" fmla="*/ 16 w 116"/>
                  <a:gd name="T11" fmla="*/ 19 h 116"/>
                  <a:gd name="T12" fmla="*/ 31 w 116"/>
                  <a:gd name="T13" fmla="*/ 23 h 116"/>
                  <a:gd name="T14" fmla="*/ 39 w 116"/>
                  <a:gd name="T15" fmla="*/ 9 h 116"/>
                  <a:gd name="T16" fmla="*/ 58 w 116"/>
                  <a:gd name="T17" fmla="*/ 12 h 116"/>
                  <a:gd name="T18" fmla="*/ 65 w 116"/>
                  <a:gd name="T19" fmla="*/ 0 h 116"/>
                  <a:gd name="T20" fmla="*/ 80 w 116"/>
                  <a:gd name="T21" fmla="*/ 21 h 116"/>
                  <a:gd name="T22" fmla="*/ 104 w 116"/>
                  <a:gd name="T23" fmla="*/ 32 h 116"/>
                  <a:gd name="T24" fmla="*/ 116 w 116"/>
                  <a:gd name="T25" fmla="*/ 58 h 116"/>
                  <a:gd name="T26" fmla="*/ 108 w 116"/>
                  <a:gd name="T27" fmla="*/ 64 h 116"/>
                  <a:gd name="T28" fmla="*/ 97 w 116"/>
                  <a:gd name="T29" fmla="*/ 58 h 116"/>
                  <a:gd name="T30" fmla="*/ 81 w 116"/>
                  <a:gd name="T31" fmla="*/ 62 h 116"/>
                  <a:gd name="T32" fmla="*/ 72 w 116"/>
                  <a:gd name="T33" fmla="*/ 80 h 116"/>
                  <a:gd name="T34" fmla="*/ 59 w 116"/>
                  <a:gd name="T35" fmla="*/ 74 h 116"/>
                  <a:gd name="T36" fmla="*/ 45 w 116"/>
                  <a:gd name="T37" fmla="*/ 101 h 116"/>
                  <a:gd name="T38" fmla="*/ 54 w 116"/>
                  <a:gd name="T39" fmla="*/ 113 h 116"/>
                  <a:gd name="T40" fmla="*/ 48 w 116"/>
                  <a:gd name="T41" fmla="*/ 116 h 1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6" h="116">
                    <a:moveTo>
                      <a:pt x="48" y="116"/>
                    </a:moveTo>
                    <a:lnTo>
                      <a:pt x="31" y="113"/>
                    </a:lnTo>
                    <a:lnTo>
                      <a:pt x="3" y="54"/>
                    </a:lnTo>
                    <a:lnTo>
                      <a:pt x="0" y="34"/>
                    </a:lnTo>
                    <a:lnTo>
                      <a:pt x="4" y="7"/>
                    </a:lnTo>
                    <a:lnTo>
                      <a:pt x="16" y="19"/>
                    </a:lnTo>
                    <a:lnTo>
                      <a:pt x="31" y="23"/>
                    </a:lnTo>
                    <a:lnTo>
                      <a:pt x="39" y="9"/>
                    </a:lnTo>
                    <a:lnTo>
                      <a:pt x="58" y="12"/>
                    </a:lnTo>
                    <a:lnTo>
                      <a:pt x="65" y="0"/>
                    </a:lnTo>
                    <a:lnTo>
                      <a:pt x="80" y="21"/>
                    </a:lnTo>
                    <a:lnTo>
                      <a:pt x="104" y="32"/>
                    </a:lnTo>
                    <a:lnTo>
                      <a:pt x="116" y="58"/>
                    </a:lnTo>
                    <a:lnTo>
                      <a:pt x="108" y="64"/>
                    </a:lnTo>
                    <a:lnTo>
                      <a:pt x="97" y="58"/>
                    </a:lnTo>
                    <a:lnTo>
                      <a:pt x="81" y="62"/>
                    </a:lnTo>
                    <a:lnTo>
                      <a:pt x="72" y="80"/>
                    </a:lnTo>
                    <a:lnTo>
                      <a:pt x="59" y="74"/>
                    </a:lnTo>
                    <a:lnTo>
                      <a:pt x="45" y="101"/>
                    </a:lnTo>
                    <a:lnTo>
                      <a:pt x="54" y="113"/>
                    </a:lnTo>
                    <a:lnTo>
                      <a:pt x="48" y="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4" name="Freeform 439"/>
              <p:cNvSpPr>
                <a:spLocks/>
              </p:cNvSpPr>
              <p:nvPr/>
            </p:nvSpPr>
            <p:spPr bwMode="auto">
              <a:xfrm>
                <a:off x="4146" y="3289"/>
                <a:ext cx="77" cy="128"/>
              </a:xfrm>
              <a:custGeom>
                <a:avLst/>
                <a:gdLst>
                  <a:gd name="T0" fmla="*/ 39 w 77"/>
                  <a:gd name="T1" fmla="*/ 128 h 128"/>
                  <a:gd name="T2" fmla="*/ 39 w 77"/>
                  <a:gd name="T3" fmla="*/ 128 h 128"/>
                  <a:gd name="T4" fmla="*/ 25 w 77"/>
                  <a:gd name="T5" fmla="*/ 125 h 128"/>
                  <a:gd name="T6" fmla="*/ 25 w 77"/>
                  <a:gd name="T7" fmla="*/ 125 h 128"/>
                  <a:gd name="T8" fmla="*/ 25 w 77"/>
                  <a:gd name="T9" fmla="*/ 125 h 128"/>
                  <a:gd name="T10" fmla="*/ 24 w 77"/>
                  <a:gd name="T11" fmla="*/ 111 h 128"/>
                  <a:gd name="T12" fmla="*/ 5 w 77"/>
                  <a:gd name="T13" fmla="*/ 100 h 128"/>
                  <a:gd name="T14" fmla="*/ 15 w 77"/>
                  <a:gd name="T15" fmla="*/ 78 h 128"/>
                  <a:gd name="T16" fmla="*/ 15 w 77"/>
                  <a:gd name="T17" fmla="*/ 70 h 128"/>
                  <a:gd name="T18" fmla="*/ 2 w 77"/>
                  <a:gd name="T19" fmla="*/ 69 h 128"/>
                  <a:gd name="T20" fmla="*/ 0 w 77"/>
                  <a:gd name="T21" fmla="*/ 58 h 128"/>
                  <a:gd name="T22" fmla="*/ 12 w 77"/>
                  <a:gd name="T23" fmla="*/ 54 h 128"/>
                  <a:gd name="T24" fmla="*/ 15 w 77"/>
                  <a:gd name="T25" fmla="*/ 41 h 128"/>
                  <a:gd name="T26" fmla="*/ 2 w 77"/>
                  <a:gd name="T27" fmla="*/ 18 h 128"/>
                  <a:gd name="T28" fmla="*/ 2 w 77"/>
                  <a:gd name="T29" fmla="*/ 12 h 128"/>
                  <a:gd name="T30" fmla="*/ 17 w 77"/>
                  <a:gd name="T31" fmla="*/ 0 h 128"/>
                  <a:gd name="T32" fmla="*/ 31 w 77"/>
                  <a:gd name="T33" fmla="*/ 9 h 128"/>
                  <a:gd name="T34" fmla="*/ 42 w 77"/>
                  <a:gd name="T35" fmla="*/ 17 h 128"/>
                  <a:gd name="T36" fmla="*/ 35 w 77"/>
                  <a:gd name="T37" fmla="*/ 28 h 128"/>
                  <a:gd name="T38" fmla="*/ 35 w 77"/>
                  <a:gd name="T39" fmla="*/ 46 h 128"/>
                  <a:gd name="T40" fmla="*/ 47 w 77"/>
                  <a:gd name="T41" fmla="*/ 50 h 128"/>
                  <a:gd name="T42" fmla="*/ 53 w 77"/>
                  <a:gd name="T43" fmla="*/ 41 h 128"/>
                  <a:gd name="T44" fmla="*/ 71 w 77"/>
                  <a:gd name="T45" fmla="*/ 47 h 128"/>
                  <a:gd name="T46" fmla="*/ 77 w 77"/>
                  <a:gd name="T47" fmla="*/ 86 h 128"/>
                  <a:gd name="T48" fmla="*/ 72 w 77"/>
                  <a:gd name="T49" fmla="*/ 100 h 128"/>
                  <a:gd name="T50" fmla="*/ 51 w 77"/>
                  <a:gd name="T51" fmla="*/ 110 h 128"/>
                  <a:gd name="T52" fmla="*/ 50 w 77"/>
                  <a:gd name="T53" fmla="*/ 124 h 128"/>
                  <a:gd name="T54" fmla="*/ 39 w 77"/>
                  <a:gd name="T55" fmla="*/ 128 h 128"/>
                  <a:gd name="T56" fmla="*/ 39 w 77"/>
                  <a:gd name="T57" fmla="*/ 128 h 1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7" h="128">
                    <a:moveTo>
                      <a:pt x="39" y="128"/>
                    </a:moveTo>
                    <a:lnTo>
                      <a:pt x="39" y="128"/>
                    </a:lnTo>
                    <a:lnTo>
                      <a:pt x="25" y="125"/>
                    </a:lnTo>
                    <a:lnTo>
                      <a:pt x="24" y="111"/>
                    </a:lnTo>
                    <a:lnTo>
                      <a:pt x="5" y="100"/>
                    </a:lnTo>
                    <a:lnTo>
                      <a:pt x="15" y="78"/>
                    </a:lnTo>
                    <a:lnTo>
                      <a:pt x="15" y="70"/>
                    </a:lnTo>
                    <a:lnTo>
                      <a:pt x="2" y="69"/>
                    </a:lnTo>
                    <a:lnTo>
                      <a:pt x="0" y="58"/>
                    </a:lnTo>
                    <a:lnTo>
                      <a:pt x="12" y="54"/>
                    </a:lnTo>
                    <a:lnTo>
                      <a:pt x="15" y="41"/>
                    </a:lnTo>
                    <a:lnTo>
                      <a:pt x="2" y="18"/>
                    </a:lnTo>
                    <a:lnTo>
                      <a:pt x="2" y="12"/>
                    </a:lnTo>
                    <a:lnTo>
                      <a:pt x="17" y="0"/>
                    </a:lnTo>
                    <a:lnTo>
                      <a:pt x="31" y="9"/>
                    </a:lnTo>
                    <a:lnTo>
                      <a:pt x="42" y="17"/>
                    </a:lnTo>
                    <a:lnTo>
                      <a:pt x="35" y="28"/>
                    </a:lnTo>
                    <a:lnTo>
                      <a:pt x="35" y="46"/>
                    </a:lnTo>
                    <a:lnTo>
                      <a:pt x="47" y="50"/>
                    </a:lnTo>
                    <a:lnTo>
                      <a:pt x="53" y="41"/>
                    </a:lnTo>
                    <a:lnTo>
                      <a:pt x="71" y="47"/>
                    </a:lnTo>
                    <a:lnTo>
                      <a:pt x="77" y="86"/>
                    </a:lnTo>
                    <a:lnTo>
                      <a:pt x="72" y="100"/>
                    </a:lnTo>
                    <a:lnTo>
                      <a:pt x="51" y="110"/>
                    </a:lnTo>
                    <a:lnTo>
                      <a:pt x="50" y="124"/>
                    </a:lnTo>
                    <a:lnTo>
                      <a:pt x="39" y="1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5" name="Freeform 440"/>
              <p:cNvSpPr>
                <a:spLocks/>
              </p:cNvSpPr>
              <p:nvPr/>
            </p:nvSpPr>
            <p:spPr bwMode="auto">
              <a:xfrm>
                <a:off x="3651" y="3016"/>
                <a:ext cx="137" cy="91"/>
              </a:xfrm>
              <a:custGeom>
                <a:avLst/>
                <a:gdLst>
                  <a:gd name="T0" fmla="*/ 19 w 137"/>
                  <a:gd name="T1" fmla="*/ 91 h 91"/>
                  <a:gd name="T2" fmla="*/ 11 w 137"/>
                  <a:gd name="T3" fmla="*/ 85 h 91"/>
                  <a:gd name="T4" fmla="*/ 0 w 137"/>
                  <a:gd name="T5" fmla="*/ 81 h 91"/>
                  <a:gd name="T6" fmla="*/ 1 w 137"/>
                  <a:gd name="T7" fmla="*/ 71 h 91"/>
                  <a:gd name="T8" fmla="*/ 15 w 137"/>
                  <a:gd name="T9" fmla="*/ 66 h 91"/>
                  <a:gd name="T10" fmla="*/ 23 w 137"/>
                  <a:gd name="T11" fmla="*/ 48 h 91"/>
                  <a:gd name="T12" fmla="*/ 19 w 137"/>
                  <a:gd name="T13" fmla="*/ 38 h 91"/>
                  <a:gd name="T14" fmla="*/ 18 w 137"/>
                  <a:gd name="T15" fmla="*/ 30 h 91"/>
                  <a:gd name="T16" fmla="*/ 12 w 137"/>
                  <a:gd name="T17" fmla="*/ 17 h 91"/>
                  <a:gd name="T18" fmla="*/ 24 w 137"/>
                  <a:gd name="T19" fmla="*/ 3 h 91"/>
                  <a:gd name="T20" fmla="*/ 44 w 137"/>
                  <a:gd name="T21" fmla="*/ 0 h 91"/>
                  <a:gd name="T22" fmla="*/ 45 w 137"/>
                  <a:gd name="T23" fmla="*/ 19 h 91"/>
                  <a:gd name="T24" fmla="*/ 68 w 137"/>
                  <a:gd name="T25" fmla="*/ 12 h 91"/>
                  <a:gd name="T26" fmla="*/ 72 w 137"/>
                  <a:gd name="T27" fmla="*/ 25 h 91"/>
                  <a:gd name="T28" fmla="*/ 96 w 137"/>
                  <a:gd name="T29" fmla="*/ 25 h 91"/>
                  <a:gd name="T30" fmla="*/ 97 w 137"/>
                  <a:gd name="T31" fmla="*/ 10 h 91"/>
                  <a:gd name="T32" fmla="*/ 117 w 137"/>
                  <a:gd name="T33" fmla="*/ 22 h 91"/>
                  <a:gd name="T34" fmla="*/ 116 w 137"/>
                  <a:gd name="T35" fmla="*/ 35 h 91"/>
                  <a:gd name="T36" fmla="*/ 137 w 137"/>
                  <a:gd name="T37" fmla="*/ 42 h 91"/>
                  <a:gd name="T38" fmla="*/ 136 w 137"/>
                  <a:gd name="T39" fmla="*/ 53 h 91"/>
                  <a:gd name="T40" fmla="*/ 110 w 137"/>
                  <a:gd name="T41" fmla="*/ 54 h 91"/>
                  <a:gd name="T42" fmla="*/ 98 w 137"/>
                  <a:gd name="T43" fmla="*/ 62 h 91"/>
                  <a:gd name="T44" fmla="*/ 100 w 137"/>
                  <a:gd name="T45" fmla="*/ 70 h 91"/>
                  <a:gd name="T46" fmla="*/ 78 w 137"/>
                  <a:gd name="T47" fmla="*/ 76 h 91"/>
                  <a:gd name="T48" fmla="*/ 63 w 137"/>
                  <a:gd name="T49" fmla="*/ 77 h 91"/>
                  <a:gd name="T50" fmla="*/ 51 w 137"/>
                  <a:gd name="T51" fmla="*/ 89 h 91"/>
                  <a:gd name="T52" fmla="*/ 33 w 137"/>
                  <a:gd name="T53" fmla="*/ 84 h 91"/>
                  <a:gd name="T54" fmla="*/ 19 w 137"/>
                  <a:gd name="T55" fmla="*/ 91 h 9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37" h="91">
                    <a:moveTo>
                      <a:pt x="19" y="91"/>
                    </a:moveTo>
                    <a:lnTo>
                      <a:pt x="11" y="85"/>
                    </a:lnTo>
                    <a:lnTo>
                      <a:pt x="0" y="81"/>
                    </a:lnTo>
                    <a:lnTo>
                      <a:pt x="1" y="71"/>
                    </a:lnTo>
                    <a:lnTo>
                      <a:pt x="15" y="66"/>
                    </a:lnTo>
                    <a:lnTo>
                      <a:pt x="23" y="48"/>
                    </a:lnTo>
                    <a:lnTo>
                      <a:pt x="19" y="38"/>
                    </a:lnTo>
                    <a:lnTo>
                      <a:pt x="18" y="30"/>
                    </a:lnTo>
                    <a:lnTo>
                      <a:pt x="12" y="17"/>
                    </a:lnTo>
                    <a:lnTo>
                      <a:pt x="24" y="3"/>
                    </a:lnTo>
                    <a:lnTo>
                      <a:pt x="44" y="0"/>
                    </a:lnTo>
                    <a:lnTo>
                      <a:pt x="45" y="19"/>
                    </a:lnTo>
                    <a:lnTo>
                      <a:pt x="68" y="12"/>
                    </a:lnTo>
                    <a:lnTo>
                      <a:pt x="72" y="25"/>
                    </a:lnTo>
                    <a:lnTo>
                      <a:pt x="96" y="25"/>
                    </a:lnTo>
                    <a:lnTo>
                      <a:pt x="97" y="10"/>
                    </a:lnTo>
                    <a:lnTo>
                      <a:pt x="117" y="22"/>
                    </a:lnTo>
                    <a:lnTo>
                      <a:pt x="116" y="35"/>
                    </a:lnTo>
                    <a:lnTo>
                      <a:pt x="137" y="42"/>
                    </a:lnTo>
                    <a:lnTo>
                      <a:pt x="136" y="53"/>
                    </a:lnTo>
                    <a:lnTo>
                      <a:pt x="110" y="54"/>
                    </a:lnTo>
                    <a:lnTo>
                      <a:pt x="98" y="62"/>
                    </a:lnTo>
                    <a:lnTo>
                      <a:pt x="100" y="70"/>
                    </a:lnTo>
                    <a:lnTo>
                      <a:pt x="78" y="76"/>
                    </a:lnTo>
                    <a:lnTo>
                      <a:pt x="63" y="77"/>
                    </a:lnTo>
                    <a:lnTo>
                      <a:pt x="51" y="89"/>
                    </a:lnTo>
                    <a:lnTo>
                      <a:pt x="33" y="84"/>
                    </a:lnTo>
                    <a:lnTo>
                      <a:pt x="19" y="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6" name="Freeform 441"/>
              <p:cNvSpPr>
                <a:spLocks/>
              </p:cNvSpPr>
              <p:nvPr/>
            </p:nvSpPr>
            <p:spPr bwMode="auto">
              <a:xfrm>
                <a:off x="3594" y="2733"/>
                <a:ext cx="104" cy="83"/>
              </a:xfrm>
              <a:custGeom>
                <a:avLst/>
                <a:gdLst>
                  <a:gd name="T0" fmla="*/ 72 w 104"/>
                  <a:gd name="T1" fmla="*/ 83 h 83"/>
                  <a:gd name="T2" fmla="*/ 0 w 104"/>
                  <a:gd name="T3" fmla="*/ 41 h 83"/>
                  <a:gd name="T4" fmla="*/ 9 w 104"/>
                  <a:gd name="T5" fmla="*/ 32 h 83"/>
                  <a:gd name="T6" fmla="*/ 21 w 104"/>
                  <a:gd name="T7" fmla="*/ 20 h 83"/>
                  <a:gd name="T8" fmla="*/ 25 w 104"/>
                  <a:gd name="T9" fmla="*/ 19 h 83"/>
                  <a:gd name="T10" fmla="*/ 88 w 104"/>
                  <a:gd name="T11" fmla="*/ 0 h 83"/>
                  <a:gd name="T12" fmla="*/ 79 w 104"/>
                  <a:gd name="T13" fmla="*/ 29 h 83"/>
                  <a:gd name="T14" fmla="*/ 104 w 104"/>
                  <a:gd name="T15" fmla="*/ 60 h 83"/>
                  <a:gd name="T16" fmla="*/ 100 w 104"/>
                  <a:gd name="T17" fmla="*/ 75 h 83"/>
                  <a:gd name="T18" fmla="*/ 83 w 104"/>
                  <a:gd name="T19" fmla="*/ 78 h 83"/>
                  <a:gd name="T20" fmla="*/ 72 w 104"/>
                  <a:gd name="T21" fmla="*/ 83 h 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4" h="83">
                    <a:moveTo>
                      <a:pt x="72" y="83"/>
                    </a:moveTo>
                    <a:lnTo>
                      <a:pt x="0" y="41"/>
                    </a:lnTo>
                    <a:lnTo>
                      <a:pt x="9" y="32"/>
                    </a:lnTo>
                    <a:lnTo>
                      <a:pt x="21" y="20"/>
                    </a:lnTo>
                    <a:lnTo>
                      <a:pt x="25" y="19"/>
                    </a:lnTo>
                    <a:lnTo>
                      <a:pt x="88" y="0"/>
                    </a:lnTo>
                    <a:lnTo>
                      <a:pt x="79" y="29"/>
                    </a:lnTo>
                    <a:lnTo>
                      <a:pt x="104" y="60"/>
                    </a:lnTo>
                    <a:lnTo>
                      <a:pt x="100" y="75"/>
                    </a:lnTo>
                    <a:lnTo>
                      <a:pt x="83" y="78"/>
                    </a:lnTo>
                    <a:lnTo>
                      <a:pt x="72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7" name="Freeform 442"/>
              <p:cNvSpPr>
                <a:spLocks/>
              </p:cNvSpPr>
              <p:nvPr/>
            </p:nvSpPr>
            <p:spPr bwMode="auto">
              <a:xfrm>
                <a:off x="4771" y="2631"/>
                <a:ext cx="176" cy="257"/>
              </a:xfrm>
              <a:custGeom>
                <a:avLst/>
                <a:gdLst>
                  <a:gd name="T0" fmla="*/ 97 w 176"/>
                  <a:gd name="T1" fmla="*/ 257 h 257"/>
                  <a:gd name="T2" fmla="*/ 93 w 176"/>
                  <a:gd name="T3" fmla="*/ 238 h 257"/>
                  <a:gd name="T4" fmla="*/ 102 w 176"/>
                  <a:gd name="T5" fmla="*/ 233 h 257"/>
                  <a:gd name="T6" fmla="*/ 92 w 176"/>
                  <a:gd name="T7" fmla="*/ 224 h 257"/>
                  <a:gd name="T8" fmla="*/ 90 w 176"/>
                  <a:gd name="T9" fmla="*/ 227 h 257"/>
                  <a:gd name="T10" fmla="*/ 81 w 176"/>
                  <a:gd name="T11" fmla="*/ 209 h 257"/>
                  <a:gd name="T12" fmla="*/ 77 w 176"/>
                  <a:gd name="T13" fmla="*/ 204 h 257"/>
                  <a:gd name="T14" fmla="*/ 64 w 176"/>
                  <a:gd name="T15" fmla="*/ 203 h 257"/>
                  <a:gd name="T16" fmla="*/ 56 w 176"/>
                  <a:gd name="T17" fmla="*/ 193 h 257"/>
                  <a:gd name="T18" fmla="*/ 57 w 176"/>
                  <a:gd name="T19" fmla="*/ 185 h 257"/>
                  <a:gd name="T20" fmla="*/ 39 w 176"/>
                  <a:gd name="T21" fmla="*/ 172 h 257"/>
                  <a:gd name="T22" fmla="*/ 37 w 176"/>
                  <a:gd name="T23" fmla="*/ 165 h 257"/>
                  <a:gd name="T24" fmla="*/ 27 w 176"/>
                  <a:gd name="T25" fmla="*/ 162 h 257"/>
                  <a:gd name="T26" fmla="*/ 32 w 176"/>
                  <a:gd name="T27" fmla="*/ 139 h 257"/>
                  <a:gd name="T28" fmla="*/ 18 w 176"/>
                  <a:gd name="T29" fmla="*/ 109 h 257"/>
                  <a:gd name="T30" fmla="*/ 11 w 176"/>
                  <a:gd name="T31" fmla="*/ 86 h 257"/>
                  <a:gd name="T32" fmla="*/ 0 w 176"/>
                  <a:gd name="T33" fmla="*/ 69 h 257"/>
                  <a:gd name="T34" fmla="*/ 37 w 176"/>
                  <a:gd name="T35" fmla="*/ 38 h 257"/>
                  <a:gd name="T36" fmla="*/ 76 w 176"/>
                  <a:gd name="T37" fmla="*/ 23 h 257"/>
                  <a:gd name="T38" fmla="*/ 83 w 176"/>
                  <a:gd name="T39" fmla="*/ 11 h 257"/>
                  <a:gd name="T40" fmla="*/ 121 w 176"/>
                  <a:gd name="T41" fmla="*/ 0 h 257"/>
                  <a:gd name="T42" fmla="*/ 124 w 176"/>
                  <a:gd name="T43" fmla="*/ 5 h 257"/>
                  <a:gd name="T44" fmla="*/ 128 w 176"/>
                  <a:gd name="T45" fmla="*/ 27 h 257"/>
                  <a:gd name="T46" fmla="*/ 156 w 176"/>
                  <a:gd name="T47" fmla="*/ 51 h 257"/>
                  <a:gd name="T48" fmla="*/ 155 w 176"/>
                  <a:gd name="T49" fmla="*/ 57 h 257"/>
                  <a:gd name="T50" fmla="*/ 163 w 176"/>
                  <a:gd name="T51" fmla="*/ 60 h 257"/>
                  <a:gd name="T52" fmla="*/ 176 w 176"/>
                  <a:gd name="T53" fmla="*/ 87 h 257"/>
                  <a:gd name="T54" fmla="*/ 158 w 176"/>
                  <a:gd name="T55" fmla="*/ 127 h 257"/>
                  <a:gd name="T56" fmla="*/ 152 w 176"/>
                  <a:gd name="T57" fmla="*/ 157 h 257"/>
                  <a:gd name="T58" fmla="*/ 152 w 176"/>
                  <a:gd name="T59" fmla="*/ 170 h 257"/>
                  <a:gd name="T60" fmla="*/ 148 w 176"/>
                  <a:gd name="T61" fmla="*/ 173 h 257"/>
                  <a:gd name="T62" fmla="*/ 134 w 176"/>
                  <a:gd name="T63" fmla="*/ 216 h 257"/>
                  <a:gd name="T64" fmla="*/ 128 w 176"/>
                  <a:gd name="T65" fmla="*/ 220 h 257"/>
                  <a:gd name="T66" fmla="*/ 126 w 176"/>
                  <a:gd name="T67" fmla="*/ 236 h 257"/>
                  <a:gd name="T68" fmla="*/ 121 w 176"/>
                  <a:gd name="T69" fmla="*/ 239 h 257"/>
                  <a:gd name="T70" fmla="*/ 116 w 176"/>
                  <a:gd name="T71" fmla="*/ 246 h 257"/>
                  <a:gd name="T72" fmla="*/ 97 w 176"/>
                  <a:gd name="T73" fmla="*/ 257 h 25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76" h="257">
                    <a:moveTo>
                      <a:pt x="97" y="257"/>
                    </a:moveTo>
                    <a:lnTo>
                      <a:pt x="93" y="238"/>
                    </a:lnTo>
                    <a:lnTo>
                      <a:pt x="102" y="233"/>
                    </a:lnTo>
                    <a:lnTo>
                      <a:pt x="92" y="224"/>
                    </a:lnTo>
                    <a:lnTo>
                      <a:pt x="90" y="227"/>
                    </a:lnTo>
                    <a:lnTo>
                      <a:pt x="81" y="209"/>
                    </a:lnTo>
                    <a:lnTo>
                      <a:pt x="77" y="204"/>
                    </a:lnTo>
                    <a:lnTo>
                      <a:pt x="64" y="203"/>
                    </a:lnTo>
                    <a:lnTo>
                      <a:pt x="56" y="193"/>
                    </a:lnTo>
                    <a:lnTo>
                      <a:pt x="57" y="185"/>
                    </a:lnTo>
                    <a:lnTo>
                      <a:pt x="39" y="172"/>
                    </a:lnTo>
                    <a:lnTo>
                      <a:pt x="37" y="165"/>
                    </a:lnTo>
                    <a:lnTo>
                      <a:pt x="27" y="162"/>
                    </a:lnTo>
                    <a:lnTo>
                      <a:pt x="32" y="139"/>
                    </a:lnTo>
                    <a:lnTo>
                      <a:pt x="18" y="109"/>
                    </a:lnTo>
                    <a:lnTo>
                      <a:pt x="11" y="86"/>
                    </a:lnTo>
                    <a:lnTo>
                      <a:pt x="0" y="69"/>
                    </a:lnTo>
                    <a:lnTo>
                      <a:pt x="37" y="38"/>
                    </a:lnTo>
                    <a:lnTo>
                      <a:pt x="76" y="23"/>
                    </a:lnTo>
                    <a:lnTo>
                      <a:pt x="83" y="11"/>
                    </a:lnTo>
                    <a:lnTo>
                      <a:pt x="121" y="0"/>
                    </a:lnTo>
                    <a:lnTo>
                      <a:pt x="124" y="5"/>
                    </a:lnTo>
                    <a:lnTo>
                      <a:pt x="128" y="27"/>
                    </a:lnTo>
                    <a:lnTo>
                      <a:pt x="156" y="51"/>
                    </a:lnTo>
                    <a:lnTo>
                      <a:pt x="155" y="57"/>
                    </a:lnTo>
                    <a:lnTo>
                      <a:pt x="163" y="60"/>
                    </a:lnTo>
                    <a:lnTo>
                      <a:pt x="176" y="87"/>
                    </a:lnTo>
                    <a:lnTo>
                      <a:pt x="158" y="127"/>
                    </a:lnTo>
                    <a:lnTo>
                      <a:pt x="152" y="157"/>
                    </a:lnTo>
                    <a:lnTo>
                      <a:pt x="152" y="170"/>
                    </a:lnTo>
                    <a:lnTo>
                      <a:pt x="148" y="173"/>
                    </a:lnTo>
                    <a:lnTo>
                      <a:pt x="134" y="216"/>
                    </a:lnTo>
                    <a:lnTo>
                      <a:pt x="128" y="220"/>
                    </a:lnTo>
                    <a:lnTo>
                      <a:pt x="126" y="236"/>
                    </a:lnTo>
                    <a:lnTo>
                      <a:pt x="121" y="239"/>
                    </a:lnTo>
                    <a:lnTo>
                      <a:pt x="116" y="246"/>
                    </a:lnTo>
                    <a:lnTo>
                      <a:pt x="97" y="2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8" name="Freeform 443"/>
              <p:cNvSpPr>
                <a:spLocks/>
              </p:cNvSpPr>
              <p:nvPr/>
            </p:nvSpPr>
            <p:spPr bwMode="auto">
              <a:xfrm>
                <a:off x="4052" y="563"/>
                <a:ext cx="497" cy="493"/>
              </a:xfrm>
              <a:custGeom>
                <a:avLst/>
                <a:gdLst>
                  <a:gd name="T0" fmla="*/ 122 w 497"/>
                  <a:gd name="T1" fmla="*/ 493 h 493"/>
                  <a:gd name="T2" fmla="*/ 69 w 497"/>
                  <a:gd name="T3" fmla="*/ 482 h 493"/>
                  <a:gd name="T4" fmla="*/ 12 w 497"/>
                  <a:gd name="T5" fmla="*/ 454 h 493"/>
                  <a:gd name="T6" fmla="*/ 0 w 497"/>
                  <a:gd name="T7" fmla="*/ 403 h 493"/>
                  <a:gd name="T8" fmla="*/ 2 w 497"/>
                  <a:gd name="T9" fmla="*/ 387 h 493"/>
                  <a:gd name="T10" fmla="*/ 9 w 497"/>
                  <a:gd name="T11" fmla="*/ 384 h 493"/>
                  <a:gd name="T12" fmla="*/ 18 w 497"/>
                  <a:gd name="T13" fmla="*/ 382 h 493"/>
                  <a:gd name="T14" fmla="*/ 25 w 497"/>
                  <a:gd name="T15" fmla="*/ 377 h 493"/>
                  <a:gd name="T16" fmla="*/ 25 w 497"/>
                  <a:gd name="T17" fmla="*/ 358 h 493"/>
                  <a:gd name="T18" fmla="*/ 29 w 497"/>
                  <a:gd name="T19" fmla="*/ 331 h 493"/>
                  <a:gd name="T20" fmla="*/ 39 w 497"/>
                  <a:gd name="T21" fmla="*/ 320 h 493"/>
                  <a:gd name="T22" fmla="*/ 41 w 497"/>
                  <a:gd name="T23" fmla="*/ 314 h 493"/>
                  <a:gd name="T24" fmla="*/ 46 w 497"/>
                  <a:gd name="T25" fmla="*/ 310 h 493"/>
                  <a:gd name="T26" fmla="*/ 68 w 497"/>
                  <a:gd name="T27" fmla="*/ 296 h 493"/>
                  <a:gd name="T28" fmla="*/ 74 w 497"/>
                  <a:gd name="T29" fmla="*/ 301 h 493"/>
                  <a:gd name="T30" fmla="*/ 80 w 497"/>
                  <a:gd name="T31" fmla="*/ 303 h 493"/>
                  <a:gd name="T32" fmla="*/ 88 w 497"/>
                  <a:gd name="T33" fmla="*/ 295 h 493"/>
                  <a:gd name="T34" fmla="*/ 95 w 497"/>
                  <a:gd name="T35" fmla="*/ 273 h 493"/>
                  <a:gd name="T36" fmla="*/ 103 w 497"/>
                  <a:gd name="T37" fmla="*/ 260 h 493"/>
                  <a:gd name="T38" fmla="*/ 99 w 497"/>
                  <a:gd name="T39" fmla="*/ 252 h 493"/>
                  <a:gd name="T40" fmla="*/ 97 w 497"/>
                  <a:gd name="T41" fmla="*/ 236 h 493"/>
                  <a:gd name="T42" fmla="*/ 99 w 497"/>
                  <a:gd name="T43" fmla="*/ 220 h 493"/>
                  <a:gd name="T44" fmla="*/ 275 w 497"/>
                  <a:gd name="T45" fmla="*/ 115 h 493"/>
                  <a:gd name="T46" fmla="*/ 337 w 497"/>
                  <a:gd name="T47" fmla="*/ 89 h 493"/>
                  <a:gd name="T48" fmla="*/ 385 w 497"/>
                  <a:gd name="T49" fmla="*/ 0 h 493"/>
                  <a:gd name="T50" fmla="*/ 393 w 497"/>
                  <a:gd name="T51" fmla="*/ 9 h 493"/>
                  <a:gd name="T52" fmla="*/ 473 w 497"/>
                  <a:gd name="T53" fmla="*/ 45 h 493"/>
                  <a:gd name="T54" fmla="*/ 477 w 497"/>
                  <a:gd name="T55" fmla="*/ 63 h 493"/>
                  <a:gd name="T56" fmla="*/ 497 w 497"/>
                  <a:gd name="T57" fmla="*/ 112 h 493"/>
                  <a:gd name="T58" fmla="*/ 485 w 497"/>
                  <a:gd name="T59" fmla="*/ 138 h 493"/>
                  <a:gd name="T60" fmla="*/ 444 w 497"/>
                  <a:gd name="T61" fmla="*/ 194 h 493"/>
                  <a:gd name="T62" fmla="*/ 445 w 497"/>
                  <a:gd name="T63" fmla="*/ 210 h 493"/>
                  <a:gd name="T64" fmla="*/ 442 w 497"/>
                  <a:gd name="T65" fmla="*/ 229 h 493"/>
                  <a:gd name="T66" fmla="*/ 448 w 497"/>
                  <a:gd name="T67" fmla="*/ 240 h 493"/>
                  <a:gd name="T68" fmla="*/ 457 w 497"/>
                  <a:gd name="T69" fmla="*/ 248 h 493"/>
                  <a:gd name="T70" fmla="*/ 409 w 497"/>
                  <a:gd name="T71" fmla="*/ 288 h 493"/>
                  <a:gd name="T72" fmla="*/ 401 w 497"/>
                  <a:gd name="T73" fmla="*/ 293 h 493"/>
                  <a:gd name="T74" fmla="*/ 407 w 497"/>
                  <a:gd name="T75" fmla="*/ 302 h 493"/>
                  <a:gd name="T76" fmla="*/ 428 w 497"/>
                  <a:gd name="T77" fmla="*/ 301 h 493"/>
                  <a:gd name="T78" fmla="*/ 444 w 497"/>
                  <a:gd name="T79" fmla="*/ 306 h 493"/>
                  <a:gd name="T80" fmla="*/ 435 w 497"/>
                  <a:gd name="T81" fmla="*/ 349 h 493"/>
                  <a:gd name="T82" fmla="*/ 405 w 497"/>
                  <a:gd name="T83" fmla="*/ 410 h 493"/>
                  <a:gd name="T84" fmla="*/ 411 w 497"/>
                  <a:gd name="T85" fmla="*/ 433 h 493"/>
                  <a:gd name="T86" fmla="*/ 386 w 497"/>
                  <a:gd name="T87" fmla="*/ 435 h 493"/>
                  <a:gd name="T88" fmla="*/ 299 w 497"/>
                  <a:gd name="T89" fmla="*/ 473 h 493"/>
                  <a:gd name="T90" fmla="*/ 147 w 497"/>
                  <a:gd name="T91" fmla="*/ 482 h 493"/>
                  <a:gd name="T92" fmla="*/ 122 w 497"/>
                  <a:gd name="T93" fmla="*/ 493 h 49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97" h="493">
                    <a:moveTo>
                      <a:pt x="122" y="493"/>
                    </a:moveTo>
                    <a:lnTo>
                      <a:pt x="69" y="482"/>
                    </a:lnTo>
                    <a:lnTo>
                      <a:pt x="12" y="454"/>
                    </a:lnTo>
                    <a:lnTo>
                      <a:pt x="0" y="403"/>
                    </a:lnTo>
                    <a:lnTo>
                      <a:pt x="2" y="387"/>
                    </a:lnTo>
                    <a:lnTo>
                      <a:pt x="9" y="384"/>
                    </a:lnTo>
                    <a:lnTo>
                      <a:pt x="18" y="382"/>
                    </a:lnTo>
                    <a:lnTo>
                      <a:pt x="25" y="377"/>
                    </a:lnTo>
                    <a:lnTo>
                      <a:pt x="25" y="358"/>
                    </a:lnTo>
                    <a:lnTo>
                      <a:pt x="29" y="331"/>
                    </a:lnTo>
                    <a:lnTo>
                      <a:pt x="39" y="320"/>
                    </a:lnTo>
                    <a:lnTo>
                      <a:pt x="41" y="314"/>
                    </a:lnTo>
                    <a:lnTo>
                      <a:pt x="46" y="310"/>
                    </a:lnTo>
                    <a:lnTo>
                      <a:pt x="68" y="296"/>
                    </a:lnTo>
                    <a:lnTo>
                      <a:pt x="74" y="301"/>
                    </a:lnTo>
                    <a:lnTo>
                      <a:pt x="80" y="303"/>
                    </a:lnTo>
                    <a:lnTo>
                      <a:pt x="88" y="295"/>
                    </a:lnTo>
                    <a:lnTo>
                      <a:pt x="95" y="273"/>
                    </a:lnTo>
                    <a:lnTo>
                      <a:pt x="103" y="260"/>
                    </a:lnTo>
                    <a:lnTo>
                      <a:pt x="99" y="252"/>
                    </a:lnTo>
                    <a:lnTo>
                      <a:pt x="97" y="236"/>
                    </a:lnTo>
                    <a:lnTo>
                      <a:pt x="99" y="220"/>
                    </a:lnTo>
                    <a:lnTo>
                      <a:pt x="275" y="115"/>
                    </a:lnTo>
                    <a:lnTo>
                      <a:pt x="337" y="89"/>
                    </a:lnTo>
                    <a:lnTo>
                      <a:pt x="385" y="0"/>
                    </a:lnTo>
                    <a:lnTo>
                      <a:pt x="393" y="9"/>
                    </a:lnTo>
                    <a:lnTo>
                      <a:pt x="473" y="45"/>
                    </a:lnTo>
                    <a:lnTo>
                      <a:pt x="477" y="63"/>
                    </a:lnTo>
                    <a:lnTo>
                      <a:pt x="497" y="112"/>
                    </a:lnTo>
                    <a:lnTo>
                      <a:pt x="485" y="138"/>
                    </a:lnTo>
                    <a:lnTo>
                      <a:pt x="444" y="194"/>
                    </a:lnTo>
                    <a:lnTo>
                      <a:pt x="445" y="210"/>
                    </a:lnTo>
                    <a:lnTo>
                      <a:pt x="442" y="229"/>
                    </a:lnTo>
                    <a:lnTo>
                      <a:pt x="448" y="240"/>
                    </a:lnTo>
                    <a:lnTo>
                      <a:pt x="457" y="248"/>
                    </a:lnTo>
                    <a:lnTo>
                      <a:pt x="409" y="288"/>
                    </a:lnTo>
                    <a:lnTo>
                      <a:pt x="401" y="293"/>
                    </a:lnTo>
                    <a:lnTo>
                      <a:pt x="407" y="302"/>
                    </a:lnTo>
                    <a:lnTo>
                      <a:pt x="428" y="301"/>
                    </a:lnTo>
                    <a:lnTo>
                      <a:pt x="444" y="306"/>
                    </a:lnTo>
                    <a:lnTo>
                      <a:pt x="435" y="349"/>
                    </a:lnTo>
                    <a:lnTo>
                      <a:pt x="405" y="410"/>
                    </a:lnTo>
                    <a:lnTo>
                      <a:pt x="411" y="433"/>
                    </a:lnTo>
                    <a:lnTo>
                      <a:pt x="386" y="435"/>
                    </a:lnTo>
                    <a:lnTo>
                      <a:pt x="299" y="473"/>
                    </a:lnTo>
                    <a:lnTo>
                      <a:pt x="147" y="482"/>
                    </a:lnTo>
                    <a:lnTo>
                      <a:pt x="122" y="49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19" name="Freeform 444"/>
              <p:cNvSpPr>
                <a:spLocks noEditPoints="1"/>
              </p:cNvSpPr>
              <p:nvPr/>
            </p:nvSpPr>
            <p:spPr bwMode="auto">
              <a:xfrm>
                <a:off x="3784" y="3595"/>
                <a:ext cx="81" cy="63"/>
              </a:xfrm>
              <a:custGeom>
                <a:avLst/>
                <a:gdLst>
                  <a:gd name="T0" fmla="*/ 9 w 81"/>
                  <a:gd name="T1" fmla="*/ 50 h 63"/>
                  <a:gd name="T2" fmla="*/ 2 w 81"/>
                  <a:gd name="T3" fmla="*/ 44 h 63"/>
                  <a:gd name="T4" fmla="*/ 0 w 81"/>
                  <a:gd name="T5" fmla="*/ 33 h 63"/>
                  <a:gd name="T6" fmla="*/ 18 w 81"/>
                  <a:gd name="T7" fmla="*/ 31 h 63"/>
                  <a:gd name="T8" fmla="*/ 10 w 81"/>
                  <a:gd name="T9" fmla="*/ 7 h 63"/>
                  <a:gd name="T10" fmla="*/ 30 w 81"/>
                  <a:gd name="T11" fmla="*/ 6 h 63"/>
                  <a:gd name="T12" fmla="*/ 47 w 81"/>
                  <a:gd name="T13" fmla="*/ 0 h 63"/>
                  <a:gd name="T14" fmla="*/ 60 w 81"/>
                  <a:gd name="T15" fmla="*/ 13 h 63"/>
                  <a:gd name="T16" fmla="*/ 70 w 81"/>
                  <a:gd name="T17" fmla="*/ 8 h 63"/>
                  <a:gd name="T18" fmla="*/ 81 w 81"/>
                  <a:gd name="T19" fmla="*/ 30 h 63"/>
                  <a:gd name="T20" fmla="*/ 75 w 81"/>
                  <a:gd name="T21" fmla="*/ 33 h 63"/>
                  <a:gd name="T22" fmla="*/ 71 w 81"/>
                  <a:gd name="T23" fmla="*/ 35 h 63"/>
                  <a:gd name="T24" fmla="*/ 66 w 81"/>
                  <a:gd name="T25" fmla="*/ 36 h 63"/>
                  <a:gd name="T26" fmla="*/ 51 w 81"/>
                  <a:gd name="T27" fmla="*/ 35 h 63"/>
                  <a:gd name="T28" fmla="*/ 43 w 81"/>
                  <a:gd name="T29" fmla="*/ 35 h 63"/>
                  <a:gd name="T30" fmla="*/ 30 w 81"/>
                  <a:gd name="T31" fmla="*/ 40 h 63"/>
                  <a:gd name="T32" fmla="*/ 15 w 81"/>
                  <a:gd name="T33" fmla="*/ 46 h 63"/>
                  <a:gd name="T34" fmla="*/ 9 w 81"/>
                  <a:gd name="T35" fmla="*/ 50 h 63"/>
                  <a:gd name="T36" fmla="*/ 23 w 81"/>
                  <a:gd name="T37" fmla="*/ 63 h 63"/>
                  <a:gd name="T38" fmla="*/ 18 w 81"/>
                  <a:gd name="T39" fmla="*/ 60 h 63"/>
                  <a:gd name="T40" fmla="*/ 16 w 81"/>
                  <a:gd name="T41" fmla="*/ 59 h 63"/>
                  <a:gd name="T42" fmla="*/ 17 w 81"/>
                  <a:gd name="T43" fmla="*/ 58 h 63"/>
                  <a:gd name="T44" fmla="*/ 22 w 81"/>
                  <a:gd name="T45" fmla="*/ 50 h 63"/>
                  <a:gd name="T46" fmla="*/ 31 w 81"/>
                  <a:gd name="T47" fmla="*/ 45 h 63"/>
                  <a:gd name="T48" fmla="*/ 41 w 81"/>
                  <a:gd name="T49" fmla="*/ 46 h 63"/>
                  <a:gd name="T50" fmla="*/ 43 w 81"/>
                  <a:gd name="T51" fmla="*/ 48 h 63"/>
                  <a:gd name="T52" fmla="*/ 43 w 81"/>
                  <a:gd name="T53" fmla="*/ 51 h 63"/>
                  <a:gd name="T54" fmla="*/ 40 w 81"/>
                  <a:gd name="T55" fmla="*/ 54 h 63"/>
                  <a:gd name="T56" fmla="*/ 30 w 81"/>
                  <a:gd name="T57" fmla="*/ 59 h 63"/>
                  <a:gd name="T58" fmla="*/ 23 w 81"/>
                  <a:gd name="T59" fmla="*/ 63 h 6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81" h="63">
                    <a:moveTo>
                      <a:pt x="9" y="50"/>
                    </a:moveTo>
                    <a:lnTo>
                      <a:pt x="2" y="44"/>
                    </a:lnTo>
                    <a:lnTo>
                      <a:pt x="0" y="33"/>
                    </a:lnTo>
                    <a:lnTo>
                      <a:pt x="18" y="31"/>
                    </a:lnTo>
                    <a:lnTo>
                      <a:pt x="10" y="7"/>
                    </a:lnTo>
                    <a:lnTo>
                      <a:pt x="30" y="6"/>
                    </a:lnTo>
                    <a:lnTo>
                      <a:pt x="47" y="0"/>
                    </a:lnTo>
                    <a:lnTo>
                      <a:pt x="60" y="13"/>
                    </a:lnTo>
                    <a:lnTo>
                      <a:pt x="70" y="8"/>
                    </a:lnTo>
                    <a:lnTo>
                      <a:pt x="81" y="30"/>
                    </a:lnTo>
                    <a:lnTo>
                      <a:pt x="75" y="33"/>
                    </a:lnTo>
                    <a:lnTo>
                      <a:pt x="71" y="35"/>
                    </a:lnTo>
                    <a:lnTo>
                      <a:pt x="66" y="36"/>
                    </a:lnTo>
                    <a:lnTo>
                      <a:pt x="51" y="35"/>
                    </a:lnTo>
                    <a:lnTo>
                      <a:pt x="43" y="35"/>
                    </a:lnTo>
                    <a:lnTo>
                      <a:pt x="30" y="40"/>
                    </a:lnTo>
                    <a:lnTo>
                      <a:pt x="15" y="46"/>
                    </a:lnTo>
                    <a:lnTo>
                      <a:pt x="9" y="50"/>
                    </a:lnTo>
                    <a:close/>
                    <a:moveTo>
                      <a:pt x="23" y="63"/>
                    </a:moveTo>
                    <a:lnTo>
                      <a:pt x="18" y="60"/>
                    </a:lnTo>
                    <a:lnTo>
                      <a:pt x="16" y="59"/>
                    </a:lnTo>
                    <a:lnTo>
                      <a:pt x="17" y="58"/>
                    </a:lnTo>
                    <a:lnTo>
                      <a:pt x="22" y="50"/>
                    </a:lnTo>
                    <a:lnTo>
                      <a:pt x="31" y="45"/>
                    </a:lnTo>
                    <a:lnTo>
                      <a:pt x="41" y="46"/>
                    </a:lnTo>
                    <a:lnTo>
                      <a:pt x="43" y="48"/>
                    </a:lnTo>
                    <a:lnTo>
                      <a:pt x="43" y="51"/>
                    </a:lnTo>
                    <a:lnTo>
                      <a:pt x="40" y="54"/>
                    </a:lnTo>
                    <a:lnTo>
                      <a:pt x="30" y="59"/>
                    </a:lnTo>
                    <a:lnTo>
                      <a:pt x="23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0" name="Freeform 445"/>
              <p:cNvSpPr>
                <a:spLocks/>
              </p:cNvSpPr>
              <p:nvPr/>
            </p:nvSpPr>
            <p:spPr bwMode="auto">
              <a:xfrm>
                <a:off x="3505" y="2907"/>
                <a:ext cx="82" cy="96"/>
              </a:xfrm>
              <a:custGeom>
                <a:avLst/>
                <a:gdLst>
                  <a:gd name="T0" fmla="*/ 46 w 82"/>
                  <a:gd name="T1" fmla="*/ 96 h 96"/>
                  <a:gd name="T2" fmla="*/ 14 w 82"/>
                  <a:gd name="T3" fmla="*/ 82 h 96"/>
                  <a:gd name="T4" fmla="*/ 0 w 82"/>
                  <a:gd name="T5" fmla="*/ 80 h 96"/>
                  <a:gd name="T6" fmla="*/ 2 w 82"/>
                  <a:gd name="T7" fmla="*/ 39 h 96"/>
                  <a:gd name="T8" fmla="*/ 22 w 82"/>
                  <a:gd name="T9" fmla="*/ 18 h 96"/>
                  <a:gd name="T10" fmla="*/ 31 w 82"/>
                  <a:gd name="T11" fmla="*/ 16 h 96"/>
                  <a:gd name="T12" fmla="*/ 33 w 82"/>
                  <a:gd name="T13" fmla="*/ 0 h 96"/>
                  <a:gd name="T14" fmla="*/ 48 w 82"/>
                  <a:gd name="T15" fmla="*/ 8 h 96"/>
                  <a:gd name="T16" fmla="*/ 80 w 82"/>
                  <a:gd name="T17" fmla="*/ 44 h 96"/>
                  <a:gd name="T18" fmla="*/ 82 w 82"/>
                  <a:gd name="T19" fmla="*/ 60 h 96"/>
                  <a:gd name="T20" fmla="*/ 67 w 82"/>
                  <a:gd name="T21" fmla="*/ 81 h 96"/>
                  <a:gd name="T22" fmla="*/ 46 w 82"/>
                  <a:gd name="T23" fmla="*/ 96 h 9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2" h="96">
                    <a:moveTo>
                      <a:pt x="46" y="96"/>
                    </a:moveTo>
                    <a:lnTo>
                      <a:pt x="14" y="82"/>
                    </a:lnTo>
                    <a:lnTo>
                      <a:pt x="0" y="80"/>
                    </a:lnTo>
                    <a:lnTo>
                      <a:pt x="2" y="39"/>
                    </a:lnTo>
                    <a:lnTo>
                      <a:pt x="22" y="18"/>
                    </a:lnTo>
                    <a:lnTo>
                      <a:pt x="31" y="16"/>
                    </a:lnTo>
                    <a:lnTo>
                      <a:pt x="33" y="0"/>
                    </a:lnTo>
                    <a:lnTo>
                      <a:pt x="48" y="8"/>
                    </a:lnTo>
                    <a:lnTo>
                      <a:pt x="80" y="44"/>
                    </a:lnTo>
                    <a:lnTo>
                      <a:pt x="82" y="60"/>
                    </a:lnTo>
                    <a:lnTo>
                      <a:pt x="67" y="81"/>
                    </a:lnTo>
                    <a:lnTo>
                      <a:pt x="46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1" name="Freeform 446"/>
              <p:cNvSpPr>
                <a:spLocks/>
              </p:cNvSpPr>
              <p:nvPr/>
            </p:nvSpPr>
            <p:spPr bwMode="auto">
              <a:xfrm>
                <a:off x="3599" y="2659"/>
                <a:ext cx="79" cy="94"/>
              </a:xfrm>
              <a:custGeom>
                <a:avLst/>
                <a:gdLst>
                  <a:gd name="T0" fmla="*/ 16 w 79"/>
                  <a:gd name="T1" fmla="*/ 94 h 94"/>
                  <a:gd name="T2" fmla="*/ 14 w 79"/>
                  <a:gd name="T3" fmla="*/ 66 h 94"/>
                  <a:gd name="T4" fmla="*/ 0 w 79"/>
                  <a:gd name="T5" fmla="*/ 38 h 94"/>
                  <a:gd name="T6" fmla="*/ 17 w 79"/>
                  <a:gd name="T7" fmla="*/ 8 h 94"/>
                  <a:gd name="T8" fmla="*/ 73 w 79"/>
                  <a:gd name="T9" fmla="*/ 0 h 94"/>
                  <a:gd name="T10" fmla="*/ 79 w 79"/>
                  <a:gd name="T11" fmla="*/ 6 h 94"/>
                  <a:gd name="T12" fmla="*/ 58 w 79"/>
                  <a:gd name="T13" fmla="*/ 11 h 94"/>
                  <a:gd name="T14" fmla="*/ 39 w 79"/>
                  <a:gd name="T15" fmla="*/ 44 h 94"/>
                  <a:gd name="T16" fmla="*/ 36 w 79"/>
                  <a:gd name="T17" fmla="*/ 73 h 94"/>
                  <a:gd name="T18" fmla="*/ 20 w 79"/>
                  <a:gd name="T19" fmla="*/ 93 h 94"/>
                  <a:gd name="T20" fmla="*/ 16 w 79"/>
                  <a:gd name="T21" fmla="*/ 94 h 9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" h="94">
                    <a:moveTo>
                      <a:pt x="16" y="94"/>
                    </a:moveTo>
                    <a:lnTo>
                      <a:pt x="14" y="66"/>
                    </a:lnTo>
                    <a:lnTo>
                      <a:pt x="0" y="38"/>
                    </a:lnTo>
                    <a:lnTo>
                      <a:pt x="17" y="8"/>
                    </a:lnTo>
                    <a:lnTo>
                      <a:pt x="73" y="0"/>
                    </a:lnTo>
                    <a:lnTo>
                      <a:pt x="79" y="6"/>
                    </a:lnTo>
                    <a:lnTo>
                      <a:pt x="58" y="11"/>
                    </a:lnTo>
                    <a:lnTo>
                      <a:pt x="39" y="44"/>
                    </a:lnTo>
                    <a:lnTo>
                      <a:pt x="36" y="73"/>
                    </a:lnTo>
                    <a:lnTo>
                      <a:pt x="20" y="93"/>
                    </a:lnTo>
                    <a:lnTo>
                      <a:pt x="16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2" name="Freeform 447"/>
              <p:cNvSpPr>
                <a:spLocks/>
              </p:cNvSpPr>
              <p:nvPr/>
            </p:nvSpPr>
            <p:spPr bwMode="auto">
              <a:xfrm>
                <a:off x="4549" y="3248"/>
                <a:ext cx="49" cy="63"/>
              </a:xfrm>
              <a:custGeom>
                <a:avLst/>
                <a:gdLst>
                  <a:gd name="T0" fmla="*/ 13 w 49"/>
                  <a:gd name="T1" fmla="*/ 63 h 63"/>
                  <a:gd name="T2" fmla="*/ 6 w 49"/>
                  <a:gd name="T3" fmla="*/ 56 h 63"/>
                  <a:gd name="T4" fmla="*/ 7 w 49"/>
                  <a:gd name="T5" fmla="*/ 42 h 63"/>
                  <a:gd name="T6" fmla="*/ 0 w 49"/>
                  <a:gd name="T7" fmla="*/ 15 h 63"/>
                  <a:gd name="T8" fmla="*/ 6 w 49"/>
                  <a:gd name="T9" fmla="*/ 11 h 63"/>
                  <a:gd name="T10" fmla="*/ 16 w 49"/>
                  <a:gd name="T11" fmla="*/ 12 h 63"/>
                  <a:gd name="T12" fmla="*/ 23 w 49"/>
                  <a:gd name="T13" fmla="*/ 9 h 63"/>
                  <a:gd name="T14" fmla="*/ 22 w 49"/>
                  <a:gd name="T15" fmla="*/ 0 h 63"/>
                  <a:gd name="T16" fmla="*/ 33 w 49"/>
                  <a:gd name="T17" fmla="*/ 0 h 63"/>
                  <a:gd name="T18" fmla="*/ 35 w 49"/>
                  <a:gd name="T19" fmla="*/ 15 h 63"/>
                  <a:gd name="T20" fmla="*/ 49 w 49"/>
                  <a:gd name="T21" fmla="*/ 27 h 63"/>
                  <a:gd name="T22" fmla="*/ 40 w 49"/>
                  <a:gd name="T23" fmla="*/ 39 h 63"/>
                  <a:gd name="T24" fmla="*/ 29 w 49"/>
                  <a:gd name="T25" fmla="*/ 42 h 63"/>
                  <a:gd name="T26" fmla="*/ 20 w 49"/>
                  <a:gd name="T27" fmla="*/ 50 h 63"/>
                  <a:gd name="T28" fmla="*/ 17 w 49"/>
                  <a:gd name="T29" fmla="*/ 57 h 63"/>
                  <a:gd name="T30" fmla="*/ 13 w 49"/>
                  <a:gd name="T31" fmla="*/ 63 h 6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9" h="63">
                    <a:moveTo>
                      <a:pt x="13" y="63"/>
                    </a:moveTo>
                    <a:lnTo>
                      <a:pt x="6" y="56"/>
                    </a:lnTo>
                    <a:lnTo>
                      <a:pt x="7" y="42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6" y="12"/>
                    </a:lnTo>
                    <a:lnTo>
                      <a:pt x="23" y="9"/>
                    </a:lnTo>
                    <a:lnTo>
                      <a:pt x="22" y="0"/>
                    </a:lnTo>
                    <a:lnTo>
                      <a:pt x="33" y="0"/>
                    </a:lnTo>
                    <a:lnTo>
                      <a:pt x="35" y="15"/>
                    </a:lnTo>
                    <a:lnTo>
                      <a:pt x="49" y="27"/>
                    </a:lnTo>
                    <a:lnTo>
                      <a:pt x="40" y="39"/>
                    </a:lnTo>
                    <a:lnTo>
                      <a:pt x="29" y="42"/>
                    </a:lnTo>
                    <a:lnTo>
                      <a:pt x="20" y="50"/>
                    </a:lnTo>
                    <a:lnTo>
                      <a:pt x="17" y="57"/>
                    </a:lnTo>
                    <a:lnTo>
                      <a:pt x="13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3" name="Freeform 448"/>
              <p:cNvSpPr>
                <a:spLocks/>
              </p:cNvSpPr>
              <p:nvPr/>
            </p:nvSpPr>
            <p:spPr bwMode="auto">
              <a:xfrm>
                <a:off x="3895" y="3325"/>
                <a:ext cx="89" cy="86"/>
              </a:xfrm>
              <a:custGeom>
                <a:avLst/>
                <a:gdLst>
                  <a:gd name="T0" fmla="*/ 13 w 89"/>
                  <a:gd name="T1" fmla="*/ 86 h 86"/>
                  <a:gd name="T2" fmla="*/ 3 w 89"/>
                  <a:gd name="T3" fmla="*/ 78 h 86"/>
                  <a:gd name="T4" fmla="*/ 12 w 89"/>
                  <a:gd name="T5" fmla="*/ 66 h 86"/>
                  <a:gd name="T6" fmla="*/ 0 w 89"/>
                  <a:gd name="T7" fmla="*/ 37 h 86"/>
                  <a:gd name="T8" fmla="*/ 25 w 89"/>
                  <a:gd name="T9" fmla="*/ 26 h 86"/>
                  <a:gd name="T10" fmla="*/ 44 w 89"/>
                  <a:gd name="T11" fmla="*/ 0 h 86"/>
                  <a:gd name="T12" fmla="*/ 71 w 89"/>
                  <a:gd name="T13" fmla="*/ 6 h 86"/>
                  <a:gd name="T14" fmla="*/ 84 w 89"/>
                  <a:gd name="T15" fmla="*/ 21 h 86"/>
                  <a:gd name="T16" fmla="*/ 89 w 89"/>
                  <a:gd name="T17" fmla="*/ 38 h 86"/>
                  <a:gd name="T18" fmla="*/ 82 w 89"/>
                  <a:gd name="T19" fmla="*/ 57 h 86"/>
                  <a:gd name="T20" fmla="*/ 62 w 89"/>
                  <a:gd name="T21" fmla="*/ 50 h 86"/>
                  <a:gd name="T22" fmla="*/ 47 w 89"/>
                  <a:gd name="T23" fmla="*/ 72 h 86"/>
                  <a:gd name="T24" fmla="*/ 43 w 89"/>
                  <a:gd name="T25" fmla="*/ 85 h 86"/>
                  <a:gd name="T26" fmla="*/ 33 w 89"/>
                  <a:gd name="T27" fmla="*/ 84 h 86"/>
                  <a:gd name="T28" fmla="*/ 13 w 89"/>
                  <a:gd name="T29" fmla="*/ 86 h 8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9" h="86">
                    <a:moveTo>
                      <a:pt x="13" y="86"/>
                    </a:moveTo>
                    <a:lnTo>
                      <a:pt x="3" y="78"/>
                    </a:lnTo>
                    <a:lnTo>
                      <a:pt x="12" y="66"/>
                    </a:lnTo>
                    <a:lnTo>
                      <a:pt x="0" y="37"/>
                    </a:lnTo>
                    <a:lnTo>
                      <a:pt x="25" y="26"/>
                    </a:lnTo>
                    <a:lnTo>
                      <a:pt x="44" y="0"/>
                    </a:lnTo>
                    <a:lnTo>
                      <a:pt x="71" y="6"/>
                    </a:lnTo>
                    <a:lnTo>
                      <a:pt x="84" y="21"/>
                    </a:lnTo>
                    <a:lnTo>
                      <a:pt x="89" y="38"/>
                    </a:lnTo>
                    <a:lnTo>
                      <a:pt x="82" y="57"/>
                    </a:lnTo>
                    <a:lnTo>
                      <a:pt x="62" y="50"/>
                    </a:lnTo>
                    <a:lnTo>
                      <a:pt x="47" y="72"/>
                    </a:lnTo>
                    <a:lnTo>
                      <a:pt x="43" y="85"/>
                    </a:lnTo>
                    <a:lnTo>
                      <a:pt x="33" y="84"/>
                    </a:lnTo>
                    <a:lnTo>
                      <a:pt x="13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4" name="Freeform 449"/>
              <p:cNvSpPr>
                <a:spLocks/>
              </p:cNvSpPr>
              <p:nvPr/>
            </p:nvSpPr>
            <p:spPr bwMode="auto">
              <a:xfrm>
                <a:off x="4672" y="2687"/>
                <a:ext cx="215" cy="244"/>
              </a:xfrm>
              <a:custGeom>
                <a:avLst/>
                <a:gdLst>
                  <a:gd name="T0" fmla="*/ 174 w 215"/>
                  <a:gd name="T1" fmla="*/ 244 h 244"/>
                  <a:gd name="T2" fmla="*/ 162 w 215"/>
                  <a:gd name="T3" fmla="*/ 220 h 244"/>
                  <a:gd name="T4" fmla="*/ 140 w 215"/>
                  <a:gd name="T5" fmla="*/ 208 h 244"/>
                  <a:gd name="T6" fmla="*/ 117 w 215"/>
                  <a:gd name="T7" fmla="*/ 220 h 244"/>
                  <a:gd name="T8" fmla="*/ 109 w 215"/>
                  <a:gd name="T9" fmla="*/ 213 h 244"/>
                  <a:gd name="T10" fmla="*/ 98 w 215"/>
                  <a:gd name="T11" fmla="*/ 217 h 244"/>
                  <a:gd name="T12" fmla="*/ 91 w 215"/>
                  <a:gd name="T13" fmla="*/ 197 h 244"/>
                  <a:gd name="T14" fmla="*/ 50 w 215"/>
                  <a:gd name="T15" fmla="*/ 213 h 244"/>
                  <a:gd name="T16" fmla="*/ 22 w 215"/>
                  <a:gd name="T17" fmla="*/ 203 h 244"/>
                  <a:gd name="T18" fmla="*/ 18 w 215"/>
                  <a:gd name="T19" fmla="*/ 166 h 244"/>
                  <a:gd name="T20" fmla="*/ 1 w 215"/>
                  <a:gd name="T21" fmla="*/ 144 h 244"/>
                  <a:gd name="T22" fmla="*/ 0 w 215"/>
                  <a:gd name="T23" fmla="*/ 126 h 244"/>
                  <a:gd name="T24" fmla="*/ 17 w 215"/>
                  <a:gd name="T25" fmla="*/ 132 h 244"/>
                  <a:gd name="T26" fmla="*/ 39 w 215"/>
                  <a:gd name="T27" fmla="*/ 132 h 244"/>
                  <a:gd name="T28" fmla="*/ 46 w 215"/>
                  <a:gd name="T29" fmla="*/ 151 h 244"/>
                  <a:gd name="T30" fmla="*/ 70 w 215"/>
                  <a:gd name="T31" fmla="*/ 137 h 244"/>
                  <a:gd name="T32" fmla="*/ 83 w 215"/>
                  <a:gd name="T33" fmla="*/ 141 h 244"/>
                  <a:gd name="T34" fmla="*/ 95 w 215"/>
                  <a:gd name="T35" fmla="*/ 128 h 244"/>
                  <a:gd name="T36" fmla="*/ 80 w 215"/>
                  <a:gd name="T37" fmla="*/ 100 h 244"/>
                  <a:gd name="T38" fmla="*/ 57 w 215"/>
                  <a:gd name="T39" fmla="*/ 84 h 244"/>
                  <a:gd name="T40" fmla="*/ 43 w 215"/>
                  <a:gd name="T41" fmla="*/ 52 h 244"/>
                  <a:gd name="T42" fmla="*/ 42 w 215"/>
                  <a:gd name="T43" fmla="*/ 9 h 244"/>
                  <a:gd name="T44" fmla="*/ 45 w 215"/>
                  <a:gd name="T45" fmla="*/ 1 h 244"/>
                  <a:gd name="T46" fmla="*/ 68 w 215"/>
                  <a:gd name="T47" fmla="*/ 4 h 244"/>
                  <a:gd name="T48" fmla="*/ 81 w 215"/>
                  <a:gd name="T49" fmla="*/ 0 h 244"/>
                  <a:gd name="T50" fmla="*/ 99 w 215"/>
                  <a:gd name="T51" fmla="*/ 13 h 244"/>
                  <a:gd name="T52" fmla="*/ 110 w 215"/>
                  <a:gd name="T53" fmla="*/ 30 h 244"/>
                  <a:gd name="T54" fmla="*/ 117 w 215"/>
                  <a:gd name="T55" fmla="*/ 53 h 244"/>
                  <a:gd name="T56" fmla="*/ 131 w 215"/>
                  <a:gd name="T57" fmla="*/ 83 h 244"/>
                  <a:gd name="T58" fmla="*/ 126 w 215"/>
                  <a:gd name="T59" fmla="*/ 106 h 244"/>
                  <a:gd name="T60" fmla="*/ 136 w 215"/>
                  <a:gd name="T61" fmla="*/ 109 h 244"/>
                  <a:gd name="T62" fmla="*/ 138 w 215"/>
                  <a:gd name="T63" fmla="*/ 116 h 244"/>
                  <a:gd name="T64" fmla="*/ 156 w 215"/>
                  <a:gd name="T65" fmla="*/ 129 h 244"/>
                  <a:gd name="T66" fmla="*/ 155 w 215"/>
                  <a:gd name="T67" fmla="*/ 137 h 244"/>
                  <a:gd name="T68" fmla="*/ 163 w 215"/>
                  <a:gd name="T69" fmla="*/ 147 h 244"/>
                  <a:gd name="T70" fmla="*/ 176 w 215"/>
                  <a:gd name="T71" fmla="*/ 148 h 244"/>
                  <a:gd name="T72" fmla="*/ 180 w 215"/>
                  <a:gd name="T73" fmla="*/ 153 h 244"/>
                  <a:gd name="T74" fmla="*/ 189 w 215"/>
                  <a:gd name="T75" fmla="*/ 171 h 244"/>
                  <a:gd name="T76" fmla="*/ 191 w 215"/>
                  <a:gd name="T77" fmla="*/ 168 h 244"/>
                  <a:gd name="T78" fmla="*/ 201 w 215"/>
                  <a:gd name="T79" fmla="*/ 177 h 244"/>
                  <a:gd name="T80" fmla="*/ 192 w 215"/>
                  <a:gd name="T81" fmla="*/ 182 h 244"/>
                  <a:gd name="T82" fmla="*/ 196 w 215"/>
                  <a:gd name="T83" fmla="*/ 201 h 244"/>
                  <a:gd name="T84" fmla="*/ 215 w 215"/>
                  <a:gd name="T85" fmla="*/ 190 h 244"/>
                  <a:gd name="T86" fmla="*/ 197 w 215"/>
                  <a:gd name="T87" fmla="*/ 215 h 244"/>
                  <a:gd name="T88" fmla="*/ 198 w 215"/>
                  <a:gd name="T89" fmla="*/ 218 h 244"/>
                  <a:gd name="T90" fmla="*/ 196 w 215"/>
                  <a:gd name="T91" fmla="*/ 225 h 244"/>
                  <a:gd name="T92" fmla="*/ 190 w 215"/>
                  <a:gd name="T93" fmla="*/ 224 h 244"/>
                  <a:gd name="T94" fmla="*/ 174 w 215"/>
                  <a:gd name="T95" fmla="*/ 244 h 24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5" h="244">
                    <a:moveTo>
                      <a:pt x="174" y="244"/>
                    </a:moveTo>
                    <a:lnTo>
                      <a:pt x="162" y="220"/>
                    </a:lnTo>
                    <a:lnTo>
                      <a:pt x="140" y="208"/>
                    </a:lnTo>
                    <a:lnTo>
                      <a:pt x="117" y="220"/>
                    </a:lnTo>
                    <a:lnTo>
                      <a:pt x="109" y="213"/>
                    </a:lnTo>
                    <a:lnTo>
                      <a:pt x="98" y="217"/>
                    </a:lnTo>
                    <a:lnTo>
                      <a:pt x="91" y="197"/>
                    </a:lnTo>
                    <a:lnTo>
                      <a:pt x="50" y="213"/>
                    </a:lnTo>
                    <a:lnTo>
                      <a:pt x="22" y="203"/>
                    </a:lnTo>
                    <a:lnTo>
                      <a:pt x="18" y="166"/>
                    </a:lnTo>
                    <a:lnTo>
                      <a:pt x="1" y="144"/>
                    </a:lnTo>
                    <a:lnTo>
                      <a:pt x="0" y="126"/>
                    </a:lnTo>
                    <a:lnTo>
                      <a:pt x="17" y="132"/>
                    </a:lnTo>
                    <a:lnTo>
                      <a:pt x="39" y="132"/>
                    </a:lnTo>
                    <a:lnTo>
                      <a:pt x="46" y="151"/>
                    </a:lnTo>
                    <a:lnTo>
                      <a:pt x="70" y="137"/>
                    </a:lnTo>
                    <a:lnTo>
                      <a:pt x="83" y="141"/>
                    </a:lnTo>
                    <a:lnTo>
                      <a:pt x="95" y="128"/>
                    </a:lnTo>
                    <a:lnTo>
                      <a:pt x="80" y="100"/>
                    </a:lnTo>
                    <a:lnTo>
                      <a:pt x="57" y="84"/>
                    </a:lnTo>
                    <a:lnTo>
                      <a:pt x="43" y="52"/>
                    </a:lnTo>
                    <a:lnTo>
                      <a:pt x="42" y="9"/>
                    </a:lnTo>
                    <a:lnTo>
                      <a:pt x="45" y="1"/>
                    </a:lnTo>
                    <a:lnTo>
                      <a:pt x="68" y="4"/>
                    </a:lnTo>
                    <a:lnTo>
                      <a:pt x="81" y="0"/>
                    </a:lnTo>
                    <a:lnTo>
                      <a:pt x="99" y="13"/>
                    </a:lnTo>
                    <a:lnTo>
                      <a:pt x="110" y="30"/>
                    </a:lnTo>
                    <a:lnTo>
                      <a:pt x="117" y="53"/>
                    </a:lnTo>
                    <a:lnTo>
                      <a:pt x="131" y="83"/>
                    </a:lnTo>
                    <a:lnTo>
                      <a:pt x="126" y="106"/>
                    </a:lnTo>
                    <a:lnTo>
                      <a:pt x="136" y="109"/>
                    </a:lnTo>
                    <a:lnTo>
                      <a:pt x="138" y="116"/>
                    </a:lnTo>
                    <a:lnTo>
                      <a:pt x="156" y="129"/>
                    </a:lnTo>
                    <a:lnTo>
                      <a:pt x="155" y="137"/>
                    </a:lnTo>
                    <a:lnTo>
                      <a:pt x="163" y="147"/>
                    </a:lnTo>
                    <a:lnTo>
                      <a:pt x="176" y="148"/>
                    </a:lnTo>
                    <a:lnTo>
                      <a:pt x="180" y="153"/>
                    </a:lnTo>
                    <a:lnTo>
                      <a:pt x="189" y="171"/>
                    </a:lnTo>
                    <a:lnTo>
                      <a:pt x="191" y="168"/>
                    </a:lnTo>
                    <a:lnTo>
                      <a:pt x="201" y="177"/>
                    </a:lnTo>
                    <a:lnTo>
                      <a:pt x="192" y="182"/>
                    </a:lnTo>
                    <a:lnTo>
                      <a:pt x="196" y="201"/>
                    </a:lnTo>
                    <a:lnTo>
                      <a:pt x="215" y="190"/>
                    </a:lnTo>
                    <a:lnTo>
                      <a:pt x="197" y="215"/>
                    </a:lnTo>
                    <a:lnTo>
                      <a:pt x="198" y="218"/>
                    </a:lnTo>
                    <a:lnTo>
                      <a:pt x="196" y="225"/>
                    </a:lnTo>
                    <a:lnTo>
                      <a:pt x="190" y="224"/>
                    </a:lnTo>
                    <a:lnTo>
                      <a:pt x="174" y="2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5" name="Freeform 450"/>
              <p:cNvSpPr>
                <a:spLocks/>
              </p:cNvSpPr>
              <p:nvPr/>
            </p:nvSpPr>
            <p:spPr bwMode="auto">
              <a:xfrm>
                <a:off x="3723" y="3341"/>
                <a:ext cx="43" cy="64"/>
              </a:xfrm>
              <a:custGeom>
                <a:avLst/>
                <a:gdLst>
                  <a:gd name="T0" fmla="*/ 19 w 43"/>
                  <a:gd name="T1" fmla="*/ 64 h 64"/>
                  <a:gd name="T2" fmla="*/ 13 w 43"/>
                  <a:gd name="T3" fmla="*/ 41 h 64"/>
                  <a:gd name="T4" fmla="*/ 0 w 43"/>
                  <a:gd name="T5" fmla="*/ 19 h 64"/>
                  <a:gd name="T6" fmla="*/ 23 w 43"/>
                  <a:gd name="T7" fmla="*/ 24 h 64"/>
                  <a:gd name="T8" fmla="*/ 36 w 43"/>
                  <a:gd name="T9" fmla="*/ 0 h 64"/>
                  <a:gd name="T10" fmla="*/ 43 w 43"/>
                  <a:gd name="T11" fmla="*/ 8 h 64"/>
                  <a:gd name="T12" fmla="*/ 41 w 43"/>
                  <a:gd name="T13" fmla="*/ 50 h 64"/>
                  <a:gd name="T14" fmla="*/ 33 w 43"/>
                  <a:gd name="T15" fmla="*/ 64 h 64"/>
                  <a:gd name="T16" fmla="*/ 19 w 43"/>
                  <a:gd name="T17" fmla="*/ 64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3" h="64">
                    <a:moveTo>
                      <a:pt x="19" y="64"/>
                    </a:moveTo>
                    <a:lnTo>
                      <a:pt x="13" y="41"/>
                    </a:lnTo>
                    <a:lnTo>
                      <a:pt x="0" y="19"/>
                    </a:lnTo>
                    <a:lnTo>
                      <a:pt x="23" y="24"/>
                    </a:lnTo>
                    <a:lnTo>
                      <a:pt x="36" y="0"/>
                    </a:lnTo>
                    <a:lnTo>
                      <a:pt x="43" y="8"/>
                    </a:lnTo>
                    <a:lnTo>
                      <a:pt x="41" y="50"/>
                    </a:lnTo>
                    <a:lnTo>
                      <a:pt x="33" y="64"/>
                    </a:lnTo>
                    <a:lnTo>
                      <a:pt x="19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6" name="Freeform 451"/>
              <p:cNvSpPr>
                <a:spLocks/>
              </p:cNvSpPr>
              <p:nvPr/>
            </p:nvSpPr>
            <p:spPr bwMode="auto">
              <a:xfrm>
                <a:off x="3160" y="3527"/>
                <a:ext cx="48" cy="37"/>
              </a:xfrm>
              <a:custGeom>
                <a:avLst/>
                <a:gdLst>
                  <a:gd name="T0" fmla="*/ 20 w 48"/>
                  <a:gd name="T1" fmla="*/ 37 h 37"/>
                  <a:gd name="T2" fmla="*/ 19 w 48"/>
                  <a:gd name="T3" fmla="*/ 37 h 37"/>
                  <a:gd name="T4" fmla="*/ 16 w 48"/>
                  <a:gd name="T5" fmla="*/ 36 h 37"/>
                  <a:gd name="T6" fmla="*/ 9 w 48"/>
                  <a:gd name="T7" fmla="*/ 35 h 37"/>
                  <a:gd name="T8" fmla="*/ 2 w 48"/>
                  <a:gd name="T9" fmla="*/ 30 h 37"/>
                  <a:gd name="T10" fmla="*/ 0 w 48"/>
                  <a:gd name="T11" fmla="*/ 22 h 37"/>
                  <a:gd name="T12" fmla="*/ 0 w 48"/>
                  <a:gd name="T13" fmla="*/ 22 h 37"/>
                  <a:gd name="T14" fmla="*/ 7 w 48"/>
                  <a:gd name="T15" fmla="*/ 19 h 37"/>
                  <a:gd name="T16" fmla="*/ 16 w 48"/>
                  <a:gd name="T17" fmla="*/ 6 h 37"/>
                  <a:gd name="T18" fmla="*/ 31 w 48"/>
                  <a:gd name="T19" fmla="*/ 0 h 37"/>
                  <a:gd name="T20" fmla="*/ 42 w 48"/>
                  <a:gd name="T21" fmla="*/ 4 h 37"/>
                  <a:gd name="T22" fmla="*/ 40 w 48"/>
                  <a:gd name="T23" fmla="*/ 8 h 37"/>
                  <a:gd name="T24" fmla="*/ 44 w 48"/>
                  <a:gd name="T25" fmla="*/ 11 h 37"/>
                  <a:gd name="T26" fmla="*/ 48 w 48"/>
                  <a:gd name="T27" fmla="*/ 16 h 37"/>
                  <a:gd name="T28" fmla="*/ 48 w 48"/>
                  <a:gd name="T29" fmla="*/ 21 h 37"/>
                  <a:gd name="T30" fmla="*/ 41 w 48"/>
                  <a:gd name="T31" fmla="*/ 35 h 37"/>
                  <a:gd name="T32" fmla="*/ 38 w 48"/>
                  <a:gd name="T33" fmla="*/ 37 h 37"/>
                  <a:gd name="T34" fmla="*/ 36 w 48"/>
                  <a:gd name="T35" fmla="*/ 19 h 37"/>
                  <a:gd name="T36" fmla="*/ 19 w 48"/>
                  <a:gd name="T37" fmla="*/ 22 h 37"/>
                  <a:gd name="T38" fmla="*/ 20 w 48"/>
                  <a:gd name="T39" fmla="*/ 37 h 3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8" h="37">
                    <a:moveTo>
                      <a:pt x="20" y="37"/>
                    </a:moveTo>
                    <a:lnTo>
                      <a:pt x="19" y="37"/>
                    </a:lnTo>
                    <a:lnTo>
                      <a:pt x="16" y="36"/>
                    </a:lnTo>
                    <a:lnTo>
                      <a:pt x="9" y="35"/>
                    </a:lnTo>
                    <a:lnTo>
                      <a:pt x="2" y="30"/>
                    </a:lnTo>
                    <a:lnTo>
                      <a:pt x="0" y="22"/>
                    </a:lnTo>
                    <a:lnTo>
                      <a:pt x="7" y="19"/>
                    </a:lnTo>
                    <a:lnTo>
                      <a:pt x="16" y="6"/>
                    </a:lnTo>
                    <a:lnTo>
                      <a:pt x="31" y="0"/>
                    </a:lnTo>
                    <a:lnTo>
                      <a:pt x="42" y="4"/>
                    </a:lnTo>
                    <a:lnTo>
                      <a:pt x="40" y="8"/>
                    </a:lnTo>
                    <a:lnTo>
                      <a:pt x="44" y="11"/>
                    </a:lnTo>
                    <a:lnTo>
                      <a:pt x="48" y="16"/>
                    </a:lnTo>
                    <a:lnTo>
                      <a:pt x="48" y="21"/>
                    </a:lnTo>
                    <a:lnTo>
                      <a:pt x="41" y="35"/>
                    </a:lnTo>
                    <a:lnTo>
                      <a:pt x="38" y="37"/>
                    </a:lnTo>
                    <a:lnTo>
                      <a:pt x="36" y="19"/>
                    </a:lnTo>
                    <a:lnTo>
                      <a:pt x="19" y="22"/>
                    </a:lnTo>
                    <a:lnTo>
                      <a:pt x="20" y="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7" name="Freeform 452"/>
              <p:cNvSpPr>
                <a:spLocks/>
              </p:cNvSpPr>
              <p:nvPr/>
            </p:nvSpPr>
            <p:spPr bwMode="auto">
              <a:xfrm>
                <a:off x="4370" y="2908"/>
                <a:ext cx="81" cy="121"/>
              </a:xfrm>
              <a:custGeom>
                <a:avLst/>
                <a:gdLst>
                  <a:gd name="T0" fmla="*/ 39 w 81"/>
                  <a:gd name="T1" fmla="*/ 121 h 121"/>
                  <a:gd name="T2" fmla="*/ 18 w 81"/>
                  <a:gd name="T3" fmla="*/ 109 h 121"/>
                  <a:gd name="T4" fmla="*/ 15 w 81"/>
                  <a:gd name="T5" fmla="*/ 70 h 121"/>
                  <a:gd name="T6" fmla="*/ 5 w 81"/>
                  <a:gd name="T7" fmla="*/ 71 h 121"/>
                  <a:gd name="T8" fmla="*/ 3 w 81"/>
                  <a:gd name="T9" fmla="*/ 51 h 121"/>
                  <a:gd name="T10" fmla="*/ 0 w 81"/>
                  <a:gd name="T11" fmla="*/ 33 h 121"/>
                  <a:gd name="T12" fmla="*/ 14 w 81"/>
                  <a:gd name="T13" fmla="*/ 28 h 121"/>
                  <a:gd name="T14" fmla="*/ 23 w 81"/>
                  <a:gd name="T15" fmla="*/ 0 h 121"/>
                  <a:gd name="T16" fmla="*/ 32 w 81"/>
                  <a:gd name="T17" fmla="*/ 2 h 121"/>
                  <a:gd name="T18" fmla="*/ 30 w 81"/>
                  <a:gd name="T19" fmla="*/ 16 h 121"/>
                  <a:gd name="T20" fmla="*/ 44 w 81"/>
                  <a:gd name="T21" fmla="*/ 30 h 121"/>
                  <a:gd name="T22" fmla="*/ 52 w 81"/>
                  <a:gd name="T23" fmla="*/ 26 h 121"/>
                  <a:gd name="T24" fmla="*/ 76 w 81"/>
                  <a:gd name="T25" fmla="*/ 43 h 121"/>
                  <a:gd name="T26" fmla="*/ 78 w 81"/>
                  <a:gd name="T27" fmla="*/ 52 h 121"/>
                  <a:gd name="T28" fmla="*/ 73 w 81"/>
                  <a:gd name="T29" fmla="*/ 63 h 121"/>
                  <a:gd name="T30" fmla="*/ 81 w 81"/>
                  <a:gd name="T31" fmla="*/ 79 h 121"/>
                  <a:gd name="T32" fmla="*/ 58 w 81"/>
                  <a:gd name="T33" fmla="*/ 90 h 121"/>
                  <a:gd name="T34" fmla="*/ 62 w 81"/>
                  <a:gd name="T35" fmla="*/ 99 h 121"/>
                  <a:gd name="T36" fmla="*/ 49 w 81"/>
                  <a:gd name="T37" fmla="*/ 105 h 121"/>
                  <a:gd name="T38" fmla="*/ 50 w 81"/>
                  <a:gd name="T39" fmla="*/ 115 h 121"/>
                  <a:gd name="T40" fmla="*/ 39 w 81"/>
                  <a:gd name="T41" fmla="*/ 121 h 1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1" h="121">
                    <a:moveTo>
                      <a:pt x="39" y="121"/>
                    </a:moveTo>
                    <a:lnTo>
                      <a:pt x="18" y="109"/>
                    </a:lnTo>
                    <a:lnTo>
                      <a:pt x="15" y="70"/>
                    </a:lnTo>
                    <a:lnTo>
                      <a:pt x="5" y="71"/>
                    </a:lnTo>
                    <a:lnTo>
                      <a:pt x="3" y="51"/>
                    </a:lnTo>
                    <a:lnTo>
                      <a:pt x="0" y="33"/>
                    </a:lnTo>
                    <a:lnTo>
                      <a:pt x="14" y="28"/>
                    </a:lnTo>
                    <a:lnTo>
                      <a:pt x="23" y="0"/>
                    </a:lnTo>
                    <a:lnTo>
                      <a:pt x="32" y="2"/>
                    </a:lnTo>
                    <a:lnTo>
                      <a:pt x="30" y="16"/>
                    </a:lnTo>
                    <a:lnTo>
                      <a:pt x="44" y="30"/>
                    </a:lnTo>
                    <a:lnTo>
                      <a:pt x="52" y="26"/>
                    </a:lnTo>
                    <a:lnTo>
                      <a:pt x="76" y="43"/>
                    </a:lnTo>
                    <a:lnTo>
                      <a:pt x="78" y="52"/>
                    </a:lnTo>
                    <a:lnTo>
                      <a:pt x="73" y="63"/>
                    </a:lnTo>
                    <a:lnTo>
                      <a:pt x="81" y="79"/>
                    </a:lnTo>
                    <a:lnTo>
                      <a:pt x="58" y="90"/>
                    </a:lnTo>
                    <a:lnTo>
                      <a:pt x="62" y="99"/>
                    </a:lnTo>
                    <a:lnTo>
                      <a:pt x="49" y="105"/>
                    </a:lnTo>
                    <a:lnTo>
                      <a:pt x="50" y="115"/>
                    </a:lnTo>
                    <a:lnTo>
                      <a:pt x="39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8" name="Freeform 453"/>
              <p:cNvSpPr>
                <a:spLocks/>
              </p:cNvSpPr>
              <p:nvPr/>
            </p:nvSpPr>
            <p:spPr bwMode="auto">
              <a:xfrm>
                <a:off x="4121" y="3013"/>
                <a:ext cx="101" cy="135"/>
              </a:xfrm>
              <a:custGeom>
                <a:avLst/>
                <a:gdLst>
                  <a:gd name="T0" fmla="*/ 69 w 101"/>
                  <a:gd name="T1" fmla="*/ 135 h 135"/>
                  <a:gd name="T2" fmla="*/ 65 w 101"/>
                  <a:gd name="T3" fmla="*/ 119 h 135"/>
                  <a:gd name="T4" fmla="*/ 51 w 101"/>
                  <a:gd name="T5" fmla="*/ 121 h 135"/>
                  <a:gd name="T6" fmla="*/ 43 w 101"/>
                  <a:gd name="T7" fmla="*/ 131 h 135"/>
                  <a:gd name="T8" fmla="*/ 30 w 101"/>
                  <a:gd name="T9" fmla="*/ 93 h 135"/>
                  <a:gd name="T10" fmla="*/ 19 w 101"/>
                  <a:gd name="T11" fmla="*/ 91 h 135"/>
                  <a:gd name="T12" fmla="*/ 11 w 101"/>
                  <a:gd name="T13" fmla="*/ 78 h 135"/>
                  <a:gd name="T14" fmla="*/ 0 w 101"/>
                  <a:gd name="T15" fmla="*/ 73 h 135"/>
                  <a:gd name="T16" fmla="*/ 11 w 101"/>
                  <a:gd name="T17" fmla="*/ 56 h 135"/>
                  <a:gd name="T18" fmla="*/ 1 w 101"/>
                  <a:gd name="T19" fmla="*/ 46 h 135"/>
                  <a:gd name="T20" fmla="*/ 21 w 101"/>
                  <a:gd name="T21" fmla="*/ 22 h 135"/>
                  <a:gd name="T22" fmla="*/ 16 w 101"/>
                  <a:gd name="T23" fmla="*/ 13 h 135"/>
                  <a:gd name="T24" fmla="*/ 20 w 101"/>
                  <a:gd name="T25" fmla="*/ 1 h 135"/>
                  <a:gd name="T26" fmla="*/ 31 w 101"/>
                  <a:gd name="T27" fmla="*/ 2 h 135"/>
                  <a:gd name="T28" fmla="*/ 41 w 101"/>
                  <a:gd name="T29" fmla="*/ 13 h 135"/>
                  <a:gd name="T30" fmla="*/ 48 w 101"/>
                  <a:gd name="T31" fmla="*/ 0 h 135"/>
                  <a:gd name="T32" fmla="*/ 73 w 101"/>
                  <a:gd name="T33" fmla="*/ 1 h 135"/>
                  <a:gd name="T34" fmla="*/ 85 w 101"/>
                  <a:gd name="T35" fmla="*/ 21 h 135"/>
                  <a:gd name="T36" fmla="*/ 72 w 101"/>
                  <a:gd name="T37" fmla="*/ 31 h 135"/>
                  <a:gd name="T38" fmla="*/ 71 w 101"/>
                  <a:gd name="T39" fmla="*/ 50 h 135"/>
                  <a:gd name="T40" fmla="*/ 79 w 101"/>
                  <a:gd name="T41" fmla="*/ 49 h 135"/>
                  <a:gd name="T42" fmla="*/ 81 w 101"/>
                  <a:gd name="T43" fmla="*/ 58 h 135"/>
                  <a:gd name="T44" fmla="*/ 78 w 101"/>
                  <a:gd name="T45" fmla="*/ 72 h 135"/>
                  <a:gd name="T46" fmla="*/ 90 w 101"/>
                  <a:gd name="T47" fmla="*/ 82 h 135"/>
                  <a:gd name="T48" fmla="*/ 101 w 101"/>
                  <a:gd name="T49" fmla="*/ 105 h 135"/>
                  <a:gd name="T50" fmla="*/ 99 w 101"/>
                  <a:gd name="T51" fmla="*/ 129 h 135"/>
                  <a:gd name="T52" fmla="*/ 79 w 101"/>
                  <a:gd name="T53" fmla="*/ 119 h 135"/>
                  <a:gd name="T54" fmla="*/ 69 w 101"/>
                  <a:gd name="T55" fmla="*/ 135 h 13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01" h="135">
                    <a:moveTo>
                      <a:pt x="69" y="135"/>
                    </a:moveTo>
                    <a:lnTo>
                      <a:pt x="65" y="119"/>
                    </a:lnTo>
                    <a:lnTo>
                      <a:pt x="51" y="121"/>
                    </a:lnTo>
                    <a:lnTo>
                      <a:pt x="43" y="131"/>
                    </a:lnTo>
                    <a:lnTo>
                      <a:pt x="30" y="93"/>
                    </a:lnTo>
                    <a:lnTo>
                      <a:pt x="19" y="91"/>
                    </a:lnTo>
                    <a:lnTo>
                      <a:pt x="11" y="78"/>
                    </a:lnTo>
                    <a:lnTo>
                      <a:pt x="0" y="73"/>
                    </a:lnTo>
                    <a:lnTo>
                      <a:pt x="11" y="56"/>
                    </a:lnTo>
                    <a:lnTo>
                      <a:pt x="1" y="46"/>
                    </a:lnTo>
                    <a:lnTo>
                      <a:pt x="21" y="22"/>
                    </a:lnTo>
                    <a:lnTo>
                      <a:pt x="16" y="13"/>
                    </a:lnTo>
                    <a:lnTo>
                      <a:pt x="20" y="1"/>
                    </a:lnTo>
                    <a:lnTo>
                      <a:pt x="31" y="2"/>
                    </a:lnTo>
                    <a:lnTo>
                      <a:pt x="41" y="13"/>
                    </a:lnTo>
                    <a:lnTo>
                      <a:pt x="48" y="0"/>
                    </a:lnTo>
                    <a:lnTo>
                      <a:pt x="73" y="1"/>
                    </a:lnTo>
                    <a:lnTo>
                      <a:pt x="85" y="21"/>
                    </a:lnTo>
                    <a:lnTo>
                      <a:pt x="72" y="31"/>
                    </a:lnTo>
                    <a:lnTo>
                      <a:pt x="71" y="50"/>
                    </a:lnTo>
                    <a:lnTo>
                      <a:pt x="79" y="49"/>
                    </a:lnTo>
                    <a:lnTo>
                      <a:pt x="81" y="58"/>
                    </a:lnTo>
                    <a:lnTo>
                      <a:pt x="78" y="72"/>
                    </a:lnTo>
                    <a:lnTo>
                      <a:pt x="90" y="82"/>
                    </a:lnTo>
                    <a:lnTo>
                      <a:pt x="101" y="105"/>
                    </a:lnTo>
                    <a:lnTo>
                      <a:pt x="99" y="129"/>
                    </a:lnTo>
                    <a:lnTo>
                      <a:pt x="79" y="119"/>
                    </a:lnTo>
                    <a:lnTo>
                      <a:pt x="69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29" name="Freeform 454"/>
              <p:cNvSpPr>
                <a:spLocks/>
              </p:cNvSpPr>
              <p:nvPr/>
            </p:nvSpPr>
            <p:spPr bwMode="auto">
              <a:xfrm>
                <a:off x="4520" y="2566"/>
                <a:ext cx="168" cy="148"/>
              </a:xfrm>
              <a:custGeom>
                <a:avLst/>
                <a:gdLst>
                  <a:gd name="T0" fmla="*/ 144 w 168"/>
                  <a:gd name="T1" fmla="*/ 148 h 148"/>
                  <a:gd name="T2" fmla="*/ 132 w 168"/>
                  <a:gd name="T3" fmla="*/ 136 h 148"/>
                  <a:gd name="T4" fmla="*/ 127 w 168"/>
                  <a:gd name="T5" fmla="*/ 120 h 148"/>
                  <a:gd name="T6" fmla="*/ 115 w 168"/>
                  <a:gd name="T7" fmla="*/ 106 h 148"/>
                  <a:gd name="T8" fmla="*/ 107 w 168"/>
                  <a:gd name="T9" fmla="*/ 123 h 148"/>
                  <a:gd name="T10" fmla="*/ 78 w 168"/>
                  <a:gd name="T11" fmla="*/ 131 h 148"/>
                  <a:gd name="T12" fmla="*/ 76 w 168"/>
                  <a:gd name="T13" fmla="*/ 144 h 148"/>
                  <a:gd name="T14" fmla="*/ 67 w 168"/>
                  <a:gd name="T15" fmla="*/ 145 h 148"/>
                  <a:gd name="T16" fmla="*/ 37 w 168"/>
                  <a:gd name="T17" fmla="*/ 124 h 148"/>
                  <a:gd name="T18" fmla="*/ 22 w 168"/>
                  <a:gd name="T19" fmla="*/ 100 h 148"/>
                  <a:gd name="T20" fmla="*/ 13 w 168"/>
                  <a:gd name="T21" fmla="*/ 86 h 148"/>
                  <a:gd name="T22" fmla="*/ 0 w 168"/>
                  <a:gd name="T23" fmla="*/ 79 h 148"/>
                  <a:gd name="T24" fmla="*/ 17 w 168"/>
                  <a:gd name="T25" fmla="*/ 45 h 148"/>
                  <a:gd name="T26" fmla="*/ 19 w 168"/>
                  <a:gd name="T27" fmla="*/ 22 h 148"/>
                  <a:gd name="T28" fmla="*/ 28 w 168"/>
                  <a:gd name="T29" fmla="*/ 28 h 148"/>
                  <a:gd name="T30" fmla="*/ 38 w 168"/>
                  <a:gd name="T31" fmla="*/ 14 h 148"/>
                  <a:gd name="T32" fmla="*/ 68 w 168"/>
                  <a:gd name="T33" fmla="*/ 0 h 148"/>
                  <a:gd name="T34" fmla="*/ 79 w 168"/>
                  <a:gd name="T35" fmla="*/ 1 h 148"/>
                  <a:gd name="T36" fmla="*/ 101 w 168"/>
                  <a:gd name="T37" fmla="*/ 27 h 148"/>
                  <a:gd name="T38" fmla="*/ 120 w 168"/>
                  <a:gd name="T39" fmla="*/ 31 h 148"/>
                  <a:gd name="T40" fmla="*/ 135 w 168"/>
                  <a:gd name="T41" fmla="*/ 37 h 148"/>
                  <a:gd name="T42" fmla="*/ 132 w 168"/>
                  <a:gd name="T43" fmla="*/ 46 h 148"/>
                  <a:gd name="T44" fmla="*/ 135 w 168"/>
                  <a:gd name="T45" fmla="*/ 60 h 148"/>
                  <a:gd name="T46" fmla="*/ 144 w 168"/>
                  <a:gd name="T47" fmla="*/ 62 h 148"/>
                  <a:gd name="T48" fmla="*/ 147 w 168"/>
                  <a:gd name="T49" fmla="*/ 76 h 148"/>
                  <a:gd name="T50" fmla="*/ 146 w 168"/>
                  <a:gd name="T51" fmla="*/ 90 h 148"/>
                  <a:gd name="T52" fmla="*/ 168 w 168"/>
                  <a:gd name="T53" fmla="*/ 121 h 148"/>
                  <a:gd name="T54" fmla="*/ 162 w 168"/>
                  <a:gd name="T55" fmla="*/ 136 h 148"/>
                  <a:gd name="T56" fmla="*/ 144 w 168"/>
                  <a:gd name="T57" fmla="*/ 148 h 14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68" h="148">
                    <a:moveTo>
                      <a:pt x="144" y="148"/>
                    </a:moveTo>
                    <a:lnTo>
                      <a:pt x="132" y="136"/>
                    </a:lnTo>
                    <a:lnTo>
                      <a:pt x="127" y="120"/>
                    </a:lnTo>
                    <a:lnTo>
                      <a:pt x="115" y="106"/>
                    </a:lnTo>
                    <a:lnTo>
                      <a:pt x="107" y="123"/>
                    </a:lnTo>
                    <a:lnTo>
                      <a:pt x="78" y="131"/>
                    </a:lnTo>
                    <a:lnTo>
                      <a:pt x="76" y="144"/>
                    </a:lnTo>
                    <a:lnTo>
                      <a:pt x="67" y="145"/>
                    </a:lnTo>
                    <a:lnTo>
                      <a:pt x="37" y="124"/>
                    </a:lnTo>
                    <a:lnTo>
                      <a:pt x="22" y="100"/>
                    </a:lnTo>
                    <a:lnTo>
                      <a:pt x="13" y="86"/>
                    </a:lnTo>
                    <a:lnTo>
                      <a:pt x="0" y="79"/>
                    </a:lnTo>
                    <a:lnTo>
                      <a:pt x="17" y="45"/>
                    </a:lnTo>
                    <a:lnTo>
                      <a:pt x="19" y="22"/>
                    </a:lnTo>
                    <a:lnTo>
                      <a:pt x="28" y="28"/>
                    </a:lnTo>
                    <a:lnTo>
                      <a:pt x="38" y="14"/>
                    </a:lnTo>
                    <a:lnTo>
                      <a:pt x="68" y="0"/>
                    </a:lnTo>
                    <a:lnTo>
                      <a:pt x="79" y="1"/>
                    </a:lnTo>
                    <a:lnTo>
                      <a:pt x="101" y="27"/>
                    </a:lnTo>
                    <a:lnTo>
                      <a:pt x="120" y="31"/>
                    </a:lnTo>
                    <a:lnTo>
                      <a:pt x="135" y="37"/>
                    </a:lnTo>
                    <a:lnTo>
                      <a:pt x="132" y="46"/>
                    </a:lnTo>
                    <a:lnTo>
                      <a:pt x="135" y="60"/>
                    </a:lnTo>
                    <a:lnTo>
                      <a:pt x="144" y="62"/>
                    </a:lnTo>
                    <a:lnTo>
                      <a:pt x="147" y="76"/>
                    </a:lnTo>
                    <a:lnTo>
                      <a:pt x="146" y="90"/>
                    </a:lnTo>
                    <a:lnTo>
                      <a:pt x="168" y="121"/>
                    </a:lnTo>
                    <a:lnTo>
                      <a:pt x="162" y="136"/>
                    </a:lnTo>
                    <a:lnTo>
                      <a:pt x="144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0" name="Freeform 455"/>
              <p:cNvSpPr>
                <a:spLocks/>
              </p:cNvSpPr>
              <p:nvPr/>
            </p:nvSpPr>
            <p:spPr bwMode="auto">
              <a:xfrm>
                <a:off x="3882" y="3046"/>
                <a:ext cx="65" cy="62"/>
              </a:xfrm>
              <a:custGeom>
                <a:avLst/>
                <a:gdLst>
                  <a:gd name="T0" fmla="*/ 47 w 65"/>
                  <a:gd name="T1" fmla="*/ 62 h 62"/>
                  <a:gd name="T2" fmla="*/ 26 w 65"/>
                  <a:gd name="T3" fmla="*/ 54 h 62"/>
                  <a:gd name="T4" fmla="*/ 0 w 65"/>
                  <a:gd name="T5" fmla="*/ 26 h 62"/>
                  <a:gd name="T6" fmla="*/ 27 w 65"/>
                  <a:gd name="T7" fmla="*/ 16 h 62"/>
                  <a:gd name="T8" fmla="*/ 32 w 65"/>
                  <a:gd name="T9" fmla="*/ 0 h 62"/>
                  <a:gd name="T10" fmla="*/ 44 w 65"/>
                  <a:gd name="T11" fmla="*/ 1 h 62"/>
                  <a:gd name="T12" fmla="*/ 65 w 65"/>
                  <a:gd name="T13" fmla="*/ 16 h 62"/>
                  <a:gd name="T14" fmla="*/ 47 w 65"/>
                  <a:gd name="T15" fmla="*/ 62 h 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" h="62">
                    <a:moveTo>
                      <a:pt x="47" y="62"/>
                    </a:moveTo>
                    <a:lnTo>
                      <a:pt x="26" y="54"/>
                    </a:lnTo>
                    <a:lnTo>
                      <a:pt x="0" y="26"/>
                    </a:lnTo>
                    <a:lnTo>
                      <a:pt x="27" y="16"/>
                    </a:lnTo>
                    <a:lnTo>
                      <a:pt x="32" y="0"/>
                    </a:lnTo>
                    <a:lnTo>
                      <a:pt x="44" y="1"/>
                    </a:lnTo>
                    <a:lnTo>
                      <a:pt x="65" y="16"/>
                    </a:lnTo>
                    <a:lnTo>
                      <a:pt x="47" y="6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1" name="Freeform 456"/>
              <p:cNvSpPr>
                <a:spLocks/>
              </p:cNvSpPr>
              <p:nvPr/>
            </p:nvSpPr>
            <p:spPr bwMode="auto">
              <a:xfrm>
                <a:off x="4350" y="3015"/>
                <a:ext cx="124" cy="153"/>
              </a:xfrm>
              <a:custGeom>
                <a:avLst/>
                <a:gdLst>
                  <a:gd name="T0" fmla="*/ 76 w 124"/>
                  <a:gd name="T1" fmla="*/ 153 h 153"/>
                  <a:gd name="T2" fmla="*/ 72 w 124"/>
                  <a:gd name="T3" fmla="*/ 137 h 153"/>
                  <a:gd name="T4" fmla="*/ 73 w 124"/>
                  <a:gd name="T5" fmla="*/ 118 h 153"/>
                  <a:gd name="T6" fmla="*/ 62 w 124"/>
                  <a:gd name="T7" fmla="*/ 108 h 153"/>
                  <a:gd name="T8" fmla="*/ 39 w 124"/>
                  <a:gd name="T9" fmla="*/ 104 h 153"/>
                  <a:gd name="T10" fmla="*/ 22 w 124"/>
                  <a:gd name="T11" fmla="*/ 85 h 153"/>
                  <a:gd name="T12" fmla="*/ 6 w 124"/>
                  <a:gd name="T13" fmla="*/ 53 h 153"/>
                  <a:gd name="T14" fmla="*/ 6 w 124"/>
                  <a:gd name="T15" fmla="*/ 40 h 153"/>
                  <a:gd name="T16" fmla="*/ 12 w 124"/>
                  <a:gd name="T17" fmla="*/ 30 h 153"/>
                  <a:gd name="T18" fmla="*/ 0 w 124"/>
                  <a:gd name="T19" fmla="*/ 16 h 153"/>
                  <a:gd name="T20" fmla="*/ 0 w 124"/>
                  <a:gd name="T21" fmla="*/ 9 h 153"/>
                  <a:gd name="T22" fmla="*/ 11 w 124"/>
                  <a:gd name="T23" fmla="*/ 0 h 153"/>
                  <a:gd name="T24" fmla="*/ 38 w 124"/>
                  <a:gd name="T25" fmla="*/ 2 h 153"/>
                  <a:gd name="T26" fmla="*/ 59 w 124"/>
                  <a:gd name="T27" fmla="*/ 14 h 153"/>
                  <a:gd name="T28" fmla="*/ 70 w 124"/>
                  <a:gd name="T29" fmla="*/ 8 h 153"/>
                  <a:gd name="T30" fmla="*/ 101 w 124"/>
                  <a:gd name="T31" fmla="*/ 25 h 153"/>
                  <a:gd name="T32" fmla="*/ 110 w 124"/>
                  <a:gd name="T33" fmla="*/ 17 h 153"/>
                  <a:gd name="T34" fmla="*/ 124 w 124"/>
                  <a:gd name="T35" fmla="*/ 22 h 153"/>
                  <a:gd name="T36" fmla="*/ 123 w 124"/>
                  <a:gd name="T37" fmla="*/ 29 h 153"/>
                  <a:gd name="T38" fmla="*/ 113 w 124"/>
                  <a:gd name="T39" fmla="*/ 34 h 153"/>
                  <a:gd name="T40" fmla="*/ 104 w 124"/>
                  <a:gd name="T41" fmla="*/ 45 h 153"/>
                  <a:gd name="T42" fmla="*/ 109 w 124"/>
                  <a:gd name="T43" fmla="*/ 56 h 153"/>
                  <a:gd name="T44" fmla="*/ 108 w 124"/>
                  <a:gd name="T45" fmla="*/ 69 h 153"/>
                  <a:gd name="T46" fmla="*/ 119 w 124"/>
                  <a:gd name="T47" fmla="*/ 83 h 153"/>
                  <a:gd name="T48" fmla="*/ 108 w 124"/>
                  <a:gd name="T49" fmla="*/ 92 h 153"/>
                  <a:gd name="T50" fmla="*/ 117 w 124"/>
                  <a:gd name="T51" fmla="*/ 98 h 153"/>
                  <a:gd name="T52" fmla="*/ 110 w 124"/>
                  <a:gd name="T53" fmla="*/ 113 h 153"/>
                  <a:gd name="T54" fmla="*/ 110 w 124"/>
                  <a:gd name="T55" fmla="*/ 128 h 153"/>
                  <a:gd name="T56" fmla="*/ 89 w 124"/>
                  <a:gd name="T57" fmla="*/ 117 h 153"/>
                  <a:gd name="T58" fmla="*/ 87 w 124"/>
                  <a:gd name="T59" fmla="*/ 134 h 153"/>
                  <a:gd name="T60" fmla="*/ 76 w 124"/>
                  <a:gd name="T61" fmla="*/ 153 h 15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24" h="153">
                    <a:moveTo>
                      <a:pt x="76" y="153"/>
                    </a:moveTo>
                    <a:lnTo>
                      <a:pt x="72" y="137"/>
                    </a:lnTo>
                    <a:lnTo>
                      <a:pt x="73" y="118"/>
                    </a:lnTo>
                    <a:lnTo>
                      <a:pt x="62" y="108"/>
                    </a:lnTo>
                    <a:lnTo>
                      <a:pt x="39" y="104"/>
                    </a:lnTo>
                    <a:lnTo>
                      <a:pt x="22" y="85"/>
                    </a:lnTo>
                    <a:lnTo>
                      <a:pt x="6" y="53"/>
                    </a:lnTo>
                    <a:lnTo>
                      <a:pt x="6" y="40"/>
                    </a:lnTo>
                    <a:lnTo>
                      <a:pt x="12" y="30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38" y="2"/>
                    </a:lnTo>
                    <a:lnTo>
                      <a:pt x="59" y="14"/>
                    </a:lnTo>
                    <a:lnTo>
                      <a:pt x="70" y="8"/>
                    </a:lnTo>
                    <a:lnTo>
                      <a:pt x="101" y="25"/>
                    </a:lnTo>
                    <a:lnTo>
                      <a:pt x="110" y="17"/>
                    </a:lnTo>
                    <a:lnTo>
                      <a:pt x="124" y="22"/>
                    </a:lnTo>
                    <a:lnTo>
                      <a:pt x="123" y="29"/>
                    </a:lnTo>
                    <a:lnTo>
                      <a:pt x="113" y="34"/>
                    </a:lnTo>
                    <a:lnTo>
                      <a:pt x="104" y="45"/>
                    </a:lnTo>
                    <a:lnTo>
                      <a:pt x="109" y="56"/>
                    </a:lnTo>
                    <a:lnTo>
                      <a:pt x="108" y="69"/>
                    </a:lnTo>
                    <a:lnTo>
                      <a:pt x="119" y="83"/>
                    </a:lnTo>
                    <a:lnTo>
                      <a:pt x="108" y="92"/>
                    </a:lnTo>
                    <a:lnTo>
                      <a:pt x="117" y="98"/>
                    </a:lnTo>
                    <a:lnTo>
                      <a:pt x="110" y="113"/>
                    </a:lnTo>
                    <a:lnTo>
                      <a:pt x="110" y="128"/>
                    </a:lnTo>
                    <a:lnTo>
                      <a:pt x="89" y="117"/>
                    </a:lnTo>
                    <a:lnTo>
                      <a:pt x="87" y="134"/>
                    </a:lnTo>
                    <a:lnTo>
                      <a:pt x="76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2" name="Freeform 457"/>
              <p:cNvSpPr>
                <a:spLocks/>
              </p:cNvSpPr>
              <p:nvPr/>
            </p:nvSpPr>
            <p:spPr bwMode="auto">
              <a:xfrm>
                <a:off x="4037" y="2889"/>
                <a:ext cx="117" cy="185"/>
              </a:xfrm>
              <a:custGeom>
                <a:avLst/>
                <a:gdLst>
                  <a:gd name="T0" fmla="*/ 47 w 117"/>
                  <a:gd name="T1" fmla="*/ 185 h 185"/>
                  <a:gd name="T2" fmla="*/ 25 w 117"/>
                  <a:gd name="T3" fmla="*/ 156 h 185"/>
                  <a:gd name="T4" fmla="*/ 10 w 117"/>
                  <a:gd name="T5" fmla="*/ 149 h 185"/>
                  <a:gd name="T6" fmla="*/ 15 w 117"/>
                  <a:gd name="T7" fmla="*/ 132 h 185"/>
                  <a:gd name="T8" fmla="*/ 0 w 117"/>
                  <a:gd name="T9" fmla="*/ 119 h 185"/>
                  <a:gd name="T10" fmla="*/ 13 w 117"/>
                  <a:gd name="T11" fmla="*/ 99 h 185"/>
                  <a:gd name="T12" fmla="*/ 4 w 117"/>
                  <a:gd name="T13" fmla="*/ 85 h 185"/>
                  <a:gd name="T14" fmla="*/ 32 w 117"/>
                  <a:gd name="T15" fmla="*/ 32 h 185"/>
                  <a:gd name="T16" fmla="*/ 23 w 117"/>
                  <a:gd name="T17" fmla="*/ 27 h 185"/>
                  <a:gd name="T18" fmla="*/ 8 w 117"/>
                  <a:gd name="T19" fmla="*/ 22 h 185"/>
                  <a:gd name="T20" fmla="*/ 6 w 117"/>
                  <a:gd name="T21" fmla="*/ 12 h 185"/>
                  <a:gd name="T22" fmla="*/ 36 w 117"/>
                  <a:gd name="T23" fmla="*/ 10 h 185"/>
                  <a:gd name="T24" fmla="*/ 49 w 117"/>
                  <a:gd name="T25" fmla="*/ 0 h 185"/>
                  <a:gd name="T26" fmla="*/ 69 w 117"/>
                  <a:gd name="T27" fmla="*/ 12 h 185"/>
                  <a:gd name="T28" fmla="*/ 86 w 117"/>
                  <a:gd name="T29" fmla="*/ 20 h 185"/>
                  <a:gd name="T30" fmla="*/ 82 w 117"/>
                  <a:gd name="T31" fmla="*/ 39 h 185"/>
                  <a:gd name="T32" fmla="*/ 91 w 117"/>
                  <a:gd name="T33" fmla="*/ 50 h 185"/>
                  <a:gd name="T34" fmla="*/ 103 w 117"/>
                  <a:gd name="T35" fmla="*/ 42 h 185"/>
                  <a:gd name="T36" fmla="*/ 117 w 117"/>
                  <a:gd name="T37" fmla="*/ 52 h 185"/>
                  <a:gd name="T38" fmla="*/ 115 w 117"/>
                  <a:gd name="T39" fmla="*/ 79 h 185"/>
                  <a:gd name="T40" fmla="*/ 102 w 117"/>
                  <a:gd name="T41" fmla="*/ 85 h 185"/>
                  <a:gd name="T42" fmla="*/ 102 w 117"/>
                  <a:gd name="T43" fmla="*/ 112 h 185"/>
                  <a:gd name="T44" fmla="*/ 85 w 117"/>
                  <a:gd name="T45" fmla="*/ 95 h 185"/>
                  <a:gd name="T46" fmla="*/ 78 w 117"/>
                  <a:gd name="T47" fmla="*/ 105 h 185"/>
                  <a:gd name="T48" fmla="*/ 65 w 117"/>
                  <a:gd name="T49" fmla="*/ 97 h 185"/>
                  <a:gd name="T50" fmla="*/ 67 w 117"/>
                  <a:gd name="T51" fmla="*/ 88 h 185"/>
                  <a:gd name="T52" fmla="*/ 78 w 117"/>
                  <a:gd name="T53" fmla="*/ 87 h 185"/>
                  <a:gd name="T54" fmla="*/ 74 w 117"/>
                  <a:gd name="T55" fmla="*/ 78 h 185"/>
                  <a:gd name="T56" fmla="*/ 50 w 117"/>
                  <a:gd name="T57" fmla="*/ 76 h 185"/>
                  <a:gd name="T58" fmla="*/ 46 w 117"/>
                  <a:gd name="T59" fmla="*/ 58 h 185"/>
                  <a:gd name="T60" fmla="*/ 35 w 117"/>
                  <a:gd name="T61" fmla="*/ 61 h 185"/>
                  <a:gd name="T62" fmla="*/ 33 w 117"/>
                  <a:gd name="T63" fmla="*/ 76 h 185"/>
                  <a:gd name="T64" fmla="*/ 41 w 117"/>
                  <a:gd name="T65" fmla="*/ 84 h 185"/>
                  <a:gd name="T66" fmla="*/ 32 w 117"/>
                  <a:gd name="T67" fmla="*/ 107 h 185"/>
                  <a:gd name="T68" fmla="*/ 74 w 117"/>
                  <a:gd name="T69" fmla="*/ 116 h 185"/>
                  <a:gd name="T70" fmla="*/ 100 w 117"/>
                  <a:gd name="T71" fmla="*/ 137 h 185"/>
                  <a:gd name="T72" fmla="*/ 105 w 117"/>
                  <a:gd name="T73" fmla="*/ 146 h 185"/>
                  <a:gd name="T74" fmla="*/ 85 w 117"/>
                  <a:gd name="T75" fmla="*/ 170 h 185"/>
                  <a:gd name="T76" fmla="*/ 77 w 117"/>
                  <a:gd name="T77" fmla="*/ 169 h 185"/>
                  <a:gd name="T78" fmla="*/ 70 w 117"/>
                  <a:gd name="T79" fmla="*/ 182 h 185"/>
                  <a:gd name="T80" fmla="*/ 47 w 117"/>
                  <a:gd name="T81" fmla="*/ 185 h 18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7" h="185">
                    <a:moveTo>
                      <a:pt x="47" y="185"/>
                    </a:moveTo>
                    <a:lnTo>
                      <a:pt x="25" y="156"/>
                    </a:lnTo>
                    <a:lnTo>
                      <a:pt x="10" y="149"/>
                    </a:lnTo>
                    <a:lnTo>
                      <a:pt x="15" y="132"/>
                    </a:lnTo>
                    <a:lnTo>
                      <a:pt x="0" y="119"/>
                    </a:lnTo>
                    <a:lnTo>
                      <a:pt x="13" y="99"/>
                    </a:lnTo>
                    <a:lnTo>
                      <a:pt x="4" y="85"/>
                    </a:lnTo>
                    <a:lnTo>
                      <a:pt x="32" y="32"/>
                    </a:lnTo>
                    <a:lnTo>
                      <a:pt x="23" y="27"/>
                    </a:lnTo>
                    <a:lnTo>
                      <a:pt x="8" y="22"/>
                    </a:lnTo>
                    <a:lnTo>
                      <a:pt x="6" y="12"/>
                    </a:lnTo>
                    <a:lnTo>
                      <a:pt x="36" y="10"/>
                    </a:lnTo>
                    <a:lnTo>
                      <a:pt x="49" y="0"/>
                    </a:lnTo>
                    <a:lnTo>
                      <a:pt x="69" y="12"/>
                    </a:lnTo>
                    <a:lnTo>
                      <a:pt x="86" y="20"/>
                    </a:lnTo>
                    <a:lnTo>
                      <a:pt x="82" y="39"/>
                    </a:lnTo>
                    <a:lnTo>
                      <a:pt x="91" y="50"/>
                    </a:lnTo>
                    <a:lnTo>
                      <a:pt x="103" y="42"/>
                    </a:lnTo>
                    <a:lnTo>
                      <a:pt x="117" y="52"/>
                    </a:lnTo>
                    <a:lnTo>
                      <a:pt x="115" y="79"/>
                    </a:lnTo>
                    <a:lnTo>
                      <a:pt x="102" y="85"/>
                    </a:lnTo>
                    <a:lnTo>
                      <a:pt x="102" y="112"/>
                    </a:lnTo>
                    <a:lnTo>
                      <a:pt x="85" y="95"/>
                    </a:lnTo>
                    <a:lnTo>
                      <a:pt x="78" y="105"/>
                    </a:lnTo>
                    <a:lnTo>
                      <a:pt x="65" y="97"/>
                    </a:lnTo>
                    <a:lnTo>
                      <a:pt x="67" y="88"/>
                    </a:lnTo>
                    <a:lnTo>
                      <a:pt x="78" y="87"/>
                    </a:lnTo>
                    <a:lnTo>
                      <a:pt x="74" y="78"/>
                    </a:lnTo>
                    <a:lnTo>
                      <a:pt x="50" y="76"/>
                    </a:lnTo>
                    <a:lnTo>
                      <a:pt x="46" y="58"/>
                    </a:lnTo>
                    <a:lnTo>
                      <a:pt x="35" y="61"/>
                    </a:lnTo>
                    <a:lnTo>
                      <a:pt x="33" y="76"/>
                    </a:lnTo>
                    <a:lnTo>
                      <a:pt x="41" y="84"/>
                    </a:lnTo>
                    <a:lnTo>
                      <a:pt x="32" y="107"/>
                    </a:lnTo>
                    <a:lnTo>
                      <a:pt x="74" y="116"/>
                    </a:lnTo>
                    <a:lnTo>
                      <a:pt x="100" y="137"/>
                    </a:lnTo>
                    <a:lnTo>
                      <a:pt x="105" y="146"/>
                    </a:lnTo>
                    <a:lnTo>
                      <a:pt x="85" y="170"/>
                    </a:lnTo>
                    <a:lnTo>
                      <a:pt x="77" y="169"/>
                    </a:lnTo>
                    <a:lnTo>
                      <a:pt x="70" y="182"/>
                    </a:lnTo>
                    <a:lnTo>
                      <a:pt x="47" y="1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3" name="Freeform 458"/>
              <p:cNvSpPr>
                <a:spLocks/>
              </p:cNvSpPr>
              <p:nvPr/>
            </p:nvSpPr>
            <p:spPr bwMode="auto">
              <a:xfrm>
                <a:off x="3630" y="3020"/>
                <a:ext cx="44" cy="67"/>
              </a:xfrm>
              <a:custGeom>
                <a:avLst/>
                <a:gdLst>
                  <a:gd name="T0" fmla="*/ 22 w 44"/>
                  <a:gd name="T1" fmla="*/ 67 h 67"/>
                  <a:gd name="T2" fmla="*/ 2 w 44"/>
                  <a:gd name="T3" fmla="*/ 45 h 67"/>
                  <a:gd name="T4" fmla="*/ 0 w 44"/>
                  <a:gd name="T5" fmla="*/ 15 h 67"/>
                  <a:gd name="T6" fmla="*/ 20 w 44"/>
                  <a:gd name="T7" fmla="*/ 0 h 67"/>
                  <a:gd name="T8" fmla="*/ 33 w 44"/>
                  <a:gd name="T9" fmla="*/ 13 h 67"/>
                  <a:gd name="T10" fmla="*/ 39 w 44"/>
                  <a:gd name="T11" fmla="*/ 26 h 67"/>
                  <a:gd name="T12" fmla="*/ 40 w 44"/>
                  <a:gd name="T13" fmla="*/ 34 h 67"/>
                  <a:gd name="T14" fmla="*/ 44 w 44"/>
                  <a:gd name="T15" fmla="*/ 44 h 67"/>
                  <a:gd name="T16" fmla="*/ 36 w 44"/>
                  <a:gd name="T17" fmla="*/ 62 h 67"/>
                  <a:gd name="T18" fmla="*/ 22 w 44"/>
                  <a:gd name="T19" fmla="*/ 67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67">
                    <a:moveTo>
                      <a:pt x="22" y="67"/>
                    </a:moveTo>
                    <a:lnTo>
                      <a:pt x="2" y="45"/>
                    </a:lnTo>
                    <a:lnTo>
                      <a:pt x="0" y="15"/>
                    </a:lnTo>
                    <a:lnTo>
                      <a:pt x="20" y="0"/>
                    </a:lnTo>
                    <a:lnTo>
                      <a:pt x="33" y="13"/>
                    </a:lnTo>
                    <a:lnTo>
                      <a:pt x="39" y="26"/>
                    </a:lnTo>
                    <a:lnTo>
                      <a:pt x="40" y="34"/>
                    </a:lnTo>
                    <a:lnTo>
                      <a:pt x="44" y="44"/>
                    </a:lnTo>
                    <a:lnTo>
                      <a:pt x="36" y="62"/>
                    </a:lnTo>
                    <a:lnTo>
                      <a:pt x="22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4" name="Freeform 459"/>
              <p:cNvSpPr>
                <a:spLocks/>
              </p:cNvSpPr>
              <p:nvPr/>
            </p:nvSpPr>
            <p:spPr bwMode="auto">
              <a:xfrm>
                <a:off x="3926" y="2955"/>
                <a:ext cx="158" cy="181"/>
              </a:xfrm>
              <a:custGeom>
                <a:avLst/>
                <a:gdLst>
                  <a:gd name="T0" fmla="*/ 62 w 158"/>
                  <a:gd name="T1" fmla="*/ 181 h 181"/>
                  <a:gd name="T2" fmla="*/ 40 w 158"/>
                  <a:gd name="T3" fmla="*/ 171 h 181"/>
                  <a:gd name="T4" fmla="*/ 29 w 158"/>
                  <a:gd name="T5" fmla="*/ 160 h 181"/>
                  <a:gd name="T6" fmla="*/ 28 w 158"/>
                  <a:gd name="T7" fmla="*/ 143 h 181"/>
                  <a:gd name="T8" fmla="*/ 42 w 158"/>
                  <a:gd name="T9" fmla="*/ 137 h 181"/>
                  <a:gd name="T10" fmla="*/ 21 w 158"/>
                  <a:gd name="T11" fmla="*/ 107 h 181"/>
                  <a:gd name="T12" fmla="*/ 0 w 158"/>
                  <a:gd name="T13" fmla="*/ 92 h 181"/>
                  <a:gd name="T14" fmla="*/ 16 w 158"/>
                  <a:gd name="T15" fmla="*/ 67 h 181"/>
                  <a:gd name="T16" fmla="*/ 32 w 158"/>
                  <a:gd name="T17" fmla="*/ 58 h 181"/>
                  <a:gd name="T18" fmla="*/ 54 w 158"/>
                  <a:gd name="T19" fmla="*/ 47 h 181"/>
                  <a:gd name="T20" fmla="*/ 47 w 158"/>
                  <a:gd name="T21" fmla="*/ 30 h 181"/>
                  <a:gd name="T22" fmla="*/ 69 w 158"/>
                  <a:gd name="T23" fmla="*/ 0 h 181"/>
                  <a:gd name="T24" fmla="*/ 91 w 158"/>
                  <a:gd name="T25" fmla="*/ 15 h 181"/>
                  <a:gd name="T26" fmla="*/ 115 w 158"/>
                  <a:gd name="T27" fmla="*/ 19 h 181"/>
                  <a:gd name="T28" fmla="*/ 124 w 158"/>
                  <a:gd name="T29" fmla="*/ 33 h 181"/>
                  <a:gd name="T30" fmla="*/ 111 w 158"/>
                  <a:gd name="T31" fmla="*/ 53 h 181"/>
                  <a:gd name="T32" fmla="*/ 126 w 158"/>
                  <a:gd name="T33" fmla="*/ 66 h 181"/>
                  <a:gd name="T34" fmla="*/ 121 w 158"/>
                  <a:gd name="T35" fmla="*/ 83 h 181"/>
                  <a:gd name="T36" fmla="*/ 136 w 158"/>
                  <a:gd name="T37" fmla="*/ 90 h 181"/>
                  <a:gd name="T38" fmla="*/ 158 w 158"/>
                  <a:gd name="T39" fmla="*/ 119 h 181"/>
                  <a:gd name="T40" fmla="*/ 149 w 158"/>
                  <a:gd name="T41" fmla="*/ 137 h 181"/>
                  <a:gd name="T42" fmla="*/ 131 w 158"/>
                  <a:gd name="T43" fmla="*/ 144 h 181"/>
                  <a:gd name="T44" fmla="*/ 124 w 158"/>
                  <a:gd name="T45" fmla="*/ 157 h 181"/>
                  <a:gd name="T46" fmla="*/ 71 w 158"/>
                  <a:gd name="T47" fmla="*/ 137 h 181"/>
                  <a:gd name="T48" fmla="*/ 55 w 158"/>
                  <a:gd name="T49" fmla="*/ 157 h 181"/>
                  <a:gd name="T50" fmla="*/ 62 w 158"/>
                  <a:gd name="T51" fmla="*/ 181 h 18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8" h="181">
                    <a:moveTo>
                      <a:pt x="62" y="181"/>
                    </a:moveTo>
                    <a:lnTo>
                      <a:pt x="40" y="171"/>
                    </a:lnTo>
                    <a:lnTo>
                      <a:pt x="29" y="160"/>
                    </a:lnTo>
                    <a:lnTo>
                      <a:pt x="28" y="143"/>
                    </a:lnTo>
                    <a:lnTo>
                      <a:pt x="42" y="137"/>
                    </a:lnTo>
                    <a:lnTo>
                      <a:pt x="21" y="107"/>
                    </a:lnTo>
                    <a:lnTo>
                      <a:pt x="0" y="92"/>
                    </a:lnTo>
                    <a:lnTo>
                      <a:pt x="16" y="67"/>
                    </a:lnTo>
                    <a:lnTo>
                      <a:pt x="32" y="58"/>
                    </a:lnTo>
                    <a:lnTo>
                      <a:pt x="54" y="47"/>
                    </a:lnTo>
                    <a:lnTo>
                      <a:pt x="47" y="30"/>
                    </a:lnTo>
                    <a:lnTo>
                      <a:pt x="69" y="0"/>
                    </a:lnTo>
                    <a:lnTo>
                      <a:pt x="91" y="15"/>
                    </a:lnTo>
                    <a:lnTo>
                      <a:pt x="115" y="19"/>
                    </a:lnTo>
                    <a:lnTo>
                      <a:pt x="124" y="33"/>
                    </a:lnTo>
                    <a:lnTo>
                      <a:pt x="111" y="53"/>
                    </a:lnTo>
                    <a:lnTo>
                      <a:pt x="126" y="66"/>
                    </a:lnTo>
                    <a:lnTo>
                      <a:pt x="121" y="83"/>
                    </a:lnTo>
                    <a:lnTo>
                      <a:pt x="136" y="90"/>
                    </a:lnTo>
                    <a:lnTo>
                      <a:pt x="158" y="119"/>
                    </a:lnTo>
                    <a:lnTo>
                      <a:pt x="149" y="137"/>
                    </a:lnTo>
                    <a:lnTo>
                      <a:pt x="131" y="144"/>
                    </a:lnTo>
                    <a:lnTo>
                      <a:pt x="124" y="157"/>
                    </a:lnTo>
                    <a:lnTo>
                      <a:pt x="71" y="137"/>
                    </a:lnTo>
                    <a:lnTo>
                      <a:pt x="55" y="157"/>
                    </a:lnTo>
                    <a:lnTo>
                      <a:pt x="62" y="1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5" name="Freeform 460"/>
              <p:cNvSpPr>
                <a:spLocks/>
              </p:cNvSpPr>
              <p:nvPr/>
            </p:nvSpPr>
            <p:spPr bwMode="auto">
              <a:xfrm>
                <a:off x="3988" y="3483"/>
                <a:ext cx="22" cy="25"/>
              </a:xfrm>
              <a:custGeom>
                <a:avLst/>
                <a:gdLst>
                  <a:gd name="T0" fmla="*/ 1 w 22"/>
                  <a:gd name="T1" fmla="*/ 25 h 25"/>
                  <a:gd name="T2" fmla="*/ 0 w 22"/>
                  <a:gd name="T3" fmla="*/ 5 h 25"/>
                  <a:gd name="T4" fmla="*/ 15 w 22"/>
                  <a:gd name="T5" fmla="*/ 0 h 25"/>
                  <a:gd name="T6" fmla="*/ 21 w 22"/>
                  <a:gd name="T7" fmla="*/ 7 h 25"/>
                  <a:gd name="T8" fmla="*/ 22 w 22"/>
                  <a:gd name="T9" fmla="*/ 21 h 25"/>
                  <a:gd name="T10" fmla="*/ 1 w 22"/>
                  <a:gd name="T11" fmla="*/ 2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25">
                    <a:moveTo>
                      <a:pt x="1" y="25"/>
                    </a:moveTo>
                    <a:lnTo>
                      <a:pt x="0" y="5"/>
                    </a:lnTo>
                    <a:lnTo>
                      <a:pt x="15" y="0"/>
                    </a:lnTo>
                    <a:lnTo>
                      <a:pt x="21" y="7"/>
                    </a:lnTo>
                    <a:lnTo>
                      <a:pt x="22" y="21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6" name="Freeform 461"/>
              <p:cNvSpPr>
                <a:spLocks/>
              </p:cNvSpPr>
              <p:nvPr/>
            </p:nvSpPr>
            <p:spPr bwMode="auto">
              <a:xfrm>
                <a:off x="3560" y="3475"/>
                <a:ext cx="51" cy="42"/>
              </a:xfrm>
              <a:custGeom>
                <a:avLst/>
                <a:gdLst>
                  <a:gd name="T0" fmla="*/ 44 w 51"/>
                  <a:gd name="T1" fmla="*/ 42 h 42"/>
                  <a:gd name="T2" fmla="*/ 44 w 51"/>
                  <a:gd name="T3" fmla="*/ 40 h 42"/>
                  <a:gd name="T4" fmla="*/ 44 w 51"/>
                  <a:gd name="T5" fmla="*/ 37 h 42"/>
                  <a:gd name="T6" fmla="*/ 39 w 51"/>
                  <a:gd name="T7" fmla="*/ 33 h 42"/>
                  <a:gd name="T8" fmla="*/ 35 w 51"/>
                  <a:gd name="T9" fmla="*/ 32 h 42"/>
                  <a:gd name="T10" fmla="*/ 32 w 51"/>
                  <a:gd name="T11" fmla="*/ 32 h 42"/>
                  <a:gd name="T12" fmla="*/ 31 w 51"/>
                  <a:gd name="T13" fmla="*/ 33 h 42"/>
                  <a:gd name="T14" fmla="*/ 25 w 51"/>
                  <a:gd name="T15" fmla="*/ 33 h 42"/>
                  <a:gd name="T16" fmla="*/ 22 w 51"/>
                  <a:gd name="T17" fmla="*/ 33 h 42"/>
                  <a:gd name="T18" fmla="*/ 17 w 51"/>
                  <a:gd name="T19" fmla="*/ 34 h 42"/>
                  <a:gd name="T20" fmla="*/ 12 w 51"/>
                  <a:gd name="T21" fmla="*/ 34 h 42"/>
                  <a:gd name="T22" fmla="*/ 8 w 51"/>
                  <a:gd name="T23" fmla="*/ 35 h 42"/>
                  <a:gd name="T24" fmla="*/ 5 w 51"/>
                  <a:gd name="T25" fmla="*/ 36 h 42"/>
                  <a:gd name="T26" fmla="*/ 4 w 51"/>
                  <a:gd name="T27" fmla="*/ 36 h 42"/>
                  <a:gd name="T28" fmla="*/ 0 w 51"/>
                  <a:gd name="T29" fmla="*/ 25 h 42"/>
                  <a:gd name="T30" fmla="*/ 14 w 51"/>
                  <a:gd name="T31" fmla="*/ 18 h 42"/>
                  <a:gd name="T32" fmla="*/ 15 w 51"/>
                  <a:gd name="T33" fmla="*/ 3 h 42"/>
                  <a:gd name="T34" fmla="*/ 25 w 51"/>
                  <a:gd name="T35" fmla="*/ 11 h 42"/>
                  <a:gd name="T36" fmla="*/ 49 w 51"/>
                  <a:gd name="T37" fmla="*/ 0 h 42"/>
                  <a:gd name="T38" fmla="*/ 51 w 51"/>
                  <a:gd name="T39" fmla="*/ 35 h 42"/>
                  <a:gd name="T40" fmla="*/ 44 w 51"/>
                  <a:gd name="T41" fmla="*/ 42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" h="42">
                    <a:moveTo>
                      <a:pt x="44" y="42"/>
                    </a:moveTo>
                    <a:lnTo>
                      <a:pt x="44" y="40"/>
                    </a:lnTo>
                    <a:lnTo>
                      <a:pt x="44" y="37"/>
                    </a:lnTo>
                    <a:lnTo>
                      <a:pt x="39" y="33"/>
                    </a:lnTo>
                    <a:lnTo>
                      <a:pt x="35" y="32"/>
                    </a:lnTo>
                    <a:lnTo>
                      <a:pt x="32" y="32"/>
                    </a:lnTo>
                    <a:lnTo>
                      <a:pt x="31" y="33"/>
                    </a:lnTo>
                    <a:lnTo>
                      <a:pt x="25" y="33"/>
                    </a:lnTo>
                    <a:lnTo>
                      <a:pt x="22" y="33"/>
                    </a:lnTo>
                    <a:lnTo>
                      <a:pt x="17" y="34"/>
                    </a:lnTo>
                    <a:lnTo>
                      <a:pt x="12" y="34"/>
                    </a:lnTo>
                    <a:lnTo>
                      <a:pt x="8" y="35"/>
                    </a:lnTo>
                    <a:lnTo>
                      <a:pt x="5" y="36"/>
                    </a:lnTo>
                    <a:lnTo>
                      <a:pt x="4" y="36"/>
                    </a:lnTo>
                    <a:lnTo>
                      <a:pt x="0" y="25"/>
                    </a:lnTo>
                    <a:lnTo>
                      <a:pt x="14" y="18"/>
                    </a:lnTo>
                    <a:lnTo>
                      <a:pt x="15" y="3"/>
                    </a:lnTo>
                    <a:lnTo>
                      <a:pt x="25" y="11"/>
                    </a:lnTo>
                    <a:lnTo>
                      <a:pt x="49" y="0"/>
                    </a:lnTo>
                    <a:lnTo>
                      <a:pt x="51" y="35"/>
                    </a:lnTo>
                    <a:lnTo>
                      <a:pt x="44" y="4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7" name="Freeform 462"/>
              <p:cNvSpPr>
                <a:spLocks/>
              </p:cNvSpPr>
              <p:nvPr/>
            </p:nvSpPr>
            <p:spPr bwMode="auto">
              <a:xfrm>
                <a:off x="4490" y="2666"/>
                <a:ext cx="103" cy="113"/>
              </a:xfrm>
              <a:custGeom>
                <a:avLst/>
                <a:gdLst>
                  <a:gd name="T0" fmla="*/ 80 w 103"/>
                  <a:gd name="T1" fmla="*/ 113 h 113"/>
                  <a:gd name="T2" fmla="*/ 58 w 103"/>
                  <a:gd name="T3" fmla="*/ 95 h 113"/>
                  <a:gd name="T4" fmla="*/ 52 w 103"/>
                  <a:gd name="T5" fmla="*/ 102 h 113"/>
                  <a:gd name="T6" fmla="*/ 39 w 103"/>
                  <a:gd name="T7" fmla="*/ 79 h 113"/>
                  <a:gd name="T8" fmla="*/ 0 w 103"/>
                  <a:gd name="T9" fmla="*/ 56 h 113"/>
                  <a:gd name="T10" fmla="*/ 11 w 103"/>
                  <a:gd name="T11" fmla="*/ 39 h 113"/>
                  <a:gd name="T12" fmla="*/ 1 w 103"/>
                  <a:gd name="T13" fmla="*/ 27 h 113"/>
                  <a:gd name="T14" fmla="*/ 11 w 103"/>
                  <a:gd name="T15" fmla="*/ 10 h 113"/>
                  <a:gd name="T16" fmla="*/ 52 w 103"/>
                  <a:gd name="T17" fmla="*/ 0 h 113"/>
                  <a:gd name="T18" fmla="*/ 67 w 103"/>
                  <a:gd name="T19" fmla="*/ 24 h 113"/>
                  <a:gd name="T20" fmla="*/ 97 w 103"/>
                  <a:gd name="T21" fmla="*/ 45 h 113"/>
                  <a:gd name="T22" fmla="*/ 84 w 103"/>
                  <a:gd name="T23" fmla="*/ 55 h 113"/>
                  <a:gd name="T24" fmla="*/ 85 w 103"/>
                  <a:gd name="T25" fmla="*/ 70 h 113"/>
                  <a:gd name="T26" fmla="*/ 103 w 103"/>
                  <a:gd name="T27" fmla="*/ 90 h 113"/>
                  <a:gd name="T28" fmla="*/ 85 w 103"/>
                  <a:gd name="T29" fmla="*/ 104 h 113"/>
                  <a:gd name="T30" fmla="*/ 80 w 103"/>
                  <a:gd name="T31" fmla="*/ 113 h 1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3" h="113">
                    <a:moveTo>
                      <a:pt x="80" y="113"/>
                    </a:moveTo>
                    <a:lnTo>
                      <a:pt x="58" y="95"/>
                    </a:lnTo>
                    <a:lnTo>
                      <a:pt x="52" y="102"/>
                    </a:lnTo>
                    <a:lnTo>
                      <a:pt x="39" y="79"/>
                    </a:lnTo>
                    <a:lnTo>
                      <a:pt x="0" y="56"/>
                    </a:lnTo>
                    <a:lnTo>
                      <a:pt x="11" y="39"/>
                    </a:lnTo>
                    <a:lnTo>
                      <a:pt x="1" y="27"/>
                    </a:lnTo>
                    <a:lnTo>
                      <a:pt x="11" y="10"/>
                    </a:lnTo>
                    <a:lnTo>
                      <a:pt x="52" y="0"/>
                    </a:lnTo>
                    <a:lnTo>
                      <a:pt x="67" y="24"/>
                    </a:lnTo>
                    <a:lnTo>
                      <a:pt x="97" y="45"/>
                    </a:lnTo>
                    <a:lnTo>
                      <a:pt x="84" y="55"/>
                    </a:lnTo>
                    <a:lnTo>
                      <a:pt x="85" y="70"/>
                    </a:lnTo>
                    <a:lnTo>
                      <a:pt x="103" y="90"/>
                    </a:lnTo>
                    <a:lnTo>
                      <a:pt x="85" y="104"/>
                    </a:lnTo>
                    <a:lnTo>
                      <a:pt x="80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8" name="Freeform 463"/>
              <p:cNvSpPr>
                <a:spLocks/>
              </p:cNvSpPr>
              <p:nvPr/>
            </p:nvSpPr>
            <p:spPr bwMode="auto">
              <a:xfrm>
                <a:off x="4260" y="2283"/>
                <a:ext cx="187" cy="164"/>
              </a:xfrm>
              <a:custGeom>
                <a:avLst/>
                <a:gdLst>
                  <a:gd name="T0" fmla="*/ 160 w 187"/>
                  <a:gd name="T1" fmla="*/ 164 h 164"/>
                  <a:gd name="T2" fmla="*/ 107 w 187"/>
                  <a:gd name="T3" fmla="*/ 129 h 164"/>
                  <a:gd name="T4" fmla="*/ 94 w 187"/>
                  <a:gd name="T5" fmla="*/ 132 h 164"/>
                  <a:gd name="T6" fmla="*/ 49 w 187"/>
                  <a:gd name="T7" fmla="*/ 118 h 164"/>
                  <a:gd name="T8" fmla="*/ 14 w 187"/>
                  <a:gd name="T9" fmla="*/ 104 h 164"/>
                  <a:gd name="T10" fmla="*/ 2 w 187"/>
                  <a:gd name="T11" fmla="*/ 98 h 164"/>
                  <a:gd name="T12" fmla="*/ 1 w 187"/>
                  <a:gd name="T13" fmla="*/ 48 h 164"/>
                  <a:gd name="T14" fmla="*/ 0 w 187"/>
                  <a:gd name="T15" fmla="*/ 33 h 164"/>
                  <a:gd name="T16" fmla="*/ 7 w 187"/>
                  <a:gd name="T17" fmla="*/ 22 h 164"/>
                  <a:gd name="T18" fmla="*/ 24 w 187"/>
                  <a:gd name="T19" fmla="*/ 14 h 164"/>
                  <a:gd name="T20" fmla="*/ 38 w 187"/>
                  <a:gd name="T21" fmla="*/ 24 h 164"/>
                  <a:gd name="T22" fmla="*/ 58 w 187"/>
                  <a:gd name="T23" fmla="*/ 19 h 164"/>
                  <a:gd name="T24" fmla="*/ 90 w 187"/>
                  <a:gd name="T25" fmla="*/ 24 h 164"/>
                  <a:gd name="T26" fmla="*/ 140 w 187"/>
                  <a:gd name="T27" fmla="*/ 0 h 164"/>
                  <a:gd name="T28" fmla="*/ 187 w 187"/>
                  <a:gd name="T29" fmla="*/ 15 h 164"/>
                  <a:gd name="T30" fmla="*/ 141 w 187"/>
                  <a:gd name="T31" fmla="*/ 64 h 164"/>
                  <a:gd name="T32" fmla="*/ 146 w 187"/>
                  <a:gd name="T33" fmla="*/ 101 h 164"/>
                  <a:gd name="T34" fmla="*/ 180 w 187"/>
                  <a:gd name="T35" fmla="*/ 144 h 164"/>
                  <a:gd name="T36" fmla="*/ 160 w 187"/>
                  <a:gd name="T37" fmla="*/ 164 h 16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7" h="164">
                    <a:moveTo>
                      <a:pt x="160" y="164"/>
                    </a:moveTo>
                    <a:lnTo>
                      <a:pt x="107" y="129"/>
                    </a:lnTo>
                    <a:lnTo>
                      <a:pt x="94" y="132"/>
                    </a:lnTo>
                    <a:lnTo>
                      <a:pt x="49" y="118"/>
                    </a:lnTo>
                    <a:lnTo>
                      <a:pt x="14" y="104"/>
                    </a:lnTo>
                    <a:lnTo>
                      <a:pt x="2" y="98"/>
                    </a:lnTo>
                    <a:lnTo>
                      <a:pt x="1" y="48"/>
                    </a:lnTo>
                    <a:lnTo>
                      <a:pt x="0" y="33"/>
                    </a:lnTo>
                    <a:lnTo>
                      <a:pt x="7" y="22"/>
                    </a:lnTo>
                    <a:lnTo>
                      <a:pt x="24" y="14"/>
                    </a:lnTo>
                    <a:lnTo>
                      <a:pt x="38" y="24"/>
                    </a:lnTo>
                    <a:lnTo>
                      <a:pt x="58" y="19"/>
                    </a:lnTo>
                    <a:lnTo>
                      <a:pt x="90" y="24"/>
                    </a:lnTo>
                    <a:lnTo>
                      <a:pt x="140" y="0"/>
                    </a:lnTo>
                    <a:lnTo>
                      <a:pt x="187" y="15"/>
                    </a:lnTo>
                    <a:lnTo>
                      <a:pt x="141" y="64"/>
                    </a:lnTo>
                    <a:lnTo>
                      <a:pt x="146" y="101"/>
                    </a:lnTo>
                    <a:lnTo>
                      <a:pt x="180" y="144"/>
                    </a:lnTo>
                    <a:lnTo>
                      <a:pt x="160" y="1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39" name="Freeform 464"/>
              <p:cNvSpPr>
                <a:spLocks noEditPoints="1"/>
              </p:cNvSpPr>
              <p:nvPr/>
            </p:nvSpPr>
            <p:spPr bwMode="auto">
              <a:xfrm>
                <a:off x="3823" y="2270"/>
                <a:ext cx="105" cy="125"/>
              </a:xfrm>
              <a:custGeom>
                <a:avLst/>
                <a:gdLst>
                  <a:gd name="T0" fmla="*/ 1 w 105"/>
                  <a:gd name="T1" fmla="*/ 61 h 125"/>
                  <a:gd name="T2" fmla="*/ 0 w 105"/>
                  <a:gd name="T3" fmla="*/ 59 h 125"/>
                  <a:gd name="T4" fmla="*/ 0 w 105"/>
                  <a:gd name="T5" fmla="*/ 56 h 125"/>
                  <a:gd name="T6" fmla="*/ 1 w 105"/>
                  <a:gd name="T7" fmla="*/ 54 h 125"/>
                  <a:gd name="T8" fmla="*/ 2 w 105"/>
                  <a:gd name="T9" fmla="*/ 52 h 125"/>
                  <a:gd name="T10" fmla="*/ 3 w 105"/>
                  <a:gd name="T11" fmla="*/ 50 h 125"/>
                  <a:gd name="T12" fmla="*/ 3 w 105"/>
                  <a:gd name="T13" fmla="*/ 49 h 125"/>
                  <a:gd name="T14" fmla="*/ 9 w 105"/>
                  <a:gd name="T15" fmla="*/ 46 h 125"/>
                  <a:gd name="T16" fmla="*/ 12 w 105"/>
                  <a:gd name="T17" fmla="*/ 50 h 125"/>
                  <a:gd name="T18" fmla="*/ 12 w 105"/>
                  <a:gd name="T19" fmla="*/ 53 h 125"/>
                  <a:gd name="T20" fmla="*/ 10 w 105"/>
                  <a:gd name="T21" fmla="*/ 57 h 125"/>
                  <a:gd name="T22" fmla="*/ 8 w 105"/>
                  <a:gd name="T23" fmla="*/ 60 h 125"/>
                  <a:gd name="T24" fmla="*/ 8 w 105"/>
                  <a:gd name="T25" fmla="*/ 60 h 125"/>
                  <a:gd name="T26" fmla="*/ 6 w 105"/>
                  <a:gd name="T27" fmla="*/ 61 h 125"/>
                  <a:gd name="T28" fmla="*/ 1 w 105"/>
                  <a:gd name="T29" fmla="*/ 61 h 125"/>
                  <a:gd name="T30" fmla="*/ 21 w 105"/>
                  <a:gd name="T31" fmla="*/ 125 h 125"/>
                  <a:gd name="T32" fmla="*/ 0 w 105"/>
                  <a:gd name="T33" fmla="*/ 97 h 125"/>
                  <a:gd name="T34" fmla="*/ 2 w 105"/>
                  <a:gd name="T35" fmla="*/ 93 h 125"/>
                  <a:gd name="T36" fmla="*/ 2 w 105"/>
                  <a:gd name="T37" fmla="*/ 82 h 125"/>
                  <a:gd name="T38" fmla="*/ 2 w 105"/>
                  <a:gd name="T39" fmla="*/ 76 h 125"/>
                  <a:gd name="T40" fmla="*/ 6 w 105"/>
                  <a:gd name="T41" fmla="*/ 71 h 125"/>
                  <a:gd name="T42" fmla="*/ 8 w 105"/>
                  <a:gd name="T43" fmla="*/ 70 h 125"/>
                  <a:gd name="T44" fmla="*/ 12 w 105"/>
                  <a:gd name="T45" fmla="*/ 64 h 125"/>
                  <a:gd name="T46" fmla="*/ 14 w 105"/>
                  <a:gd name="T47" fmla="*/ 60 h 125"/>
                  <a:gd name="T48" fmla="*/ 18 w 105"/>
                  <a:gd name="T49" fmla="*/ 54 h 125"/>
                  <a:gd name="T50" fmla="*/ 21 w 105"/>
                  <a:gd name="T51" fmla="*/ 48 h 125"/>
                  <a:gd name="T52" fmla="*/ 28 w 105"/>
                  <a:gd name="T53" fmla="*/ 42 h 125"/>
                  <a:gd name="T54" fmla="*/ 31 w 105"/>
                  <a:gd name="T55" fmla="*/ 31 h 125"/>
                  <a:gd name="T56" fmla="*/ 34 w 105"/>
                  <a:gd name="T57" fmla="*/ 28 h 125"/>
                  <a:gd name="T58" fmla="*/ 38 w 105"/>
                  <a:gd name="T59" fmla="*/ 27 h 125"/>
                  <a:gd name="T60" fmla="*/ 41 w 105"/>
                  <a:gd name="T61" fmla="*/ 29 h 125"/>
                  <a:gd name="T62" fmla="*/ 42 w 105"/>
                  <a:gd name="T63" fmla="*/ 32 h 125"/>
                  <a:gd name="T64" fmla="*/ 46 w 105"/>
                  <a:gd name="T65" fmla="*/ 34 h 125"/>
                  <a:gd name="T66" fmla="*/ 49 w 105"/>
                  <a:gd name="T67" fmla="*/ 31 h 125"/>
                  <a:gd name="T68" fmla="*/ 49 w 105"/>
                  <a:gd name="T69" fmla="*/ 24 h 125"/>
                  <a:gd name="T70" fmla="*/ 48 w 105"/>
                  <a:gd name="T71" fmla="*/ 19 h 125"/>
                  <a:gd name="T72" fmla="*/ 52 w 105"/>
                  <a:gd name="T73" fmla="*/ 10 h 125"/>
                  <a:gd name="T74" fmla="*/ 60 w 105"/>
                  <a:gd name="T75" fmla="*/ 0 h 125"/>
                  <a:gd name="T76" fmla="*/ 97 w 105"/>
                  <a:gd name="T77" fmla="*/ 23 h 125"/>
                  <a:gd name="T78" fmla="*/ 100 w 105"/>
                  <a:gd name="T79" fmla="*/ 27 h 125"/>
                  <a:gd name="T80" fmla="*/ 88 w 105"/>
                  <a:gd name="T81" fmla="*/ 42 h 125"/>
                  <a:gd name="T82" fmla="*/ 96 w 105"/>
                  <a:gd name="T83" fmla="*/ 55 h 125"/>
                  <a:gd name="T84" fmla="*/ 78 w 105"/>
                  <a:gd name="T85" fmla="*/ 60 h 125"/>
                  <a:gd name="T86" fmla="*/ 105 w 105"/>
                  <a:gd name="T87" fmla="*/ 108 h 125"/>
                  <a:gd name="T88" fmla="*/ 99 w 105"/>
                  <a:gd name="T89" fmla="*/ 114 h 125"/>
                  <a:gd name="T90" fmla="*/ 74 w 105"/>
                  <a:gd name="T91" fmla="*/ 125 h 125"/>
                  <a:gd name="T92" fmla="*/ 70 w 105"/>
                  <a:gd name="T93" fmla="*/ 97 h 125"/>
                  <a:gd name="T94" fmla="*/ 54 w 105"/>
                  <a:gd name="T95" fmla="*/ 89 h 125"/>
                  <a:gd name="T96" fmla="*/ 40 w 105"/>
                  <a:gd name="T97" fmla="*/ 114 h 125"/>
                  <a:gd name="T98" fmla="*/ 21 w 105"/>
                  <a:gd name="T99" fmla="*/ 125 h 12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05" h="125">
                    <a:moveTo>
                      <a:pt x="1" y="61"/>
                    </a:moveTo>
                    <a:lnTo>
                      <a:pt x="0" y="59"/>
                    </a:lnTo>
                    <a:lnTo>
                      <a:pt x="0" y="56"/>
                    </a:lnTo>
                    <a:lnTo>
                      <a:pt x="1" y="54"/>
                    </a:lnTo>
                    <a:lnTo>
                      <a:pt x="2" y="52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9" y="46"/>
                    </a:lnTo>
                    <a:lnTo>
                      <a:pt x="12" y="50"/>
                    </a:lnTo>
                    <a:lnTo>
                      <a:pt x="12" y="53"/>
                    </a:lnTo>
                    <a:lnTo>
                      <a:pt x="10" y="57"/>
                    </a:lnTo>
                    <a:lnTo>
                      <a:pt x="8" y="60"/>
                    </a:lnTo>
                    <a:lnTo>
                      <a:pt x="6" y="61"/>
                    </a:lnTo>
                    <a:lnTo>
                      <a:pt x="1" y="61"/>
                    </a:lnTo>
                    <a:close/>
                    <a:moveTo>
                      <a:pt x="21" y="125"/>
                    </a:moveTo>
                    <a:lnTo>
                      <a:pt x="0" y="97"/>
                    </a:lnTo>
                    <a:lnTo>
                      <a:pt x="2" y="93"/>
                    </a:lnTo>
                    <a:lnTo>
                      <a:pt x="2" y="82"/>
                    </a:lnTo>
                    <a:lnTo>
                      <a:pt x="2" y="76"/>
                    </a:lnTo>
                    <a:lnTo>
                      <a:pt x="6" y="71"/>
                    </a:lnTo>
                    <a:lnTo>
                      <a:pt x="8" y="70"/>
                    </a:lnTo>
                    <a:lnTo>
                      <a:pt x="12" y="64"/>
                    </a:lnTo>
                    <a:lnTo>
                      <a:pt x="14" y="60"/>
                    </a:lnTo>
                    <a:lnTo>
                      <a:pt x="18" y="54"/>
                    </a:lnTo>
                    <a:lnTo>
                      <a:pt x="21" y="48"/>
                    </a:lnTo>
                    <a:lnTo>
                      <a:pt x="28" y="42"/>
                    </a:lnTo>
                    <a:lnTo>
                      <a:pt x="31" y="31"/>
                    </a:lnTo>
                    <a:lnTo>
                      <a:pt x="34" y="28"/>
                    </a:lnTo>
                    <a:lnTo>
                      <a:pt x="38" y="27"/>
                    </a:lnTo>
                    <a:lnTo>
                      <a:pt x="41" y="29"/>
                    </a:lnTo>
                    <a:lnTo>
                      <a:pt x="42" y="32"/>
                    </a:lnTo>
                    <a:lnTo>
                      <a:pt x="46" y="34"/>
                    </a:lnTo>
                    <a:lnTo>
                      <a:pt x="49" y="31"/>
                    </a:lnTo>
                    <a:lnTo>
                      <a:pt x="49" y="24"/>
                    </a:lnTo>
                    <a:lnTo>
                      <a:pt x="48" y="19"/>
                    </a:lnTo>
                    <a:lnTo>
                      <a:pt x="52" y="10"/>
                    </a:lnTo>
                    <a:lnTo>
                      <a:pt x="60" y="0"/>
                    </a:lnTo>
                    <a:lnTo>
                      <a:pt x="97" y="23"/>
                    </a:lnTo>
                    <a:lnTo>
                      <a:pt x="100" y="27"/>
                    </a:lnTo>
                    <a:lnTo>
                      <a:pt x="88" y="42"/>
                    </a:lnTo>
                    <a:lnTo>
                      <a:pt x="96" y="55"/>
                    </a:lnTo>
                    <a:lnTo>
                      <a:pt x="78" y="60"/>
                    </a:lnTo>
                    <a:lnTo>
                      <a:pt x="105" y="108"/>
                    </a:lnTo>
                    <a:lnTo>
                      <a:pt x="99" y="114"/>
                    </a:lnTo>
                    <a:lnTo>
                      <a:pt x="74" y="125"/>
                    </a:lnTo>
                    <a:lnTo>
                      <a:pt x="70" y="97"/>
                    </a:lnTo>
                    <a:lnTo>
                      <a:pt x="54" y="89"/>
                    </a:lnTo>
                    <a:lnTo>
                      <a:pt x="40" y="114"/>
                    </a:lnTo>
                    <a:lnTo>
                      <a:pt x="21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0" name="Freeform 465"/>
              <p:cNvSpPr>
                <a:spLocks/>
              </p:cNvSpPr>
              <p:nvPr/>
            </p:nvSpPr>
            <p:spPr bwMode="auto">
              <a:xfrm>
                <a:off x="3825" y="3133"/>
                <a:ext cx="162" cy="93"/>
              </a:xfrm>
              <a:custGeom>
                <a:avLst/>
                <a:gdLst>
                  <a:gd name="T0" fmla="*/ 27 w 162"/>
                  <a:gd name="T1" fmla="*/ 93 h 93"/>
                  <a:gd name="T2" fmla="*/ 9 w 162"/>
                  <a:gd name="T3" fmla="*/ 92 h 93"/>
                  <a:gd name="T4" fmla="*/ 0 w 162"/>
                  <a:gd name="T5" fmla="*/ 61 h 93"/>
                  <a:gd name="T6" fmla="*/ 37 w 162"/>
                  <a:gd name="T7" fmla="*/ 0 h 93"/>
                  <a:gd name="T8" fmla="*/ 56 w 162"/>
                  <a:gd name="T9" fmla="*/ 20 h 93"/>
                  <a:gd name="T10" fmla="*/ 67 w 162"/>
                  <a:gd name="T11" fmla="*/ 15 h 93"/>
                  <a:gd name="T12" fmla="*/ 71 w 162"/>
                  <a:gd name="T13" fmla="*/ 24 h 93"/>
                  <a:gd name="T14" fmla="*/ 112 w 162"/>
                  <a:gd name="T15" fmla="*/ 39 h 93"/>
                  <a:gd name="T16" fmla="*/ 128 w 162"/>
                  <a:gd name="T17" fmla="*/ 36 h 93"/>
                  <a:gd name="T18" fmla="*/ 130 w 162"/>
                  <a:gd name="T19" fmla="*/ 23 h 93"/>
                  <a:gd name="T20" fmla="*/ 142 w 162"/>
                  <a:gd name="T21" fmla="*/ 28 h 93"/>
                  <a:gd name="T22" fmla="*/ 160 w 162"/>
                  <a:gd name="T23" fmla="*/ 33 h 93"/>
                  <a:gd name="T24" fmla="*/ 162 w 162"/>
                  <a:gd name="T25" fmla="*/ 60 h 93"/>
                  <a:gd name="T26" fmla="*/ 146 w 162"/>
                  <a:gd name="T27" fmla="*/ 52 h 93"/>
                  <a:gd name="T28" fmla="*/ 135 w 162"/>
                  <a:gd name="T29" fmla="*/ 47 h 93"/>
                  <a:gd name="T30" fmla="*/ 126 w 162"/>
                  <a:gd name="T31" fmla="*/ 61 h 93"/>
                  <a:gd name="T32" fmla="*/ 84 w 162"/>
                  <a:gd name="T33" fmla="*/ 69 h 93"/>
                  <a:gd name="T34" fmla="*/ 60 w 162"/>
                  <a:gd name="T35" fmla="*/ 60 h 93"/>
                  <a:gd name="T36" fmla="*/ 60 w 162"/>
                  <a:gd name="T37" fmla="*/ 72 h 93"/>
                  <a:gd name="T38" fmla="*/ 27 w 162"/>
                  <a:gd name="T39" fmla="*/ 93 h 9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62" h="93">
                    <a:moveTo>
                      <a:pt x="27" y="93"/>
                    </a:moveTo>
                    <a:lnTo>
                      <a:pt x="9" y="92"/>
                    </a:lnTo>
                    <a:lnTo>
                      <a:pt x="0" y="61"/>
                    </a:lnTo>
                    <a:lnTo>
                      <a:pt x="37" y="0"/>
                    </a:lnTo>
                    <a:lnTo>
                      <a:pt x="56" y="20"/>
                    </a:lnTo>
                    <a:lnTo>
                      <a:pt x="67" y="15"/>
                    </a:lnTo>
                    <a:lnTo>
                      <a:pt x="71" y="24"/>
                    </a:lnTo>
                    <a:lnTo>
                      <a:pt x="112" y="39"/>
                    </a:lnTo>
                    <a:lnTo>
                      <a:pt x="128" y="36"/>
                    </a:lnTo>
                    <a:lnTo>
                      <a:pt x="130" y="23"/>
                    </a:lnTo>
                    <a:lnTo>
                      <a:pt x="142" y="28"/>
                    </a:lnTo>
                    <a:lnTo>
                      <a:pt x="160" y="33"/>
                    </a:lnTo>
                    <a:lnTo>
                      <a:pt x="162" y="60"/>
                    </a:lnTo>
                    <a:lnTo>
                      <a:pt x="146" y="52"/>
                    </a:lnTo>
                    <a:lnTo>
                      <a:pt x="135" y="47"/>
                    </a:lnTo>
                    <a:lnTo>
                      <a:pt x="126" y="61"/>
                    </a:lnTo>
                    <a:lnTo>
                      <a:pt x="84" y="69"/>
                    </a:lnTo>
                    <a:lnTo>
                      <a:pt x="60" y="60"/>
                    </a:lnTo>
                    <a:lnTo>
                      <a:pt x="60" y="72"/>
                    </a:lnTo>
                    <a:lnTo>
                      <a:pt x="27" y="93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1" name="Freeform 466"/>
              <p:cNvSpPr>
                <a:spLocks/>
              </p:cNvSpPr>
              <p:nvPr/>
            </p:nvSpPr>
            <p:spPr bwMode="auto">
              <a:xfrm>
                <a:off x="4178" y="2929"/>
                <a:ext cx="133" cy="159"/>
              </a:xfrm>
              <a:custGeom>
                <a:avLst/>
                <a:gdLst>
                  <a:gd name="T0" fmla="*/ 60 w 133"/>
                  <a:gd name="T1" fmla="*/ 159 h 159"/>
                  <a:gd name="T2" fmla="*/ 56 w 133"/>
                  <a:gd name="T3" fmla="*/ 141 h 159"/>
                  <a:gd name="T4" fmla="*/ 45 w 133"/>
                  <a:gd name="T5" fmla="*/ 145 h 159"/>
                  <a:gd name="T6" fmla="*/ 24 w 133"/>
                  <a:gd name="T7" fmla="*/ 142 h 159"/>
                  <a:gd name="T8" fmla="*/ 22 w 133"/>
                  <a:gd name="T9" fmla="*/ 133 h 159"/>
                  <a:gd name="T10" fmla="*/ 14 w 133"/>
                  <a:gd name="T11" fmla="*/ 134 h 159"/>
                  <a:gd name="T12" fmla="*/ 15 w 133"/>
                  <a:gd name="T13" fmla="*/ 115 h 159"/>
                  <a:gd name="T14" fmla="*/ 28 w 133"/>
                  <a:gd name="T15" fmla="*/ 105 h 159"/>
                  <a:gd name="T16" fmla="*/ 16 w 133"/>
                  <a:gd name="T17" fmla="*/ 85 h 159"/>
                  <a:gd name="T18" fmla="*/ 0 w 133"/>
                  <a:gd name="T19" fmla="*/ 58 h 159"/>
                  <a:gd name="T20" fmla="*/ 14 w 133"/>
                  <a:gd name="T21" fmla="*/ 33 h 159"/>
                  <a:gd name="T22" fmla="*/ 32 w 133"/>
                  <a:gd name="T23" fmla="*/ 27 h 159"/>
                  <a:gd name="T24" fmla="*/ 48 w 133"/>
                  <a:gd name="T25" fmla="*/ 13 h 159"/>
                  <a:gd name="T26" fmla="*/ 58 w 133"/>
                  <a:gd name="T27" fmla="*/ 28 h 159"/>
                  <a:gd name="T28" fmla="*/ 60 w 133"/>
                  <a:gd name="T29" fmla="*/ 10 h 159"/>
                  <a:gd name="T30" fmla="*/ 68 w 133"/>
                  <a:gd name="T31" fmla="*/ 0 h 159"/>
                  <a:gd name="T32" fmla="*/ 73 w 133"/>
                  <a:gd name="T33" fmla="*/ 16 h 159"/>
                  <a:gd name="T34" fmla="*/ 70 w 133"/>
                  <a:gd name="T35" fmla="*/ 30 h 159"/>
                  <a:gd name="T36" fmla="*/ 92 w 133"/>
                  <a:gd name="T37" fmla="*/ 56 h 159"/>
                  <a:gd name="T38" fmla="*/ 89 w 133"/>
                  <a:gd name="T39" fmla="*/ 72 h 159"/>
                  <a:gd name="T40" fmla="*/ 95 w 133"/>
                  <a:gd name="T41" fmla="*/ 83 h 159"/>
                  <a:gd name="T42" fmla="*/ 110 w 133"/>
                  <a:gd name="T43" fmla="*/ 85 h 159"/>
                  <a:gd name="T44" fmla="*/ 133 w 133"/>
                  <a:gd name="T45" fmla="*/ 108 h 159"/>
                  <a:gd name="T46" fmla="*/ 111 w 133"/>
                  <a:gd name="T47" fmla="*/ 127 h 159"/>
                  <a:gd name="T48" fmla="*/ 105 w 133"/>
                  <a:gd name="T49" fmla="*/ 121 h 159"/>
                  <a:gd name="T50" fmla="*/ 94 w 133"/>
                  <a:gd name="T51" fmla="*/ 128 h 159"/>
                  <a:gd name="T52" fmla="*/ 89 w 133"/>
                  <a:gd name="T53" fmla="*/ 144 h 159"/>
                  <a:gd name="T54" fmla="*/ 71 w 133"/>
                  <a:gd name="T55" fmla="*/ 151 h 159"/>
                  <a:gd name="T56" fmla="*/ 60 w 133"/>
                  <a:gd name="T57" fmla="*/ 159 h 1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3" h="159">
                    <a:moveTo>
                      <a:pt x="60" y="159"/>
                    </a:moveTo>
                    <a:lnTo>
                      <a:pt x="56" y="141"/>
                    </a:lnTo>
                    <a:lnTo>
                      <a:pt x="45" y="145"/>
                    </a:lnTo>
                    <a:lnTo>
                      <a:pt x="24" y="142"/>
                    </a:lnTo>
                    <a:lnTo>
                      <a:pt x="22" y="133"/>
                    </a:lnTo>
                    <a:lnTo>
                      <a:pt x="14" y="134"/>
                    </a:lnTo>
                    <a:lnTo>
                      <a:pt x="15" y="115"/>
                    </a:lnTo>
                    <a:lnTo>
                      <a:pt x="28" y="105"/>
                    </a:lnTo>
                    <a:lnTo>
                      <a:pt x="16" y="85"/>
                    </a:lnTo>
                    <a:lnTo>
                      <a:pt x="0" y="58"/>
                    </a:lnTo>
                    <a:lnTo>
                      <a:pt x="14" y="33"/>
                    </a:lnTo>
                    <a:lnTo>
                      <a:pt x="32" y="27"/>
                    </a:lnTo>
                    <a:lnTo>
                      <a:pt x="48" y="13"/>
                    </a:lnTo>
                    <a:lnTo>
                      <a:pt x="58" y="28"/>
                    </a:lnTo>
                    <a:lnTo>
                      <a:pt x="60" y="10"/>
                    </a:lnTo>
                    <a:lnTo>
                      <a:pt x="68" y="0"/>
                    </a:lnTo>
                    <a:lnTo>
                      <a:pt x="73" y="16"/>
                    </a:lnTo>
                    <a:lnTo>
                      <a:pt x="70" y="30"/>
                    </a:lnTo>
                    <a:lnTo>
                      <a:pt x="92" y="56"/>
                    </a:lnTo>
                    <a:lnTo>
                      <a:pt x="89" y="72"/>
                    </a:lnTo>
                    <a:lnTo>
                      <a:pt x="95" y="83"/>
                    </a:lnTo>
                    <a:lnTo>
                      <a:pt x="110" y="85"/>
                    </a:lnTo>
                    <a:lnTo>
                      <a:pt x="133" y="108"/>
                    </a:lnTo>
                    <a:lnTo>
                      <a:pt x="111" y="127"/>
                    </a:lnTo>
                    <a:lnTo>
                      <a:pt x="105" y="121"/>
                    </a:lnTo>
                    <a:lnTo>
                      <a:pt x="94" y="128"/>
                    </a:lnTo>
                    <a:lnTo>
                      <a:pt x="89" y="144"/>
                    </a:lnTo>
                    <a:lnTo>
                      <a:pt x="71" y="151"/>
                    </a:lnTo>
                    <a:lnTo>
                      <a:pt x="60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3" name="Freeform 468"/>
              <p:cNvSpPr>
                <a:spLocks/>
              </p:cNvSpPr>
              <p:nvPr/>
            </p:nvSpPr>
            <p:spPr bwMode="auto">
              <a:xfrm>
                <a:off x="4014" y="2678"/>
                <a:ext cx="93" cy="88"/>
              </a:xfrm>
              <a:custGeom>
                <a:avLst/>
                <a:gdLst>
                  <a:gd name="T0" fmla="*/ 35 w 93"/>
                  <a:gd name="T1" fmla="*/ 88 h 88"/>
                  <a:gd name="T2" fmla="*/ 18 w 93"/>
                  <a:gd name="T3" fmla="*/ 70 h 88"/>
                  <a:gd name="T4" fmla="*/ 20 w 93"/>
                  <a:gd name="T5" fmla="*/ 54 h 88"/>
                  <a:gd name="T6" fmla="*/ 3 w 93"/>
                  <a:gd name="T7" fmla="*/ 48 h 88"/>
                  <a:gd name="T8" fmla="*/ 0 w 93"/>
                  <a:gd name="T9" fmla="*/ 27 h 88"/>
                  <a:gd name="T10" fmla="*/ 16 w 93"/>
                  <a:gd name="T11" fmla="*/ 20 h 88"/>
                  <a:gd name="T12" fmla="*/ 17 w 93"/>
                  <a:gd name="T13" fmla="*/ 5 h 88"/>
                  <a:gd name="T14" fmla="*/ 48 w 93"/>
                  <a:gd name="T15" fmla="*/ 0 h 88"/>
                  <a:gd name="T16" fmla="*/ 69 w 93"/>
                  <a:gd name="T17" fmla="*/ 21 h 88"/>
                  <a:gd name="T18" fmla="*/ 67 w 93"/>
                  <a:gd name="T19" fmla="*/ 35 h 88"/>
                  <a:gd name="T20" fmla="*/ 76 w 93"/>
                  <a:gd name="T21" fmla="*/ 45 h 88"/>
                  <a:gd name="T22" fmla="*/ 90 w 93"/>
                  <a:gd name="T23" fmla="*/ 47 h 88"/>
                  <a:gd name="T24" fmla="*/ 93 w 93"/>
                  <a:gd name="T25" fmla="*/ 58 h 88"/>
                  <a:gd name="T26" fmla="*/ 74 w 93"/>
                  <a:gd name="T27" fmla="*/ 76 h 88"/>
                  <a:gd name="T28" fmla="*/ 69 w 93"/>
                  <a:gd name="T29" fmla="*/ 62 h 88"/>
                  <a:gd name="T30" fmla="*/ 59 w 93"/>
                  <a:gd name="T31" fmla="*/ 61 h 88"/>
                  <a:gd name="T32" fmla="*/ 35 w 93"/>
                  <a:gd name="T33" fmla="*/ 88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3" h="88">
                    <a:moveTo>
                      <a:pt x="35" y="88"/>
                    </a:moveTo>
                    <a:lnTo>
                      <a:pt x="18" y="70"/>
                    </a:lnTo>
                    <a:lnTo>
                      <a:pt x="20" y="54"/>
                    </a:lnTo>
                    <a:lnTo>
                      <a:pt x="3" y="48"/>
                    </a:lnTo>
                    <a:lnTo>
                      <a:pt x="0" y="27"/>
                    </a:lnTo>
                    <a:lnTo>
                      <a:pt x="16" y="20"/>
                    </a:lnTo>
                    <a:lnTo>
                      <a:pt x="17" y="5"/>
                    </a:lnTo>
                    <a:lnTo>
                      <a:pt x="48" y="0"/>
                    </a:lnTo>
                    <a:lnTo>
                      <a:pt x="69" y="21"/>
                    </a:lnTo>
                    <a:lnTo>
                      <a:pt x="67" y="35"/>
                    </a:lnTo>
                    <a:lnTo>
                      <a:pt x="76" y="45"/>
                    </a:lnTo>
                    <a:lnTo>
                      <a:pt x="90" y="47"/>
                    </a:lnTo>
                    <a:lnTo>
                      <a:pt x="93" y="58"/>
                    </a:lnTo>
                    <a:lnTo>
                      <a:pt x="74" y="76"/>
                    </a:lnTo>
                    <a:lnTo>
                      <a:pt x="69" y="62"/>
                    </a:lnTo>
                    <a:lnTo>
                      <a:pt x="59" y="61"/>
                    </a:lnTo>
                    <a:lnTo>
                      <a:pt x="35" y="8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4" name="Freeform 469"/>
              <p:cNvSpPr>
                <a:spLocks/>
              </p:cNvSpPr>
              <p:nvPr/>
            </p:nvSpPr>
            <p:spPr bwMode="auto">
              <a:xfrm>
                <a:off x="3838" y="2359"/>
                <a:ext cx="74" cy="106"/>
              </a:xfrm>
              <a:custGeom>
                <a:avLst/>
                <a:gdLst>
                  <a:gd name="T0" fmla="*/ 35 w 74"/>
                  <a:gd name="T1" fmla="*/ 106 h 106"/>
                  <a:gd name="T2" fmla="*/ 13 w 74"/>
                  <a:gd name="T3" fmla="*/ 71 h 106"/>
                  <a:gd name="T4" fmla="*/ 0 w 74"/>
                  <a:gd name="T5" fmla="*/ 57 h 106"/>
                  <a:gd name="T6" fmla="*/ 6 w 74"/>
                  <a:gd name="T7" fmla="*/ 36 h 106"/>
                  <a:gd name="T8" fmla="*/ 25 w 74"/>
                  <a:gd name="T9" fmla="*/ 25 h 106"/>
                  <a:gd name="T10" fmla="*/ 39 w 74"/>
                  <a:gd name="T11" fmla="*/ 0 h 106"/>
                  <a:gd name="T12" fmla="*/ 55 w 74"/>
                  <a:gd name="T13" fmla="*/ 8 h 106"/>
                  <a:gd name="T14" fmla="*/ 59 w 74"/>
                  <a:gd name="T15" fmla="*/ 36 h 106"/>
                  <a:gd name="T16" fmla="*/ 74 w 74"/>
                  <a:gd name="T17" fmla="*/ 71 h 106"/>
                  <a:gd name="T18" fmla="*/ 55 w 74"/>
                  <a:gd name="T19" fmla="*/ 71 h 106"/>
                  <a:gd name="T20" fmla="*/ 42 w 74"/>
                  <a:gd name="T21" fmla="*/ 83 h 106"/>
                  <a:gd name="T22" fmla="*/ 35 w 74"/>
                  <a:gd name="T23" fmla="*/ 106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4" h="106">
                    <a:moveTo>
                      <a:pt x="35" y="106"/>
                    </a:moveTo>
                    <a:lnTo>
                      <a:pt x="13" y="71"/>
                    </a:lnTo>
                    <a:lnTo>
                      <a:pt x="0" y="57"/>
                    </a:lnTo>
                    <a:lnTo>
                      <a:pt x="6" y="36"/>
                    </a:lnTo>
                    <a:lnTo>
                      <a:pt x="25" y="25"/>
                    </a:lnTo>
                    <a:lnTo>
                      <a:pt x="39" y="0"/>
                    </a:lnTo>
                    <a:lnTo>
                      <a:pt x="55" y="8"/>
                    </a:lnTo>
                    <a:lnTo>
                      <a:pt x="59" y="36"/>
                    </a:lnTo>
                    <a:lnTo>
                      <a:pt x="74" y="71"/>
                    </a:lnTo>
                    <a:lnTo>
                      <a:pt x="55" y="71"/>
                    </a:lnTo>
                    <a:lnTo>
                      <a:pt x="42" y="83"/>
                    </a:lnTo>
                    <a:lnTo>
                      <a:pt x="35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5" name="Freeform 470"/>
              <p:cNvSpPr>
                <a:spLocks/>
              </p:cNvSpPr>
              <p:nvPr/>
            </p:nvSpPr>
            <p:spPr bwMode="auto">
              <a:xfrm>
                <a:off x="3500" y="2859"/>
                <a:ext cx="53" cy="66"/>
              </a:xfrm>
              <a:custGeom>
                <a:avLst/>
                <a:gdLst>
                  <a:gd name="T0" fmla="*/ 27 w 53"/>
                  <a:gd name="T1" fmla="*/ 66 h 66"/>
                  <a:gd name="T2" fmla="*/ 14 w 53"/>
                  <a:gd name="T3" fmla="*/ 53 h 66"/>
                  <a:gd name="T4" fmla="*/ 19 w 53"/>
                  <a:gd name="T5" fmla="*/ 24 h 66"/>
                  <a:gd name="T6" fmla="*/ 0 w 53"/>
                  <a:gd name="T7" fmla="*/ 22 h 66"/>
                  <a:gd name="T8" fmla="*/ 2 w 53"/>
                  <a:gd name="T9" fmla="*/ 0 h 66"/>
                  <a:gd name="T10" fmla="*/ 46 w 53"/>
                  <a:gd name="T11" fmla="*/ 24 h 66"/>
                  <a:gd name="T12" fmla="*/ 53 w 53"/>
                  <a:gd name="T13" fmla="*/ 56 h 66"/>
                  <a:gd name="T14" fmla="*/ 38 w 53"/>
                  <a:gd name="T15" fmla="*/ 48 h 66"/>
                  <a:gd name="T16" fmla="*/ 36 w 53"/>
                  <a:gd name="T17" fmla="*/ 64 h 66"/>
                  <a:gd name="T18" fmla="*/ 27 w 53"/>
                  <a:gd name="T19" fmla="*/ 66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3" h="66">
                    <a:moveTo>
                      <a:pt x="27" y="66"/>
                    </a:moveTo>
                    <a:lnTo>
                      <a:pt x="14" y="53"/>
                    </a:lnTo>
                    <a:lnTo>
                      <a:pt x="19" y="24"/>
                    </a:lnTo>
                    <a:lnTo>
                      <a:pt x="0" y="22"/>
                    </a:lnTo>
                    <a:lnTo>
                      <a:pt x="2" y="0"/>
                    </a:lnTo>
                    <a:lnTo>
                      <a:pt x="46" y="24"/>
                    </a:lnTo>
                    <a:lnTo>
                      <a:pt x="53" y="56"/>
                    </a:lnTo>
                    <a:lnTo>
                      <a:pt x="38" y="48"/>
                    </a:lnTo>
                    <a:lnTo>
                      <a:pt x="36" y="64"/>
                    </a:lnTo>
                    <a:lnTo>
                      <a:pt x="27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6" name="Freeform 471"/>
              <p:cNvSpPr>
                <a:spLocks/>
              </p:cNvSpPr>
              <p:nvPr/>
            </p:nvSpPr>
            <p:spPr bwMode="auto">
              <a:xfrm>
                <a:off x="3826" y="3441"/>
                <a:ext cx="75" cy="54"/>
              </a:xfrm>
              <a:custGeom>
                <a:avLst/>
                <a:gdLst>
                  <a:gd name="T0" fmla="*/ 46 w 75"/>
                  <a:gd name="T1" fmla="*/ 54 h 54"/>
                  <a:gd name="T2" fmla="*/ 28 w 75"/>
                  <a:gd name="T3" fmla="*/ 50 h 54"/>
                  <a:gd name="T4" fmla="*/ 0 w 75"/>
                  <a:gd name="T5" fmla="*/ 1 h 54"/>
                  <a:gd name="T6" fmla="*/ 12 w 75"/>
                  <a:gd name="T7" fmla="*/ 0 h 54"/>
                  <a:gd name="T8" fmla="*/ 40 w 75"/>
                  <a:gd name="T9" fmla="*/ 9 h 54"/>
                  <a:gd name="T10" fmla="*/ 47 w 75"/>
                  <a:gd name="T11" fmla="*/ 26 h 54"/>
                  <a:gd name="T12" fmla="*/ 58 w 75"/>
                  <a:gd name="T13" fmla="*/ 12 h 54"/>
                  <a:gd name="T14" fmla="*/ 66 w 75"/>
                  <a:gd name="T15" fmla="*/ 17 h 54"/>
                  <a:gd name="T16" fmla="*/ 69 w 75"/>
                  <a:gd name="T17" fmla="*/ 31 h 54"/>
                  <a:gd name="T18" fmla="*/ 75 w 75"/>
                  <a:gd name="T19" fmla="*/ 46 h 54"/>
                  <a:gd name="T20" fmla="*/ 46 w 75"/>
                  <a:gd name="T21" fmla="*/ 54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5" h="54">
                    <a:moveTo>
                      <a:pt x="46" y="54"/>
                    </a:moveTo>
                    <a:lnTo>
                      <a:pt x="28" y="50"/>
                    </a:lnTo>
                    <a:lnTo>
                      <a:pt x="0" y="1"/>
                    </a:lnTo>
                    <a:lnTo>
                      <a:pt x="12" y="0"/>
                    </a:lnTo>
                    <a:lnTo>
                      <a:pt x="40" y="9"/>
                    </a:lnTo>
                    <a:lnTo>
                      <a:pt x="47" y="26"/>
                    </a:lnTo>
                    <a:lnTo>
                      <a:pt x="58" y="12"/>
                    </a:lnTo>
                    <a:lnTo>
                      <a:pt x="66" y="17"/>
                    </a:lnTo>
                    <a:lnTo>
                      <a:pt x="69" y="31"/>
                    </a:lnTo>
                    <a:lnTo>
                      <a:pt x="75" y="46"/>
                    </a:lnTo>
                    <a:lnTo>
                      <a:pt x="46" y="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7" name="Freeform 472"/>
              <p:cNvSpPr>
                <a:spLocks/>
              </p:cNvSpPr>
              <p:nvPr/>
            </p:nvSpPr>
            <p:spPr bwMode="auto">
              <a:xfrm>
                <a:off x="3912" y="2693"/>
                <a:ext cx="137" cy="103"/>
              </a:xfrm>
              <a:custGeom>
                <a:avLst/>
                <a:gdLst>
                  <a:gd name="T0" fmla="*/ 21 w 137"/>
                  <a:gd name="T1" fmla="*/ 103 h 103"/>
                  <a:gd name="T2" fmla="*/ 0 w 137"/>
                  <a:gd name="T3" fmla="*/ 56 h 103"/>
                  <a:gd name="T4" fmla="*/ 15 w 137"/>
                  <a:gd name="T5" fmla="*/ 53 h 103"/>
                  <a:gd name="T6" fmla="*/ 13 w 137"/>
                  <a:gd name="T7" fmla="*/ 41 h 103"/>
                  <a:gd name="T8" fmla="*/ 1 w 137"/>
                  <a:gd name="T9" fmla="*/ 38 h 103"/>
                  <a:gd name="T10" fmla="*/ 2 w 137"/>
                  <a:gd name="T11" fmla="*/ 22 h 103"/>
                  <a:gd name="T12" fmla="*/ 16 w 137"/>
                  <a:gd name="T13" fmla="*/ 25 h 103"/>
                  <a:gd name="T14" fmla="*/ 25 w 137"/>
                  <a:gd name="T15" fmla="*/ 31 h 103"/>
                  <a:gd name="T16" fmla="*/ 39 w 137"/>
                  <a:gd name="T17" fmla="*/ 13 h 103"/>
                  <a:gd name="T18" fmla="*/ 53 w 137"/>
                  <a:gd name="T19" fmla="*/ 18 h 103"/>
                  <a:gd name="T20" fmla="*/ 78 w 137"/>
                  <a:gd name="T21" fmla="*/ 0 h 103"/>
                  <a:gd name="T22" fmla="*/ 99 w 137"/>
                  <a:gd name="T23" fmla="*/ 0 h 103"/>
                  <a:gd name="T24" fmla="*/ 102 w 137"/>
                  <a:gd name="T25" fmla="*/ 12 h 103"/>
                  <a:gd name="T26" fmla="*/ 105 w 137"/>
                  <a:gd name="T27" fmla="*/ 33 h 103"/>
                  <a:gd name="T28" fmla="*/ 122 w 137"/>
                  <a:gd name="T29" fmla="*/ 39 h 103"/>
                  <a:gd name="T30" fmla="*/ 120 w 137"/>
                  <a:gd name="T31" fmla="*/ 55 h 103"/>
                  <a:gd name="T32" fmla="*/ 137 w 137"/>
                  <a:gd name="T33" fmla="*/ 73 h 103"/>
                  <a:gd name="T34" fmla="*/ 118 w 137"/>
                  <a:gd name="T35" fmla="*/ 79 h 103"/>
                  <a:gd name="T36" fmla="*/ 99 w 137"/>
                  <a:gd name="T37" fmla="*/ 58 h 103"/>
                  <a:gd name="T38" fmla="*/ 83 w 137"/>
                  <a:gd name="T39" fmla="*/ 71 h 103"/>
                  <a:gd name="T40" fmla="*/ 85 w 137"/>
                  <a:gd name="T41" fmla="*/ 82 h 103"/>
                  <a:gd name="T42" fmla="*/ 78 w 137"/>
                  <a:gd name="T43" fmla="*/ 95 h 103"/>
                  <a:gd name="T44" fmla="*/ 67 w 137"/>
                  <a:gd name="T45" fmla="*/ 80 h 103"/>
                  <a:gd name="T46" fmla="*/ 21 w 137"/>
                  <a:gd name="T47" fmla="*/ 103 h 10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37" h="103">
                    <a:moveTo>
                      <a:pt x="21" y="103"/>
                    </a:moveTo>
                    <a:lnTo>
                      <a:pt x="0" y="56"/>
                    </a:lnTo>
                    <a:lnTo>
                      <a:pt x="15" y="53"/>
                    </a:lnTo>
                    <a:lnTo>
                      <a:pt x="13" y="41"/>
                    </a:lnTo>
                    <a:lnTo>
                      <a:pt x="1" y="38"/>
                    </a:lnTo>
                    <a:lnTo>
                      <a:pt x="2" y="22"/>
                    </a:lnTo>
                    <a:lnTo>
                      <a:pt x="16" y="25"/>
                    </a:lnTo>
                    <a:lnTo>
                      <a:pt x="25" y="31"/>
                    </a:lnTo>
                    <a:lnTo>
                      <a:pt x="39" y="13"/>
                    </a:lnTo>
                    <a:lnTo>
                      <a:pt x="53" y="18"/>
                    </a:lnTo>
                    <a:lnTo>
                      <a:pt x="78" y="0"/>
                    </a:lnTo>
                    <a:lnTo>
                      <a:pt x="99" y="0"/>
                    </a:lnTo>
                    <a:lnTo>
                      <a:pt x="102" y="12"/>
                    </a:lnTo>
                    <a:lnTo>
                      <a:pt x="105" y="33"/>
                    </a:lnTo>
                    <a:lnTo>
                      <a:pt x="122" y="39"/>
                    </a:lnTo>
                    <a:lnTo>
                      <a:pt x="120" y="55"/>
                    </a:lnTo>
                    <a:lnTo>
                      <a:pt x="137" y="73"/>
                    </a:lnTo>
                    <a:lnTo>
                      <a:pt x="118" y="79"/>
                    </a:lnTo>
                    <a:lnTo>
                      <a:pt x="99" y="58"/>
                    </a:lnTo>
                    <a:lnTo>
                      <a:pt x="83" y="71"/>
                    </a:lnTo>
                    <a:lnTo>
                      <a:pt x="85" y="82"/>
                    </a:lnTo>
                    <a:lnTo>
                      <a:pt x="78" y="95"/>
                    </a:lnTo>
                    <a:lnTo>
                      <a:pt x="67" y="80"/>
                    </a:lnTo>
                    <a:lnTo>
                      <a:pt x="21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8" name="Freeform 473"/>
              <p:cNvSpPr>
                <a:spLocks/>
              </p:cNvSpPr>
              <p:nvPr/>
            </p:nvSpPr>
            <p:spPr bwMode="auto">
              <a:xfrm>
                <a:off x="3614" y="2906"/>
                <a:ext cx="72" cy="97"/>
              </a:xfrm>
              <a:custGeom>
                <a:avLst/>
                <a:gdLst>
                  <a:gd name="T0" fmla="*/ 19 w 72"/>
                  <a:gd name="T1" fmla="*/ 97 h 97"/>
                  <a:gd name="T2" fmla="*/ 6 w 72"/>
                  <a:gd name="T3" fmla="*/ 91 h 97"/>
                  <a:gd name="T4" fmla="*/ 9 w 72"/>
                  <a:gd name="T5" fmla="*/ 86 h 97"/>
                  <a:gd name="T6" fmla="*/ 5 w 72"/>
                  <a:gd name="T7" fmla="*/ 76 h 97"/>
                  <a:gd name="T8" fmla="*/ 10 w 72"/>
                  <a:gd name="T9" fmla="*/ 62 h 97"/>
                  <a:gd name="T10" fmla="*/ 0 w 72"/>
                  <a:gd name="T11" fmla="*/ 51 h 97"/>
                  <a:gd name="T12" fmla="*/ 13 w 72"/>
                  <a:gd name="T13" fmla="*/ 34 h 97"/>
                  <a:gd name="T14" fmla="*/ 24 w 72"/>
                  <a:gd name="T15" fmla="*/ 31 h 97"/>
                  <a:gd name="T16" fmla="*/ 36 w 72"/>
                  <a:gd name="T17" fmla="*/ 0 h 97"/>
                  <a:gd name="T18" fmla="*/ 41 w 72"/>
                  <a:gd name="T19" fmla="*/ 4 h 97"/>
                  <a:gd name="T20" fmla="*/ 69 w 72"/>
                  <a:gd name="T21" fmla="*/ 15 h 97"/>
                  <a:gd name="T22" fmla="*/ 72 w 72"/>
                  <a:gd name="T23" fmla="*/ 46 h 97"/>
                  <a:gd name="T24" fmla="*/ 58 w 72"/>
                  <a:gd name="T25" fmla="*/ 51 h 97"/>
                  <a:gd name="T26" fmla="*/ 58 w 72"/>
                  <a:gd name="T27" fmla="*/ 80 h 97"/>
                  <a:gd name="T28" fmla="*/ 19 w 72"/>
                  <a:gd name="T29" fmla="*/ 97 h 9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2" h="97">
                    <a:moveTo>
                      <a:pt x="19" y="97"/>
                    </a:moveTo>
                    <a:lnTo>
                      <a:pt x="6" y="91"/>
                    </a:lnTo>
                    <a:lnTo>
                      <a:pt x="9" y="86"/>
                    </a:lnTo>
                    <a:lnTo>
                      <a:pt x="5" y="76"/>
                    </a:lnTo>
                    <a:lnTo>
                      <a:pt x="10" y="62"/>
                    </a:lnTo>
                    <a:lnTo>
                      <a:pt x="0" y="51"/>
                    </a:lnTo>
                    <a:lnTo>
                      <a:pt x="13" y="34"/>
                    </a:lnTo>
                    <a:lnTo>
                      <a:pt x="24" y="31"/>
                    </a:lnTo>
                    <a:lnTo>
                      <a:pt x="36" y="0"/>
                    </a:lnTo>
                    <a:lnTo>
                      <a:pt x="41" y="4"/>
                    </a:lnTo>
                    <a:lnTo>
                      <a:pt x="69" y="15"/>
                    </a:lnTo>
                    <a:lnTo>
                      <a:pt x="72" y="46"/>
                    </a:lnTo>
                    <a:lnTo>
                      <a:pt x="58" y="51"/>
                    </a:lnTo>
                    <a:lnTo>
                      <a:pt x="58" y="80"/>
                    </a:lnTo>
                    <a:lnTo>
                      <a:pt x="19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49" name="Freeform 474"/>
              <p:cNvSpPr>
                <a:spLocks/>
              </p:cNvSpPr>
              <p:nvPr/>
            </p:nvSpPr>
            <p:spPr bwMode="auto">
              <a:xfrm>
                <a:off x="3443" y="2854"/>
                <a:ext cx="27" cy="22"/>
              </a:xfrm>
              <a:custGeom>
                <a:avLst/>
                <a:gdLst>
                  <a:gd name="T0" fmla="*/ 15 w 27"/>
                  <a:gd name="T1" fmla="*/ 22 h 22"/>
                  <a:gd name="T2" fmla="*/ 12 w 27"/>
                  <a:gd name="T3" fmla="*/ 21 h 22"/>
                  <a:gd name="T4" fmla="*/ 5 w 27"/>
                  <a:gd name="T5" fmla="*/ 19 h 22"/>
                  <a:gd name="T6" fmla="*/ 1 w 27"/>
                  <a:gd name="T7" fmla="*/ 16 h 22"/>
                  <a:gd name="T8" fmla="*/ 0 w 27"/>
                  <a:gd name="T9" fmla="*/ 15 h 22"/>
                  <a:gd name="T10" fmla="*/ 14 w 27"/>
                  <a:gd name="T11" fmla="*/ 0 h 22"/>
                  <a:gd name="T12" fmla="*/ 27 w 27"/>
                  <a:gd name="T13" fmla="*/ 13 h 22"/>
                  <a:gd name="T14" fmla="*/ 17 w 27"/>
                  <a:gd name="T15" fmla="*/ 22 h 22"/>
                  <a:gd name="T16" fmla="*/ 15 w 27"/>
                  <a:gd name="T17" fmla="*/ 22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7" h="22">
                    <a:moveTo>
                      <a:pt x="15" y="22"/>
                    </a:moveTo>
                    <a:lnTo>
                      <a:pt x="12" y="21"/>
                    </a:lnTo>
                    <a:lnTo>
                      <a:pt x="5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14" y="0"/>
                    </a:lnTo>
                    <a:lnTo>
                      <a:pt x="27" y="13"/>
                    </a:lnTo>
                    <a:lnTo>
                      <a:pt x="17" y="22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0" name="Freeform 475"/>
              <p:cNvSpPr>
                <a:spLocks/>
              </p:cNvSpPr>
              <p:nvPr/>
            </p:nvSpPr>
            <p:spPr bwMode="auto">
              <a:xfrm>
                <a:off x="3546" y="2828"/>
                <a:ext cx="113" cy="140"/>
              </a:xfrm>
              <a:custGeom>
                <a:avLst/>
                <a:gdLst>
                  <a:gd name="T0" fmla="*/ 60 w 113"/>
                  <a:gd name="T1" fmla="*/ 140 h 140"/>
                  <a:gd name="T2" fmla="*/ 41 w 113"/>
                  <a:gd name="T3" fmla="*/ 139 h 140"/>
                  <a:gd name="T4" fmla="*/ 39 w 113"/>
                  <a:gd name="T5" fmla="*/ 123 h 140"/>
                  <a:gd name="T6" fmla="*/ 7 w 113"/>
                  <a:gd name="T7" fmla="*/ 87 h 140"/>
                  <a:gd name="T8" fmla="*/ 0 w 113"/>
                  <a:gd name="T9" fmla="*/ 55 h 140"/>
                  <a:gd name="T10" fmla="*/ 28 w 113"/>
                  <a:gd name="T11" fmla="*/ 0 h 140"/>
                  <a:gd name="T12" fmla="*/ 65 w 113"/>
                  <a:gd name="T13" fmla="*/ 6 h 140"/>
                  <a:gd name="T14" fmla="*/ 75 w 113"/>
                  <a:gd name="T15" fmla="*/ 19 h 140"/>
                  <a:gd name="T16" fmla="*/ 105 w 113"/>
                  <a:gd name="T17" fmla="*/ 29 h 140"/>
                  <a:gd name="T18" fmla="*/ 113 w 113"/>
                  <a:gd name="T19" fmla="*/ 48 h 140"/>
                  <a:gd name="T20" fmla="*/ 109 w 113"/>
                  <a:gd name="T21" fmla="*/ 82 h 140"/>
                  <a:gd name="T22" fmla="*/ 104 w 113"/>
                  <a:gd name="T23" fmla="*/ 78 h 140"/>
                  <a:gd name="T24" fmla="*/ 92 w 113"/>
                  <a:gd name="T25" fmla="*/ 109 h 140"/>
                  <a:gd name="T26" fmla="*/ 81 w 113"/>
                  <a:gd name="T27" fmla="*/ 112 h 140"/>
                  <a:gd name="T28" fmla="*/ 68 w 113"/>
                  <a:gd name="T29" fmla="*/ 129 h 140"/>
                  <a:gd name="T30" fmla="*/ 60 w 113"/>
                  <a:gd name="T31" fmla="*/ 140 h 1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3" h="140">
                    <a:moveTo>
                      <a:pt x="60" y="140"/>
                    </a:moveTo>
                    <a:lnTo>
                      <a:pt x="41" y="139"/>
                    </a:lnTo>
                    <a:lnTo>
                      <a:pt x="39" y="123"/>
                    </a:lnTo>
                    <a:lnTo>
                      <a:pt x="7" y="87"/>
                    </a:lnTo>
                    <a:lnTo>
                      <a:pt x="0" y="55"/>
                    </a:lnTo>
                    <a:lnTo>
                      <a:pt x="28" y="0"/>
                    </a:lnTo>
                    <a:lnTo>
                      <a:pt x="65" y="6"/>
                    </a:lnTo>
                    <a:lnTo>
                      <a:pt x="75" y="19"/>
                    </a:lnTo>
                    <a:lnTo>
                      <a:pt x="105" y="29"/>
                    </a:lnTo>
                    <a:lnTo>
                      <a:pt x="113" y="48"/>
                    </a:lnTo>
                    <a:lnTo>
                      <a:pt x="109" y="82"/>
                    </a:lnTo>
                    <a:lnTo>
                      <a:pt x="104" y="78"/>
                    </a:lnTo>
                    <a:lnTo>
                      <a:pt x="92" y="109"/>
                    </a:lnTo>
                    <a:lnTo>
                      <a:pt x="81" y="112"/>
                    </a:lnTo>
                    <a:lnTo>
                      <a:pt x="68" y="129"/>
                    </a:lnTo>
                    <a:lnTo>
                      <a:pt x="60" y="1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1" name="Freeform 476"/>
              <p:cNvSpPr>
                <a:spLocks/>
              </p:cNvSpPr>
              <p:nvPr/>
            </p:nvSpPr>
            <p:spPr bwMode="auto">
              <a:xfrm>
                <a:off x="3667" y="2571"/>
                <a:ext cx="123" cy="118"/>
              </a:xfrm>
              <a:custGeom>
                <a:avLst/>
                <a:gdLst>
                  <a:gd name="T0" fmla="*/ 106 w 123"/>
                  <a:gd name="T1" fmla="*/ 118 h 118"/>
                  <a:gd name="T2" fmla="*/ 63 w 123"/>
                  <a:gd name="T3" fmla="*/ 114 h 118"/>
                  <a:gd name="T4" fmla="*/ 42 w 123"/>
                  <a:gd name="T5" fmla="*/ 99 h 118"/>
                  <a:gd name="T6" fmla="*/ 25 w 123"/>
                  <a:gd name="T7" fmla="*/ 109 h 118"/>
                  <a:gd name="T8" fmla="*/ 11 w 123"/>
                  <a:gd name="T9" fmla="*/ 94 h 118"/>
                  <a:gd name="T10" fmla="*/ 5 w 123"/>
                  <a:gd name="T11" fmla="*/ 88 h 118"/>
                  <a:gd name="T12" fmla="*/ 9 w 123"/>
                  <a:gd name="T13" fmla="*/ 72 h 118"/>
                  <a:gd name="T14" fmla="*/ 3 w 123"/>
                  <a:gd name="T15" fmla="*/ 64 h 118"/>
                  <a:gd name="T16" fmla="*/ 3 w 123"/>
                  <a:gd name="T17" fmla="*/ 53 h 118"/>
                  <a:gd name="T18" fmla="*/ 0 w 123"/>
                  <a:gd name="T19" fmla="*/ 40 h 118"/>
                  <a:gd name="T20" fmla="*/ 7 w 123"/>
                  <a:gd name="T21" fmla="*/ 32 h 118"/>
                  <a:gd name="T22" fmla="*/ 25 w 123"/>
                  <a:gd name="T23" fmla="*/ 9 h 118"/>
                  <a:gd name="T24" fmla="*/ 54 w 123"/>
                  <a:gd name="T25" fmla="*/ 21 h 118"/>
                  <a:gd name="T26" fmla="*/ 58 w 123"/>
                  <a:gd name="T27" fmla="*/ 7 h 118"/>
                  <a:gd name="T28" fmla="*/ 77 w 123"/>
                  <a:gd name="T29" fmla="*/ 13 h 118"/>
                  <a:gd name="T30" fmla="*/ 92 w 123"/>
                  <a:gd name="T31" fmla="*/ 0 h 118"/>
                  <a:gd name="T32" fmla="*/ 94 w 123"/>
                  <a:gd name="T33" fmla="*/ 18 h 118"/>
                  <a:gd name="T34" fmla="*/ 123 w 123"/>
                  <a:gd name="T35" fmla="*/ 39 h 118"/>
                  <a:gd name="T36" fmla="*/ 113 w 123"/>
                  <a:gd name="T37" fmla="*/ 55 h 118"/>
                  <a:gd name="T38" fmla="*/ 104 w 123"/>
                  <a:gd name="T39" fmla="*/ 63 h 118"/>
                  <a:gd name="T40" fmla="*/ 116 w 123"/>
                  <a:gd name="T41" fmla="*/ 75 h 118"/>
                  <a:gd name="T42" fmla="*/ 121 w 123"/>
                  <a:gd name="T43" fmla="*/ 107 h 118"/>
                  <a:gd name="T44" fmla="*/ 106 w 123"/>
                  <a:gd name="T45" fmla="*/ 118 h 11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3" h="118">
                    <a:moveTo>
                      <a:pt x="106" y="118"/>
                    </a:moveTo>
                    <a:lnTo>
                      <a:pt x="63" y="114"/>
                    </a:lnTo>
                    <a:lnTo>
                      <a:pt x="42" y="99"/>
                    </a:lnTo>
                    <a:lnTo>
                      <a:pt x="25" y="109"/>
                    </a:lnTo>
                    <a:lnTo>
                      <a:pt x="11" y="94"/>
                    </a:lnTo>
                    <a:lnTo>
                      <a:pt x="5" y="88"/>
                    </a:lnTo>
                    <a:lnTo>
                      <a:pt x="9" y="72"/>
                    </a:lnTo>
                    <a:lnTo>
                      <a:pt x="3" y="64"/>
                    </a:lnTo>
                    <a:lnTo>
                      <a:pt x="3" y="53"/>
                    </a:lnTo>
                    <a:lnTo>
                      <a:pt x="0" y="40"/>
                    </a:lnTo>
                    <a:lnTo>
                      <a:pt x="7" y="32"/>
                    </a:lnTo>
                    <a:lnTo>
                      <a:pt x="25" y="9"/>
                    </a:lnTo>
                    <a:lnTo>
                      <a:pt x="54" y="21"/>
                    </a:lnTo>
                    <a:lnTo>
                      <a:pt x="58" y="7"/>
                    </a:lnTo>
                    <a:lnTo>
                      <a:pt x="77" y="13"/>
                    </a:lnTo>
                    <a:lnTo>
                      <a:pt x="92" y="0"/>
                    </a:lnTo>
                    <a:lnTo>
                      <a:pt x="94" y="18"/>
                    </a:lnTo>
                    <a:lnTo>
                      <a:pt x="123" y="39"/>
                    </a:lnTo>
                    <a:lnTo>
                      <a:pt x="113" y="55"/>
                    </a:lnTo>
                    <a:lnTo>
                      <a:pt x="104" y="63"/>
                    </a:lnTo>
                    <a:lnTo>
                      <a:pt x="116" y="75"/>
                    </a:lnTo>
                    <a:lnTo>
                      <a:pt x="121" y="107"/>
                    </a:lnTo>
                    <a:lnTo>
                      <a:pt x="106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2" name="Freeform 477"/>
              <p:cNvSpPr>
                <a:spLocks/>
              </p:cNvSpPr>
              <p:nvPr/>
            </p:nvSpPr>
            <p:spPr bwMode="auto">
              <a:xfrm>
                <a:off x="3928" y="3569"/>
                <a:ext cx="20" cy="19"/>
              </a:xfrm>
              <a:custGeom>
                <a:avLst/>
                <a:gdLst>
                  <a:gd name="T0" fmla="*/ 14 w 20"/>
                  <a:gd name="T1" fmla="*/ 19 h 19"/>
                  <a:gd name="T2" fmla="*/ 4 w 20"/>
                  <a:gd name="T3" fmla="*/ 18 h 19"/>
                  <a:gd name="T4" fmla="*/ 1 w 20"/>
                  <a:gd name="T5" fmla="*/ 12 h 19"/>
                  <a:gd name="T6" fmla="*/ 0 w 20"/>
                  <a:gd name="T7" fmla="*/ 4 h 19"/>
                  <a:gd name="T8" fmla="*/ 10 w 20"/>
                  <a:gd name="T9" fmla="*/ 0 h 19"/>
                  <a:gd name="T10" fmla="*/ 20 w 20"/>
                  <a:gd name="T11" fmla="*/ 8 h 19"/>
                  <a:gd name="T12" fmla="*/ 14 w 20"/>
                  <a:gd name="T13" fmla="*/ 19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0" h="19">
                    <a:moveTo>
                      <a:pt x="14" y="19"/>
                    </a:moveTo>
                    <a:lnTo>
                      <a:pt x="4" y="18"/>
                    </a:lnTo>
                    <a:lnTo>
                      <a:pt x="1" y="12"/>
                    </a:lnTo>
                    <a:lnTo>
                      <a:pt x="0" y="4"/>
                    </a:lnTo>
                    <a:lnTo>
                      <a:pt x="10" y="0"/>
                    </a:lnTo>
                    <a:lnTo>
                      <a:pt x="20" y="8"/>
                    </a:lnTo>
                    <a:lnTo>
                      <a:pt x="14" y="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3" name="Freeform 478"/>
              <p:cNvSpPr>
                <a:spLocks/>
              </p:cNvSpPr>
              <p:nvPr/>
            </p:nvSpPr>
            <p:spPr bwMode="auto">
              <a:xfrm>
                <a:off x="3793" y="2489"/>
                <a:ext cx="94" cy="59"/>
              </a:xfrm>
              <a:custGeom>
                <a:avLst/>
                <a:gdLst>
                  <a:gd name="T0" fmla="*/ 31 w 94"/>
                  <a:gd name="T1" fmla="*/ 59 h 59"/>
                  <a:gd name="T2" fmla="*/ 22 w 94"/>
                  <a:gd name="T3" fmla="*/ 32 h 59"/>
                  <a:gd name="T4" fmla="*/ 9 w 94"/>
                  <a:gd name="T5" fmla="*/ 26 h 59"/>
                  <a:gd name="T6" fmla="*/ 0 w 94"/>
                  <a:gd name="T7" fmla="*/ 16 h 59"/>
                  <a:gd name="T8" fmla="*/ 7 w 94"/>
                  <a:gd name="T9" fmla="*/ 2 h 59"/>
                  <a:gd name="T10" fmla="*/ 23 w 94"/>
                  <a:gd name="T11" fmla="*/ 7 h 59"/>
                  <a:gd name="T12" fmla="*/ 46 w 94"/>
                  <a:gd name="T13" fmla="*/ 0 h 59"/>
                  <a:gd name="T14" fmla="*/ 94 w 94"/>
                  <a:gd name="T15" fmla="*/ 33 h 59"/>
                  <a:gd name="T16" fmla="*/ 86 w 94"/>
                  <a:gd name="T17" fmla="*/ 50 h 59"/>
                  <a:gd name="T18" fmla="*/ 71 w 94"/>
                  <a:gd name="T19" fmla="*/ 57 h 59"/>
                  <a:gd name="T20" fmla="*/ 59 w 94"/>
                  <a:gd name="T21" fmla="*/ 46 h 59"/>
                  <a:gd name="T22" fmla="*/ 31 w 94"/>
                  <a:gd name="T23" fmla="*/ 59 h 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59">
                    <a:moveTo>
                      <a:pt x="31" y="59"/>
                    </a:moveTo>
                    <a:lnTo>
                      <a:pt x="22" y="32"/>
                    </a:lnTo>
                    <a:lnTo>
                      <a:pt x="9" y="26"/>
                    </a:lnTo>
                    <a:lnTo>
                      <a:pt x="0" y="16"/>
                    </a:lnTo>
                    <a:lnTo>
                      <a:pt x="7" y="2"/>
                    </a:lnTo>
                    <a:lnTo>
                      <a:pt x="23" y="7"/>
                    </a:lnTo>
                    <a:lnTo>
                      <a:pt x="46" y="0"/>
                    </a:lnTo>
                    <a:lnTo>
                      <a:pt x="94" y="33"/>
                    </a:lnTo>
                    <a:lnTo>
                      <a:pt x="86" y="50"/>
                    </a:lnTo>
                    <a:lnTo>
                      <a:pt x="71" y="57"/>
                    </a:lnTo>
                    <a:lnTo>
                      <a:pt x="59" y="46"/>
                    </a:lnTo>
                    <a:lnTo>
                      <a:pt x="31" y="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4" name="Freeform 479"/>
              <p:cNvSpPr>
                <a:spLocks/>
              </p:cNvSpPr>
              <p:nvPr/>
            </p:nvSpPr>
            <p:spPr bwMode="auto">
              <a:xfrm>
                <a:off x="4162" y="2574"/>
                <a:ext cx="76" cy="138"/>
              </a:xfrm>
              <a:custGeom>
                <a:avLst/>
                <a:gdLst>
                  <a:gd name="T0" fmla="*/ 65 w 76"/>
                  <a:gd name="T1" fmla="*/ 138 h 138"/>
                  <a:gd name="T2" fmla="*/ 36 w 76"/>
                  <a:gd name="T3" fmla="*/ 126 h 138"/>
                  <a:gd name="T4" fmla="*/ 20 w 76"/>
                  <a:gd name="T5" fmla="*/ 109 h 138"/>
                  <a:gd name="T6" fmla="*/ 12 w 76"/>
                  <a:gd name="T7" fmla="*/ 91 h 138"/>
                  <a:gd name="T8" fmla="*/ 9 w 76"/>
                  <a:gd name="T9" fmla="*/ 51 h 138"/>
                  <a:gd name="T10" fmla="*/ 8 w 76"/>
                  <a:gd name="T11" fmla="*/ 34 h 138"/>
                  <a:gd name="T12" fmla="*/ 0 w 76"/>
                  <a:gd name="T13" fmla="*/ 26 h 138"/>
                  <a:gd name="T14" fmla="*/ 15 w 76"/>
                  <a:gd name="T15" fmla="*/ 0 h 138"/>
                  <a:gd name="T16" fmla="*/ 48 w 76"/>
                  <a:gd name="T17" fmla="*/ 56 h 138"/>
                  <a:gd name="T18" fmla="*/ 58 w 76"/>
                  <a:gd name="T19" fmla="*/ 103 h 138"/>
                  <a:gd name="T20" fmla="*/ 74 w 76"/>
                  <a:gd name="T21" fmla="*/ 124 h 138"/>
                  <a:gd name="T22" fmla="*/ 76 w 76"/>
                  <a:gd name="T23" fmla="*/ 131 h 138"/>
                  <a:gd name="T24" fmla="*/ 65 w 76"/>
                  <a:gd name="T25" fmla="*/ 138 h 1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6" h="138">
                    <a:moveTo>
                      <a:pt x="65" y="138"/>
                    </a:moveTo>
                    <a:lnTo>
                      <a:pt x="36" y="126"/>
                    </a:lnTo>
                    <a:lnTo>
                      <a:pt x="20" y="109"/>
                    </a:lnTo>
                    <a:lnTo>
                      <a:pt x="12" y="91"/>
                    </a:lnTo>
                    <a:lnTo>
                      <a:pt x="9" y="51"/>
                    </a:lnTo>
                    <a:lnTo>
                      <a:pt x="8" y="34"/>
                    </a:lnTo>
                    <a:lnTo>
                      <a:pt x="0" y="26"/>
                    </a:lnTo>
                    <a:lnTo>
                      <a:pt x="15" y="0"/>
                    </a:lnTo>
                    <a:lnTo>
                      <a:pt x="48" y="56"/>
                    </a:lnTo>
                    <a:lnTo>
                      <a:pt x="58" y="103"/>
                    </a:lnTo>
                    <a:lnTo>
                      <a:pt x="74" y="124"/>
                    </a:lnTo>
                    <a:lnTo>
                      <a:pt x="76" y="131"/>
                    </a:lnTo>
                    <a:lnTo>
                      <a:pt x="65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5" name="Freeform 480"/>
              <p:cNvSpPr>
                <a:spLocks/>
              </p:cNvSpPr>
              <p:nvPr/>
            </p:nvSpPr>
            <p:spPr bwMode="auto">
              <a:xfrm>
                <a:off x="3962" y="1831"/>
                <a:ext cx="39" cy="45"/>
              </a:xfrm>
              <a:custGeom>
                <a:avLst/>
                <a:gdLst>
                  <a:gd name="T0" fmla="*/ 28 w 39"/>
                  <a:gd name="T1" fmla="*/ 45 h 45"/>
                  <a:gd name="T2" fmla="*/ 27 w 39"/>
                  <a:gd name="T3" fmla="*/ 43 h 45"/>
                  <a:gd name="T4" fmla="*/ 26 w 39"/>
                  <a:gd name="T5" fmla="*/ 43 h 45"/>
                  <a:gd name="T6" fmla="*/ 23 w 39"/>
                  <a:gd name="T7" fmla="*/ 33 h 45"/>
                  <a:gd name="T8" fmla="*/ 15 w 39"/>
                  <a:gd name="T9" fmla="*/ 39 h 45"/>
                  <a:gd name="T10" fmla="*/ 12 w 39"/>
                  <a:gd name="T11" fmla="*/ 39 h 45"/>
                  <a:gd name="T12" fmla="*/ 9 w 39"/>
                  <a:gd name="T13" fmla="*/ 37 h 45"/>
                  <a:gd name="T14" fmla="*/ 8 w 39"/>
                  <a:gd name="T15" fmla="*/ 33 h 45"/>
                  <a:gd name="T16" fmla="*/ 12 w 39"/>
                  <a:gd name="T17" fmla="*/ 21 h 45"/>
                  <a:gd name="T18" fmla="*/ 11 w 39"/>
                  <a:gd name="T19" fmla="*/ 15 h 45"/>
                  <a:gd name="T20" fmla="*/ 9 w 39"/>
                  <a:gd name="T21" fmla="*/ 11 h 45"/>
                  <a:gd name="T22" fmla="*/ 5 w 39"/>
                  <a:gd name="T23" fmla="*/ 10 h 45"/>
                  <a:gd name="T24" fmla="*/ 0 w 39"/>
                  <a:gd name="T25" fmla="*/ 6 h 45"/>
                  <a:gd name="T26" fmla="*/ 17 w 39"/>
                  <a:gd name="T27" fmla="*/ 0 h 45"/>
                  <a:gd name="T28" fmla="*/ 29 w 39"/>
                  <a:gd name="T29" fmla="*/ 8 h 45"/>
                  <a:gd name="T30" fmla="*/ 39 w 39"/>
                  <a:gd name="T31" fmla="*/ 31 h 45"/>
                  <a:gd name="T32" fmla="*/ 28 w 39"/>
                  <a:gd name="T33" fmla="*/ 45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45">
                    <a:moveTo>
                      <a:pt x="28" y="45"/>
                    </a:moveTo>
                    <a:lnTo>
                      <a:pt x="27" y="43"/>
                    </a:lnTo>
                    <a:lnTo>
                      <a:pt x="26" y="43"/>
                    </a:lnTo>
                    <a:lnTo>
                      <a:pt x="23" y="33"/>
                    </a:lnTo>
                    <a:lnTo>
                      <a:pt x="15" y="39"/>
                    </a:lnTo>
                    <a:lnTo>
                      <a:pt x="12" y="39"/>
                    </a:lnTo>
                    <a:lnTo>
                      <a:pt x="9" y="37"/>
                    </a:lnTo>
                    <a:lnTo>
                      <a:pt x="8" y="33"/>
                    </a:lnTo>
                    <a:lnTo>
                      <a:pt x="12" y="21"/>
                    </a:lnTo>
                    <a:lnTo>
                      <a:pt x="11" y="15"/>
                    </a:lnTo>
                    <a:lnTo>
                      <a:pt x="9" y="11"/>
                    </a:lnTo>
                    <a:lnTo>
                      <a:pt x="5" y="10"/>
                    </a:lnTo>
                    <a:lnTo>
                      <a:pt x="0" y="6"/>
                    </a:lnTo>
                    <a:lnTo>
                      <a:pt x="17" y="0"/>
                    </a:lnTo>
                    <a:lnTo>
                      <a:pt x="29" y="8"/>
                    </a:lnTo>
                    <a:lnTo>
                      <a:pt x="39" y="31"/>
                    </a:lnTo>
                    <a:lnTo>
                      <a:pt x="28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6" name="Freeform 481"/>
              <p:cNvSpPr>
                <a:spLocks/>
              </p:cNvSpPr>
              <p:nvPr/>
            </p:nvSpPr>
            <p:spPr bwMode="auto">
              <a:xfrm>
                <a:off x="3962" y="1756"/>
                <a:ext cx="103" cy="106"/>
              </a:xfrm>
              <a:custGeom>
                <a:avLst/>
                <a:gdLst>
                  <a:gd name="T0" fmla="*/ 39 w 103"/>
                  <a:gd name="T1" fmla="*/ 106 h 106"/>
                  <a:gd name="T2" fmla="*/ 29 w 103"/>
                  <a:gd name="T3" fmla="*/ 83 h 106"/>
                  <a:gd name="T4" fmla="*/ 17 w 103"/>
                  <a:gd name="T5" fmla="*/ 75 h 106"/>
                  <a:gd name="T6" fmla="*/ 0 w 103"/>
                  <a:gd name="T7" fmla="*/ 81 h 106"/>
                  <a:gd name="T8" fmla="*/ 12 w 103"/>
                  <a:gd name="T9" fmla="*/ 53 h 106"/>
                  <a:gd name="T10" fmla="*/ 12 w 103"/>
                  <a:gd name="T11" fmla="*/ 0 h 106"/>
                  <a:gd name="T12" fmla="*/ 37 w 103"/>
                  <a:gd name="T13" fmla="*/ 22 h 106"/>
                  <a:gd name="T14" fmla="*/ 80 w 103"/>
                  <a:gd name="T15" fmla="*/ 20 h 106"/>
                  <a:gd name="T16" fmla="*/ 103 w 103"/>
                  <a:gd name="T17" fmla="*/ 24 h 106"/>
                  <a:gd name="T18" fmla="*/ 95 w 103"/>
                  <a:gd name="T19" fmla="*/ 42 h 106"/>
                  <a:gd name="T20" fmla="*/ 69 w 103"/>
                  <a:gd name="T21" fmla="*/ 66 h 106"/>
                  <a:gd name="T22" fmla="*/ 62 w 103"/>
                  <a:gd name="T23" fmla="*/ 89 h 106"/>
                  <a:gd name="T24" fmla="*/ 50 w 103"/>
                  <a:gd name="T25" fmla="*/ 91 h 106"/>
                  <a:gd name="T26" fmla="*/ 39 w 103"/>
                  <a:gd name="T27" fmla="*/ 106 h 10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3" h="106">
                    <a:moveTo>
                      <a:pt x="39" y="106"/>
                    </a:moveTo>
                    <a:lnTo>
                      <a:pt x="29" y="83"/>
                    </a:lnTo>
                    <a:lnTo>
                      <a:pt x="17" y="75"/>
                    </a:lnTo>
                    <a:lnTo>
                      <a:pt x="0" y="81"/>
                    </a:lnTo>
                    <a:lnTo>
                      <a:pt x="12" y="53"/>
                    </a:lnTo>
                    <a:lnTo>
                      <a:pt x="12" y="0"/>
                    </a:lnTo>
                    <a:lnTo>
                      <a:pt x="37" y="22"/>
                    </a:lnTo>
                    <a:lnTo>
                      <a:pt x="80" y="20"/>
                    </a:lnTo>
                    <a:lnTo>
                      <a:pt x="103" y="24"/>
                    </a:lnTo>
                    <a:lnTo>
                      <a:pt x="95" y="42"/>
                    </a:lnTo>
                    <a:lnTo>
                      <a:pt x="69" y="66"/>
                    </a:lnTo>
                    <a:lnTo>
                      <a:pt x="62" y="89"/>
                    </a:lnTo>
                    <a:lnTo>
                      <a:pt x="50" y="91"/>
                    </a:lnTo>
                    <a:lnTo>
                      <a:pt x="39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7" name="Freeform 482"/>
              <p:cNvSpPr>
                <a:spLocks/>
              </p:cNvSpPr>
              <p:nvPr/>
            </p:nvSpPr>
            <p:spPr bwMode="auto">
              <a:xfrm>
                <a:off x="4083" y="2100"/>
                <a:ext cx="40" cy="31"/>
              </a:xfrm>
              <a:custGeom>
                <a:avLst/>
                <a:gdLst>
                  <a:gd name="T0" fmla="*/ 30 w 40"/>
                  <a:gd name="T1" fmla="*/ 31 h 31"/>
                  <a:gd name="T2" fmla="*/ 16 w 40"/>
                  <a:gd name="T3" fmla="*/ 30 h 31"/>
                  <a:gd name="T4" fmla="*/ 2 w 40"/>
                  <a:gd name="T5" fmla="*/ 16 h 31"/>
                  <a:gd name="T6" fmla="*/ 0 w 40"/>
                  <a:gd name="T7" fmla="*/ 7 h 31"/>
                  <a:gd name="T8" fmla="*/ 9 w 40"/>
                  <a:gd name="T9" fmla="*/ 0 h 31"/>
                  <a:gd name="T10" fmla="*/ 25 w 40"/>
                  <a:gd name="T11" fmla="*/ 1 h 31"/>
                  <a:gd name="T12" fmla="*/ 40 w 40"/>
                  <a:gd name="T13" fmla="*/ 13 h 31"/>
                  <a:gd name="T14" fmla="*/ 30 w 40"/>
                  <a:gd name="T15" fmla="*/ 31 h 3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0" h="31">
                    <a:moveTo>
                      <a:pt x="30" y="31"/>
                    </a:moveTo>
                    <a:lnTo>
                      <a:pt x="16" y="30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9" y="0"/>
                    </a:lnTo>
                    <a:lnTo>
                      <a:pt x="25" y="1"/>
                    </a:lnTo>
                    <a:lnTo>
                      <a:pt x="40" y="13"/>
                    </a:lnTo>
                    <a:lnTo>
                      <a:pt x="30" y="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8" name="Freeform 483"/>
              <p:cNvSpPr>
                <a:spLocks/>
              </p:cNvSpPr>
              <p:nvPr/>
            </p:nvSpPr>
            <p:spPr bwMode="auto">
              <a:xfrm>
                <a:off x="3990" y="3510"/>
                <a:ext cx="19" cy="27"/>
              </a:xfrm>
              <a:custGeom>
                <a:avLst/>
                <a:gdLst>
                  <a:gd name="T0" fmla="*/ 18 w 19"/>
                  <a:gd name="T1" fmla="*/ 27 h 27"/>
                  <a:gd name="T2" fmla="*/ 0 w 19"/>
                  <a:gd name="T3" fmla="*/ 20 h 27"/>
                  <a:gd name="T4" fmla="*/ 0 w 19"/>
                  <a:gd name="T5" fmla="*/ 4 h 27"/>
                  <a:gd name="T6" fmla="*/ 19 w 19"/>
                  <a:gd name="T7" fmla="*/ 0 h 27"/>
                  <a:gd name="T8" fmla="*/ 18 w 1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7">
                    <a:moveTo>
                      <a:pt x="18" y="27"/>
                    </a:moveTo>
                    <a:lnTo>
                      <a:pt x="0" y="20"/>
                    </a:lnTo>
                    <a:lnTo>
                      <a:pt x="0" y="4"/>
                    </a:lnTo>
                    <a:lnTo>
                      <a:pt x="19" y="0"/>
                    </a:ln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59" name="Freeform 484"/>
              <p:cNvSpPr>
                <a:spLocks/>
              </p:cNvSpPr>
              <p:nvPr/>
            </p:nvSpPr>
            <p:spPr bwMode="auto">
              <a:xfrm>
                <a:off x="3857" y="2853"/>
                <a:ext cx="153" cy="160"/>
              </a:xfrm>
              <a:custGeom>
                <a:avLst/>
                <a:gdLst>
                  <a:gd name="T0" fmla="*/ 101 w 153"/>
                  <a:gd name="T1" fmla="*/ 160 h 160"/>
                  <a:gd name="T2" fmla="*/ 78 w 153"/>
                  <a:gd name="T3" fmla="*/ 108 h 160"/>
                  <a:gd name="T4" fmla="*/ 69 w 153"/>
                  <a:gd name="T5" fmla="*/ 104 h 160"/>
                  <a:gd name="T6" fmla="*/ 58 w 153"/>
                  <a:gd name="T7" fmla="*/ 117 h 160"/>
                  <a:gd name="T8" fmla="*/ 45 w 153"/>
                  <a:gd name="T9" fmla="*/ 112 h 160"/>
                  <a:gd name="T10" fmla="*/ 28 w 153"/>
                  <a:gd name="T11" fmla="*/ 85 h 160"/>
                  <a:gd name="T12" fmla="*/ 8 w 153"/>
                  <a:gd name="T13" fmla="*/ 76 h 160"/>
                  <a:gd name="T14" fmla="*/ 0 w 153"/>
                  <a:gd name="T15" fmla="*/ 49 h 160"/>
                  <a:gd name="T16" fmla="*/ 30 w 153"/>
                  <a:gd name="T17" fmla="*/ 13 h 160"/>
                  <a:gd name="T18" fmla="*/ 41 w 153"/>
                  <a:gd name="T19" fmla="*/ 23 h 160"/>
                  <a:gd name="T20" fmla="*/ 48 w 153"/>
                  <a:gd name="T21" fmla="*/ 11 h 160"/>
                  <a:gd name="T22" fmla="*/ 65 w 153"/>
                  <a:gd name="T23" fmla="*/ 14 h 160"/>
                  <a:gd name="T24" fmla="*/ 78 w 153"/>
                  <a:gd name="T25" fmla="*/ 0 h 160"/>
                  <a:gd name="T26" fmla="*/ 85 w 153"/>
                  <a:gd name="T27" fmla="*/ 24 h 160"/>
                  <a:gd name="T28" fmla="*/ 89 w 153"/>
                  <a:gd name="T29" fmla="*/ 32 h 160"/>
                  <a:gd name="T30" fmla="*/ 102 w 153"/>
                  <a:gd name="T31" fmla="*/ 55 h 160"/>
                  <a:gd name="T32" fmla="*/ 106 w 153"/>
                  <a:gd name="T33" fmla="*/ 64 h 160"/>
                  <a:gd name="T34" fmla="*/ 125 w 153"/>
                  <a:gd name="T35" fmla="*/ 58 h 160"/>
                  <a:gd name="T36" fmla="*/ 129 w 153"/>
                  <a:gd name="T37" fmla="*/ 69 h 160"/>
                  <a:gd name="T38" fmla="*/ 153 w 153"/>
                  <a:gd name="T39" fmla="*/ 64 h 160"/>
                  <a:gd name="T40" fmla="*/ 153 w 153"/>
                  <a:gd name="T41" fmla="*/ 94 h 160"/>
                  <a:gd name="T42" fmla="*/ 138 w 153"/>
                  <a:gd name="T43" fmla="*/ 102 h 160"/>
                  <a:gd name="T44" fmla="*/ 116 w 153"/>
                  <a:gd name="T45" fmla="*/ 132 h 160"/>
                  <a:gd name="T46" fmla="*/ 123 w 153"/>
                  <a:gd name="T47" fmla="*/ 149 h 160"/>
                  <a:gd name="T48" fmla="*/ 101 w 153"/>
                  <a:gd name="T49" fmla="*/ 160 h 16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53" h="160">
                    <a:moveTo>
                      <a:pt x="101" y="160"/>
                    </a:moveTo>
                    <a:lnTo>
                      <a:pt x="78" y="108"/>
                    </a:lnTo>
                    <a:lnTo>
                      <a:pt x="69" y="104"/>
                    </a:lnTo>
                    <a:lnTo>
                      <a:pt x="58" y="117"/>
                    </a:lnTo>
                    <a:lnTo>
                      <a:pt x="45" y="112"/>
                    </a:lnTo>
                    <a:lnTo>
                      <a:pt x="28" y="85"/>
                    </a:lnTo>
                    <a:lnTo>
                      <a:pt x="8" y="76"/>
                    </a:lnTo>
                    <a:lnTo>
                      <a:pt x="0" y="49"/>
                    </a:lnTo>
                    <a:lnTo>
                      <a:pt x="30" y="13"/>
                    </a:lnTo>
                    <a:lnTo>
                      <a:pt x="41" y="23"/>
                    </a:lnTo>
                    <a:lnTo>
                      <a:pt x="48" y="11"/>
                    </a:lnTo>
                    <a:lnTo>
                      <a:pt x="65" y="14"/>
                    </a:lnTo>
                    <a:lnTo>
                      <a:pt x="78" y="0"/>
                    </a:lnTo>
                    <a:lnTo>
                      <a:pt x="85" y="24"/>
                    </a:lnTo>
                    <a:lnTo>
                      <a:pt x="89" y="32"/>
                    </a:lnTo>
                    <a:lnTo>
                      <a:pt x="102" y="55"/>
                    </a:lnTo>
                    <a:lnTo>
                      <a:pt x="106" y="64"/>
                    </a:lnTo>
                    <a:lnTo>
                      <a:pt x="125" y="58"/>
                    </a:lnTo>
                    <a:lnTo>
                      <a:pt x="129" y="69"/>
                    </a:lnTo>
                    <a:lnTo>
                      <a:pt x="153" y="64"/>
                    </a:lnTo>
                    <a:lnTo>
                      <a:pt x="153" y="94"/>
                    </a:lnTo>
                    <a:lnTo>
                      <a:pt x="138" y="102"/>
                    </a:lnTo>
                    <a:lnTo>
                      <a:pt x="116" y="132"/>
                    </a:lnTo>
                    <a:lnTo>
                      <a:pt x="123" y="149"/>
                    </a:lnTo>
                    <a:lnTo>
                      <a:pt x="101" y="1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0" name="Freeform 485"/>
              <p:cNvSpPr>
                <a:spLocks/>
              </p:cNvSpPr>
              <p:nvPr/>
            </p:nvSpPr>
            <p:spPr bwMode="auto">
              <a:xfrm>
                <a:off x="3707" y="2905"/>
                <a:ext cx="61" cy="79"/>
              </a:xfrm>
              <a:custGeom>
                <a:avLst/>
                <a:gdLst>
                  <a:gd name="T0" fmla="*/ 41 w 61"/>
                  <a:gd name="T1" fmla="*/ 79 h 79"/>
                  <a:gd name="T2" fmla="*/ 18 w 61"/>
                  <a:gd name="T3" fmla="*/ 78 h 79"/>
                  <a:gd name="T4" fmla="*/ 0 w 61"/>
                  <a:gd name="T5" fmla="*/ 12 h 79"/>
                  <a:gd name="T6" fmla="*/ 23 w 61"/>
                  <a:gd name="T7" fmla="*/ 4 h 79"/>
                  <a:gd name="T8" fmla="*/ 35 w 61"/>
                  <a:gd name="T9" fmla="*/ 0 h 79"/>
                  <a:gd name="T10" fmla="*/ 61 w 61"/>
                  <a:gd name="T11" fmla="*/ 56 h 79"/>
                  <a:gd name="T12" fmla="*/ 52 w 61"/>
                  <a:gd name="T13" fmla="*/ 61 h 79"/>
                  <a:gd name="T14" fmla="*/ 41 w 61"/>
                  <a:gd name="T15" fmla="*/ 79 h 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1" h="79">
                    <a:moveTo>
                      <a:pt x="41" y="79"/>
                    </a:moveTo>
                    <a:lnTo>
                      <a:pt x="18" y="78"/>
                    </a:lnTo>
                    <a:lnTo>
                      <a:pt x="0" y="12"/>
                    </a:lnTo>
                    <a:lnTo>
                      <a:pt x="23" y="4"/>
                    </a:lnTo>
                    <a:lnTo>
                      <a:pt x="35" y="0"/>
                    </a:lnTo>
                    <a:lnTo>
                      <a:pt x="61" y="56"/>
                    </a:lnTo>
                    <a:lnTo>
                      <a:pt x="52" y="61"/>
                    </a:lnTo>
                    <a:lnTo>
                      <a:pt x="41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1" name="Freeform 486"/>
              <p:cNvSpPr>
                <a:spLocks/>
              </p:cNvSpPr>
              <p:nvPr/>
            </p:nvSpPr>
            <p:spPr bwMode="auto">
              <a:xfrm>
                <a:off x="3978" y="2561"/>
                <a:ext cx="79" cy="74"/>
              </a:xfrm>
              <a:custGeom>
                <a:avLst/>
                <a:gdLst>
                  <a:gd name="T0" fmla="*/ 29 w 79"/>
                  <a:gd name="T1" fmla="*/ 74 h 74"/>
                  <a:gd name="T2" fmla="*/ 11 w 79"/>
                  <a:gd name="T3" fmla="*/ 71 h 74"/>
                  <a:gd name="T4" fmla="*/ 4 w 79"/>
                  <a:gd name="T5" fmla="*/ 60 h 74"/>
                  <a:gd name="T6" fmla="*/ 0 w 79"/>
                  <a:gd name="T7" fmla="*/ 34 h 74"/>
                  <a:gd name="T8" fmla="*/ 19 w 79"/>
                  <a:gd name="T9" fmla="*/ 11 h 74"/>
                  <a:gd name="T10" fmla="*/ 39 w 79"/>
                  <a:gd name="T11" fmla="*/ 3 h 74"/>
                  <a:gd name="T12" fmla="*/ 46 w 79"/>
                  <a:gd name="T13" fmla="*/ 0 h 74"/>
                  <a:gd name="T14" fmla="*/ 79 w 79"/>
                  <a:gd name="T15" fmla="*/ 59 h 74"/>
                  <a:gd name="T16" fmla="*/ 76 w 79"/>
                  <a:gd name="T17" fmla="*/ 61 h 74"/>
                  <a:gd name="T18" fmla="*/ 29 w 79"/>
                  <a:gd name="T19" fmla="*/ 74 h 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9" h="74">
                    <a:moveTo>
                      <a:pt x="29" y="74"/>
                    </a:moveTo>
                    <a:lnTo>
                      <a:pt x="11" y="71"/>
                    </a:lnTo>
                    <a:lnTo>
                      <a:pt x="4" y="60"/>
                    </a:lnTo>
                    <a:lnTo>
                      <a:pt x="0" y="34"/>
                    </a:lnTo>
                    <a:lnTo>
                      <a:pt x="19" y="11"/>
                    </a:lnTo>
                    <a:lnTo>
                      <a:pt x="39" y="3"/>
                    </a:lnTo>
                    <a:lnTo>
                      <a:pt x="46" y="0"/>
                    </a:lnTo>
                    <a:lnTo>
                      <a:pt x="79" y="59"/>
                    </a:lnTo>
                    <a:lnTo>
                      <a:pt x="76" y="61"/>
                    </a:lnTo>
                    <a:lnTo>
                      <a:pt x="29" y="7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2" name="Freeform 487"/>
              <p:cNvSpPr>
                <a:spLocks/>
              </p:cNvSpPr>
              <p:nvPr/>
            </p:nvSpPr>
            <p:spPr bwMode="auto">
              <a:xfrm>
                <a:off x="3869" y="3552"/>
                <a:ext cx="54" cy="102"/>
              </a:xfrm>
              <a:custGeom>
                <a:avLst/>
                <a:gdLst>
                  <a:gd name="T0" fmla="*/ 18 w 54"/>
                  <a:gd name="T1" fmla="*/ 102 h 102"/>
                  <a:gd name="T2" fmla="*/ 16 w 54"/>
                  <a:gd name="T3" fmla="*/ 99 h 102"/>
                  <a:gd name="T4" fmla="*/ 17 w 54"/>
                  <a:gd name="T5" fmla="*/ 97 h 102"/>
                  <a:gd name="T6" fmla="*/ 27 w 54"/>
                  <a:gd name="T7" fmla="*/ 86 h 102"/>
                  <a:gd name="T8" fmla="*/ 28 w 54"/>
                  <a:gd name="T9" fmla="*/ 85 h 102"/>
                  <a:gd name="T10" fmla="*/ 28 w 54"/>
                  <a:gd name="T11" fmla="*/ 82 h 102"/>
                  <a:gd name="T12" fmla="*/ 25 w 54"/>
                  <a:gd name="T13" fmla="*/ 79 h 102"/>
                  <a:gd name="T14" fmla="*/ 22 w 54"/>
                  <a:gd name="T15" fmla="*/ 79 h 102"/>
                  <a:gd name="T16" fmla="*/ 14 w 54"/>
                  <a:gd name="T17" fmla="*/ 85 h 102"/>
                  <a:gd name="T18" fmla="*/ 10 w 54"/>
                  <a:gd name="T19" fmla="*/ 86 h 102"/>
                  <a:gd name="T20" fmla="*/ 9 w 54"/>
                  <a:gd name="T21" fmla="*/ 84 h 102"/>
                  <a:gd name="T22" fmla="*/ 9 w 54"/>
                  <a:gd name="T23" fmla="*/ 80 h 102"/>
                  <a:gd name="T24" fmla="*/ 12 w 54"/>
                  <a:gd name="T25" fmla="*/ 73 h 102"/>
                  <a:gd name="T26" fmla="*/ 11 w 54"/>
                  <a:gd name="T27" fmla="*/ 68 h 102"/>
                  <a:gd name="T28" fmla="*/ 0 w 54"/>
                  <a:gd name="T29" fmla="*/ 33 h 102"/>
                  <a:gd name="T30" fmla="*/ 10 w 54"/>
                  <a:gd name="T31" fmla="*/ 15 h 102"/>
                  <a:gd name="T32" fmla="*/ 22 w 54"/>
                  <a:gd name="T33" fmla="*/ 0 h 102"/>
                  <a:gd name="T34" fmla="*/ 37 w 54"/>
                  <a:gd name="T35" fmla="*/ 5 h 102"/>
                  <a:gd name="T36" fmla="*/ 34 w 54"/>
                  <a:gd name="T37" fmla="*/ 27 h 102"/>
                  <a:gd name="T38" fmla="*/ 53 w 54"/>
                  <a:gd name="T39" fmla="*/ 47 h 102"/>
                  <a:gd name="T40" fmla="*/ 52 w 54"/>
                  <a:gd name="T41" fmla="*/ 54 h 102"/>
                  <a:gd name="T42" fmla="*/ 54 w 54"/>
                  <a:gd name="T43" fmla="*/ 59 h 102"/>
                  <a:gd name="T44" fmla="*/ 53 w 54"/>
                  <a:gd name="T45" fmla="*/ 66 h 102"/>
                  <a:gd name="T46" fmla="*/ 40 w 54"/>
                  <a:gd name="T47" fmla="*/ 83 h 102"/>
                  <a:gd name="T48" fmla="*/ 29 w 54"/>
                  <a:gd name="T49" fmla="*/ 96 h 102"/>
                  <a:gd name="T50" fmla="*/ 21 w 54"/>
                  <a:gd name="T51" fmla="*/ 101 h 102"/>
                  <a:gd name="T52" fmla="*/ 18 w 54"/>
                  <a:gd name="T53" fmla="*/ 102 h 10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4" h="102">
                    <a:moveTo>
                      <a:pt x="18" y="102"/>
                    </a:moveTo>
                    <a:lnTo>
                      <a:pt x="16" y="99"/>
                    </a:lnTo>
                    <a:lnTo>
                      <a:pt x="17" y="97"/>
                    </a:lnTo>
                    <a:lnTo>
                      <a:pt x="27" y="86"/>
                    </a:lnTo>
                    <a:lnTo>
                      <a:pt x="28" y="85"/>
                    </a:lnTo>
                    <a:lnTo>
                      <a:pt x="28" y="82"/>
                    </a:lnTo>
                    <a:lnTo>
                      <a:pt x="25" y="79"/>
                    </a:lnTo>
                    <a:lnTo>
                      <a:pt x="22" y="79"/>
                    </a:lnTo>
                    <a:lnTo>
                      <a:pt x="14" y="85"/>
                    </a:lnTo>
                    <a:lnTo>
                      <a:pt x="10" y="86"/>
                    </a:lnTo>
                    <a:lnTo>
                      <a:pt x="9" y="84"/>
                    </a:lnTo>
                    <a:lnTo>
                      <a:pt x="9" y="80"/>
                    </a:lnTo>
                    <a:lnTo>
                      <a:pt x="12" y="73"/>
                    </a:lnTo>
                    <a:lnTo>
                      <a:pt x="11" y="68"/>
                    </a:lnTo>
                    <a:lnTo>
                      <a:pt x="0" y="33"/>
                    </a:lnTo>
                    <a:lnTo>
                      <a:pt x="10" y="15"/>
                    </a:lnTo>
                    <a:lnTo>
                      <a:pt x="22" y="0"/>
                    </a:lnTo>
                    <a:lnTo>
                      <a:pt x="37" y="5"/>
                    </a:lnTo>
                    <a:lnTo>
                      <a:pt x="34" y="27"/>
                    </a:lnTo>
                    <a:lnTo>
                      <a:pt x="53" y="47"/>
                    </a:lnTo>
                    <a:lnTo>
                      <a:pt x="52" y="54"/>
                    </a:lnTo>
                    <a:lnTo>
                      <a:pt x="54" y="59"/>
                    </a:lnTo>
                    <a:lnTo>
                      <a:pt x="53" y="66"/>
                    </a:lnTo>
                    <a:lnTo>
                      <a:pt x="40" y="83"/>
                    </a:lnTo>
                    <a:lnTo>
                      <a:pt x="29" y="96"/>
                    </a:lnTo>
                    <a:lnTo>
                      <a:pt x="21" y="101"/>
                    </a:lnTo>
                    <a:lnTo>
                      <a:pt x="18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3" name="Freeform 488"/>
              <p:cNvSpPr>
                <a:spLocks/>
              </p:cNvSpPr>
              <p:nvPr/>
            </p:nvSpPr>
            <p:spPr bwMode="auto">
              <a:xfrm>
                <a:off x="4648" y="2939"/>
                <a:ext cx="156" cy="166"/>
              </a:xfrm>
              <a:custGeom>
                <a:avLst/>
                <a:gdLst>
                  <a:gd name="T0" fmla="*/ 25 w 156"/>
                  <a:gd name="T1" fmla="*/ 166 h 166"/>
                  <a:gd name="T2" fmla="*/ 41 w 156"/>
                  <a:gd name="T3" fmla="*/ 144 h 166"/>
                  <a:gd name="T4" fmla="*/ 43 w 156"/>
                  <a:gd name="T5" fmla="*/ 121 h 166"/>
                  <a:gd name="T6" fmla="*/ 30 w 156"/>
                  <a:gd name="T7" fmla="*/ 106 h 166"/>
                  <a:gd name="T8" fmla="*/ 36 w 156"/>
                  <a:gd name="T9" fmla="*/ 86 h 166"/>
                  <a:gd name="T10" fmla="*/ 9 w 156"/>
                  <a:gd name="T11" fmla="*/ 61 h 166"/>
                  <a:gd name="T12" fmla="*/ 0 w 156"/>
                  <a:gd name="T13" fmla="*/ 30 h 166"/>
                  <a:gd name="T14" fmla="*/ 0 w 156"/>
                  <a:gd name="T15" fmla="*/ 6 h 166"/>
                  <a:gd name="T16" fmla="*/ 27 w 156"/>
                  <a:gd name="T17" fmla="*/ 24 h 166"/>
                  <a:gd name="T18" fmla="*/ 51 w 156"/>
                  <a:gd name="T19" fmla="*/ 16 h 166"/>
                  <a:gd name="T20" fmla="*/ 77 w 156"/>
                  <a:gd name="T21" fmla="*/ 31 h 166"/>
                  <a:gd name="T22" fmla="*/ 66 w 156"/>
                  <a:gd name="T23" fmla="*/ 11 h 166"/>
                  <a:gd name="T24" fmla="*/ 84 w 156"/>
                  <a:gd name="T25" fmla="*/ 0 h 166"/>
                  <a:gd name="T26" fmla="*/ 111 w 156"/>
                  <a:gd name="T27" fmla="*/ 1 h 166"/>
                  <a:gd name="T28" fmla="*/ 115 w 156"/>
                  <a:gd name="T29" fmla="*/ 26 h 166"/>
                  <a:gd name="T30" fmla="*/ 129 w 156"/>
                  <a:gd name="T31" fmla="*/ 34 h 166"/>
                  <a:gd name="T32" fmla="*/ 145 w 156"/>
                  <a:gd name="T33" fmla="*/ 51 h 166"/>
                  <a:gd name="T34" fmla="*/ 156 w 156"/>
                  <a:gd name="T35" fmla="*/ 52 h 166"/>
                  <a:gd name="T36" fmla="*/ 133 w 156"/>
                  <a:gd name="T37" fmla="*/ 89 h 166"/>
                  <a:gd name="T38" fmla="*/ 132 w 156"/>
                  <a:gd name="T39" fmla="*/ 95 h 166"/>
                  <a:gd name="T40" fmla="*/ 126 w 156"/>
                  <a:gd name="T41" fmla="*/ 98 h 166"/>
                  <a:gd name="T42" fmla="*/ 110 w 156"/>
                  <a:gd name="T43" fmla="*/ 122 h 166"/>
                  <a:gd name="T44" fmla="*/ 101 w 156"/>
                  <a:gd name="T45" fmla="*/ 122 h 166"/>
                  <a:gd name="T46" fmla="*/ 25 w 156"/>
                  <a:gd name="T47" fmla="*/ 166 h 1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6" h="166">
                    <a:moveTo>
                      <a:pt x="25" y="166"/>
                    </a:moveTo>
                    <a:lnTo>
                      <a:pt x="41" y="144"/>
                    </a:lnTo>
                    <a:lnTo>
                      <a:pt x="43" y="121"/>
                    </a:lnTo>
                    <a:lnTo>
                      <a:pt x="30" y="106"/>
                    </a:lnTo>
                    <a:lnTo>
                      <a:pt x="36" y="86"/>
                    </a:lnTo>
                    <a:lnTo>
                      <a:pt x="9" y="61"/>
                    </a:lnTo>
                    <a:lnTo>
                      <a:pt x="0" y="30"/>
                    </a:lnTo>
                    <a:lnTo>
                      <a:pt x="0" y="6"/>
                    </a:lnTo>
                    <a:lnTo>
                      <a:pt x="27" y="24"/>
                    </a:lnTo>
                    <a:lnTo>
                      <a:pt x="51" y="16"/>
                    </a:lnTo>
                    <a:lnTo>
                      <a:pt x="77" y="31"/>
                    </a:lnTo>
                    <a:lnTo>
                      <a:pt x="66" y="11"/>
                    </a:lnTo>
                    <a:lnTo>
                      <a:pt x="84" y="0"/>
                    </a:lnTo>
                    <a:lnTo>
                      <a:pt x="111" y="1"/>
                    </a:lnTo>
                    <a:lnTo>
                      <a:pt x="115" y="26"/>
                    </a:lnTo>
                    <a:lnTo>
                      <a:pt x="129" y="34"/>
                    </a:lnTo>
                    <a:lnTo>
                      <a:pt x="145" y="51"/>
                    </a:lnTo>
                    <a:lnTo>
                      <a:pt x="156" y="52"/>
                    </a:lnTo>
                    <a:lnTo>
                      <a:pt x="133" y="89"/>
                    </a:lnTo>
                    <a:lnTo>
                      <a:pt x="132" y="95"/>
                    </a:lnTo>
                    <a:lnTo>
                      <a:pt x="126" y="98"/>
                    </a:lnTo>
                    <a:lnTo>
                      <a:pt x="110" y="122"/>
                    </a:lnTo>
                    <a:lnTo>
                      <a:pt x="101" y="122"/>
                    </a:lnTo>
                    <a:lnTo>
                      <a:pt x="25" y="1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4" name="Freeform 489"/>
              <p:cNvSpPr>
                <a:spLocks/>
              </p:cNvSpPr>
              <p:nvPr/>
            </p:nvSpPr>
            <p:spPr bwMode="auto">
              <a:xfrm>
                <a:off x="3953" y="1017"/>
                <a:ext cx="223" cy="390"/>
              </a:xfrm>
              <a:custGeom>
                <a:avLst/>
                <a:gdLst>
                  <a:gd name="T0" fmla="*/ 138 w 223"/>
                  <a:gd name="T1" fmla="*/ 390 h 390"/>
                  <a:gd name="T2" fmla="*/ 79 w 223"/>
                  <a:gd name="T3" fmla="*/ 380 h 390"/>
                  <a:gd name="T4" fmla="*/ 64 w 223"/>
                  <a:gd name="T5" fmla="*/ 388 h 390"/>
                  <a:gd name="T6" fmla="*/ 32 w 223"/>
                  <a:gd name="T7" fmla="*/ 326 h 390"/>
                  <a:gd name="T8" fmla="*/ 13 w 223"/>
                  <a:gd name="T9" fmla="*/ 237 h 390"/>
                  <a:gd name="T10" fmla="*/ 2 w 223"/>
                  <a:gd name="T11" fmla="*/ 144 h 390"/>
                  <a:gd name="T12" fmla="*/ 11 w 223"/>
                  <a:gd name="T13" fmla="*/ 123 h 390"/>
                  <a:gd name="T14" fmla="*/ 8 w 223"/>
                  <a:gd name="T15" fmla="*/ 109 h 390"/>
                  <a:gd name="T16" fmla="*/ 10 w 223"/>
                  <a:gd name="T17" fmla="*/ 92 h 390"/>
                  <a:gd name="T18" fmla="*/ 0 w 223"/>
                  <a:gd name="T19" fmla="*/ 90 h 390"/>
                  <a:gd name="T20" fmla="*/ 1 w 223"/>
                  <a:gd name="T21" fmla="*/ 75 h 390"/>
                  <a:gd name="T22" fmla="*/ 7 w 223"/>
                  <a:gd name="T23" fmla="*/ 74 h 390"/>
                  <a:gd name="T24" fmla="*/ 43 w 223"/>
                  <a:gd name="T25" fmla="*/ 21 h 390"/>
                  <a:gd name="T26" fmla="*/ 73 w 223"/>
                  <a:gd name="T27" fmla="*/ 3 h 390"/>
                  <a:gd name="T28" fmla="*/ 111 w 223"/>
                  <a:gd name="T29" fmla="*/ 0 h 390"/>
                  <a:gd name="T30" fmla="*/ 168 w 223"/>
                  <a:gd name="T31" fmla="*/ 28 h 390"/>
                  <a:gd name="T32" fmla="*/ 221 w 223"/>
                  <a:gd name="T33" fmla="*/ 39 h 390"/>
                  <a:gd name="T34" fmla="*/ 208 w 223"/>
                  <a:gd name="T35" fmla="*/ 95 h 390"/>
                  <a:gd name="T36" fmla="*/ 223 w 223"/>
                  <a:gd name="T37" fmla="*/ 146 h 390"/>
                  <a:gd name="T38" fmla="*/ 187 w 223"/>
                  <a:gd name="T39" fmla="*/ 270 h 390"/>
                  <a:gd name="T40" fmla="*/ 189 w 223"/>
                  <a:gd name="T41" fmla="*/ 303 h 390"/>
                  <a:gd name="T42" fmla="*/ 156 w 223"/>
                  <a:gd name="T43" fmla="*/ 343 h 390"/>
                  <a:gd name="T44" fmla="*/ 138 w 223"/>
                  <a:gd name="T45" fmla="*/ 390 h 3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23" h="390">
                    <a:moveTo>
                      <a:pt x="138" y="390"/>
                    </a:moveTo>
                    <a:lnTo>
                      <a:pt x="79" y="380"/>
                    </a:lnTo>
                    <a:lnTo>
                      <a:pt x="64" y="388"/>
                    </a:lnTo>
                    <a:lnTo>
                      <a:pt x="32" y="326"/>
                    </a:lnTo>
                    <a:lnTo>
                      <a:pt x="13" y="237"/>
                    </a:lnTo>
                    <a:lnTo>
                      <a:pt x="2" y="144"/>
                    </a:lnTo>
                    <a:lnTo>
                      <a:pt x="11" y="123"/>
                    </a:lnTo>
                    <a:lnTo>
                      <a:pt x="8" y="109"/>
                    </a:lnTo>
                    <a:lnTo>
                      <a:pt x="10" y="92"/>
                    </a:lnTo>
                    <a:lnTo>
                      <a:pt x="0" y="90"/>
                    </a:lnTo>
                    <a:lnTo>
                      <a:pt x="1" y="75"/>
                    </a:lnTo>
                    <a:lnTo>
                      <a:pt x="7" y="74"/>
                    </a:lnTo>
                    <a:lnTo>
                      <a:pt x="43" y="21"/>
                    </a:lnTo>
                    <a:lnTo>
                      <a:pt x="73" y="3"/>
                    </a:lnTo>
                    <a:lnTo>
                      <a:pt x="111" y="0"/>
                    </a:lnTo>
                    <a:lnTo>
                      <a:pt x="168" y="28"/>
                    </a:lnTo>
                    <a:lnTo>
                      <a:pt x="221" y="39"/>
                    </a:lnTo>
                    <a:lnTo>
                      <a:pt x="208" y="95"/>
                    </a:lnTo>
                    <a:lnTo>
                      <a:pt x="223" y="146"/>
                    </a:lnTo>
                    <a:lnTo>
                      <a:pt x="187" y="270"/>
                    </a:lnTo>
                    <a:lnTo>
                      <a:pt x="189" y="303"/>
                    </a:lnTo>
                    <a:lnTo>
                      <a:pt x="156" y="343"/>
                    </a:lnTo>
                    <a:lnTo>
                      <a:pt x="138" y="3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5" name="Freeform 490"/>
              <p:cNvSpPr>
                <a:spLocks/>
              </p:cNvSpPr>
              <p:nvPr/>
            </p:nvSpPr>
            <p:spPr bwMode="auto">
              <a:xfrm>
                <a:off x="4176" y="2409"/>
                <a:ext cx="101" cy="165"/>
              </a:xfrm>
              <a:custGeom>
                <a:avLst/>
                <a:gdLst>
                  <a:gd name="T0" fmla="*/ 73 w 101"/>
                  <a:gd name="T1" fmla="*/ 165 h 165"/>
                  <a:gd name="T2" fmla="*/ 55 w 101"/>
                  <a:gd name="T3" fmla="*/ 161 h 165"/>
                  <a:gd name="T4" fmla="*/ 41 w 101"/>
                  <a:gd name="T5" fmla="*/ 163 h 165"/>
                  <a:gd name="T6" fmla="*/ 27 w 101"/>
                  <a:gd name="T7" fmla="*/ 153 h 165"/>
                  <a:gd name="T8" fmla="*/ 0 w 101"/>
                  <a:gd name="T9" fmla="*/ 151 h 165"/>
                  <a:gd name="T10" fmla="*/ 4 w 101"/>
                  <a:gd name="T11" fmla="*/ 124 h 165"/>
                  <a:gd name="T12" fmla="*/ 18 w 101"/>
                  <a:gd name="T13" fmla="*/ 118 h 165"/>
                  <a:gd name="T14" fmla="*/ 12 w 101"/>
                  <a:gd name="T15" fmla="*/ 39 h 165"/>
                  <a:gd name="T16" fmla="*/ 55 w 101"/>
                  <a:gd name="T17" fmla="*/ 0 h 165"/>
                  <a:gd name="T18" fmla="*/ 83 w 101"/>
                  <a:gd name="T19" fmla="*/ 26 h 165"/>
                  <a:gd name="T20" fmla="*/ 79 w 101"/>
                  <a:gd name="T21" fmla="*/ 37 h 165"/>
                  <a:gd name="T22" fmla="*/ 79 w 101"/>
                  <a:gd name="T23" fmla="*/ 48 h 165"/>
                  <a:gd name="T24" fmla="*/ 93 w 101"/>
                  <a:gd name="T25" fmla="*/ 48 h 165"/>
                  <a:gd name="T26" fmla="*/ 92 w 101"/>
                  <a:gd name="T27" fmla="*/ 63 h 165"/>
                  <a:gd name="T28" fmla="*/ 101 w 101"/>
                  <a:gd name="T29" fmla="*/ 85 h 165"/>
                  <a:gd name="T30" fmla="*/ 92 w 101"/>
                  <a:gd name="T31" fmla="*/ 94 h 165"/>
                  <a:gd name="T32" fmla="*/ 88 w 101"/>
                  <a:gd name="T33" fmla="*/ 121 h 165"/>
                  <a:gd name="T34" fmla="*/ 91 w 101"/>
                  <a:gd name="T35" fmla="*/ 141 h 165"/>
                  <a:gd name="T36" fmla="*/ 84 w 101"/>
                  <a:gd name="T37" fmla="*/ 158 h 165"/>
                  <a:gd name="T38" fmla="*/ 73 w 101"/>
                  <a:gd name="T39" fmla="*/ 165 h 16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1" h="165">
                    <a:moveTo>
                      <a:pt x="73" y="165"/>
                    </a:moveTo>
                    <a:lnTo>
                      <a:pt x="55" y="161"/>
                    </a:lnTo>
                    <a:lnTo>
                      <a:pt x="41" y="163"/>
                    </a:lnTo>
                    <a:lnTo>
                      <a:pt x="27" y="153"/>
                    </a:lnTo>
                    <a:lnTo>
                      <a:pt x="0" y="151"/>
                    </a:lnTo>
                    <a:lnTo>
                      <a:pt x="4" y="124"/>
                    </a:lnTo>
                    <a:lnTo>
                      <a:pt x="18" y="118"/>
                    </a:lnTo>
                    <a:lnTo>
                      <a:pt x="12" y="39"/>
                    </a:lnTo>
                    <a:lnTo>
                      <a:pt x="55" y="0"/>
                    </a:lnTo>
                    <a:lnTo>
                      <a:pt x="83" y="26"/>
                    </a:lnTo>
                    <a:lnTo>
                      <a:pt x="79" y="37"/>
                    </a:lnTo>
                    <a:lnTo>
                      <a:pt x="79" y="48"/>
                    </a:lnTo>
                    <a:lnTo>
                      <a:pt x="93" y="48"/>
                    </a:lnTo>
                    <a:lnTo>
                      <a:pt x="92" y="63"/>
                    </a:lnTo>
                    <a:lnTo>
                      <a:pt x="101" y="85"/>
                    </a:lnTo>
                    <a:lnTo>
                      <a:pt x="92" y="94"/>
                    </a:lnTo>
                    <a:lnTo>
                      <a:pt x="88" y="121"/>
                    </a:lnTo>
                    <a:lnTo>
                      <a:pt x="91" y="141"/>
                    </a:lnTo>
                    <a:lnTo>
                      <a:pt x="84" y="158"/>
                    </a:lnTo>
                    <a:lnTo>
                      <a:pt x="73" y="1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6" name="Freeform 491"/>
              <p:cNvSpPr>
                <a:spLocks/>
              </p:cNvSpPr>
              <p:nvPr/>
            </p:nvSpPr>
            <p:spPr bwMode="auto">
              <a:xfrm>
                <a:off x="3975" y="2621"/>
                <a:ext cx="87" cy="84"/>
              </a:xfrm>
              <a:custGeom>
                <a:avLst/>
                <a:gdLst>
                  <a:gd name="T0" fmla="*/ 39 w 87"/>
                  <a:gd name="T1" fmla="*/ 84 h 84"/>
                  <a:gd name="T2" fmla="*/ 36 w 87"/>
                  <a:gd name="T3" fmla="*/ 72 h 84"/>
                  <a:gd name="T4" fmla="*/ 15 w 87"/>
                  <a:gd name="T5" fmla="*/ 72 h 84"/>
                  <a:gd name="T6" fmla="*/ 1 w 87"/>
                  <a:gd name="T7" fmla="*/ 44 h 84"/>
                  <a:gd name="T8" fmla="*/ 0 w 87"/>
                  <a:gd name="T9" fmla="*/ 2 h 84"/>
                  <a:gd name="T10" fmla="*/ 7 w 87"/>
                  <a:gd name="T11" fmla="*/ 0 h 84"/>
                  <a:gd name="T12" fmla="*/ 14 w 87"/>
                  <a:gd name="T13" fmla="*/ 11 h 84"/>
                  <a:gd name="T14" fmla="*/ 32 w 87"/>
                  <a:gd name="T15" fmla="*/ 14 h 84"/>
                  <a:gd name="T16" fmla="*/ 79 w 87"/>
                  <a:gd name="T17" fmla="*/ 1 h 84"/>
                  <a:gd name="T18" fmla="*/ 79 w 87"/>
                  <a:gd name="T19" fmla="*/ 12 h 84"/>
                  <a:gd name="T20" fmla="*/ 87 w 87"/>
                  <a:gd name="T21" fmla="*/ 57 h 84"/>
                  <a:gd name="T22" fmla="*/ 56 w 87"/>
                  <a:gd name="T23" fmla="*/ 62 h 84"/>
                  <a:gd name="T24" fmla="*/ 55 w 87"/>
                  <a:gd name="T25" fmla="*/ 77 h 84"/>
                  <a:gd name="T26" fmla="*/ 39 w 87"/>
                  <a:gd name="T27" fmla="*/ 84 h 8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7" h="84">
                    <a:moveTo>
                      <a:pt x="39" y="84"/>
                    </a:moveTo>
                    <a:lnTo>
                      <a:pt x="36" y="72"/>
                    </a:lnTo>
                    <a:lnTo>
                      <a:pt x="15" y="72"/>
                    </a:lnTo>
                    <a:lnTo>
                      <a:pt x="1" y="44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4" y="11"/>
                    </a:lnTo>
                    <a:lnTo>
                      <a:pt x="32" y="14"/>
                    </a:lnTo>
                    <a:lnTo>
                      <a:pt x="79" y="1"/>
                    </a:lnTo>
                    <a:lnTo>
                      <a:pt x="79" y="12"/>
                    </a:lnTo>
                    <a:lnTo>
                      <a:pt x="87" y="57"/>
                    </a:lnTo>
                    <a:lnTo>
                      <a:pt x="56" y="62"/>
                    </a:lnTo>
                    <a:lnTo>
                      <a:pt x="55" y="77"/>
                    </a:lnTo>
                    <a:lnTo>
                      <a:pt x="39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7" name="Freeform 492"/>
              <p:cNvSpPr>
                <a:spLocks/>
              </p:cNvSpPr>
              <p:nvPr/>
            </p:nvSpPr>
            <p:spPr bwMode="auto">
              <a:xfrm>
                <a:off x="3557" y="3162"/>
                <a:ext cx="72" cy="100"/>
              </a:xfrm>
              <a:custGeom>
                <a:avLst/>
                <a:gdLst>
                  <a:gd name="T0" fmla="*/ 52 w 72"/>
                  <a:gd name="T1" fmla="*/ 100 h 100"/>
                  <a:gd name="T2" fmla="*/ 21 w 72"/>
                  <a:gd name="T3" fmla="*/ 90 h 100"/>
                  <a:gd name="T4" fmla="*/ 7 w 72"/>
                  <a:gd name="T5" fmla="*/ 71 h 100"/>
                  <a:gd name="T6" fmla="*/ 0 w 72"/>
                  <a:gd name="T7" fmla="*/ 67 h 100"/>
                  <a:gd name="T8" fmla="*/ 7 w 72"/>
                  <a:gd name="T9" fmla="*/ 61 h 100"/>
                  <a:gd name="T10" fmla="*/ 15 w 72"/>
                  <a:gd name="T11" fmla="*/ 63 h 100"/>
                  <a:gd name="T12" fmla="*/ 24 w 72"/>
                  <a:gd name="T13" fmla="*/ 42 h 100"/>
                  <a:gd name="T14" fmla="*/ 15 w 72"/>
                  <a:gd name="T15" fmla="*/ 23 h 100"/>
                  <a:gd name="T16" fmla="*/ 28 w 72"/>
                  <a:gd name="T17" fmla="*/ 20 h 100"/>
                  <a:gd name="T18" fmla="*/ 52 w 72"/>
                  <a:gd name="T19" fmla="*/ 0 h 100"/>
                  <a:gd name="T20" fmla="*/ 71 w 72"/>
                  <a:gd name="T21" fmla="*/ 30 h 100"/>
                  <a:gd name="T22" fmla="*/ 67 w 72"/>
                  <a:gd name="T23" fmla="*/ 51 h 100"/>
                  <a:gd name="T24" fmla="*/ 72 w 72"/>
                  <a:gd name="T25" fmla="*/ 60 h 100"/>
                  <a:gd name="T26" fmla="*/ 52 w 72"/>
                  <a:gd name="T27" fmla="*/ 100 h 10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100">
                    <a:moveTo>
                      <a:pt x="52" y="100"/>
                    </a:moveTo>
                    <a:lnTo>
                      <a:pt x="21" y="90"/>
                    </a:lnTo>
                    <a:lnTo>
                      <a:pt x="7" y="71"/>
                    </a:lnTo>
                    <a:lnTo>
                      <a:pt x="0" y="67"/>
                    </a:lnTo>
                    <a:lnTo>
                      <a:pt x="7" y="61"/>
                    </a:lnTo>
                    <a:lnTo>
                      <a:pt x="15" y="63"/>
                    </a:lnTo>
                    <a:lnTo>
                      <a:pt x="24" y="42"/>
                    </a:lnTo>
                    <a:lnTo>
                      <a:pt x="15" y="23"/>
                    </a:lnTo>
                    <a:lnTo>
                      <a:pt x="28" y="20"/>
                    </a:lnTo>
                    <a:lnTo>
                      <a:pt x="52" y="0"/>
                    </a:lnTo>
                    <a:lnTo>
                      <a:pt x="71" y="30"/>
                    </a:lnTo>
                    <a:lnTo>
                      <a:pt x="67" y="51"/>
                    </a:lnTo>
                    <a:lnTo>
                      <a:pt x="72" y="60"/>
                    </a:lnTo>
                    <a:lnTo>
                      <a:pt x="52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8" name="Freeform 493"/>
              <p:cNvSpPr>
                <a:spLocks/>
              </p:cNvSpPr>
              <p:nvPr/>
            </p:nvSpPr>
            <p:spPr bwMode="auto">
              <a:xfrm>
                <a:off x="3713" y="2359"/>
                <a:ext cx="225" cy="189"/>
              </a:xfrm>
              <a:custGeom>
                <a:avLst/>
                <a:gdLst>
                  <a:gd name="T0" fmla="*/ 204 w 225"/>
                  <a:gd name="T1" fmla="*/ 189 h 189"/>
                  <a:gd name="T2" fmla="*/ 174 w 225"/>
                  <a:gd name="T3" fmla="*/ 163 h 189"/>
                  <a:gd name="T4" fmla="*/ 126 w 225"/>
                  <a:gd name="T5" fmla="*/ 130 h 189"/>
                  <a:gd name="T6" fmla="*/ 91 w 225"/>
                  <a:gd name="T7" fmla="*/ 96 h 189"/>
                  <a:gd name="T8" fmla="*/ 85 w 225"/>
                  <a:gd name="T9" fmla="*/ 109 h 189"/>
                  <a:gd name="T10" fmla="*/ 71 w 225"/>
                  <a:gd name="T11" fmla="*/ 100 h 189"/>
                  <a:gd name="T12" fmla="*/ 58 w 225"/>
                  <a:gd name="T13" fmla="*/ 113 h 189"/>
                  <a:gd name="T14" fmla="*/ 27 w 225"/>
                  <a:gd name="T15" fmla="*/ 88 h 189"/>
                  <a:gd name="T16" fmla="*/ 13 w 225"/>
                  <a:gd name="T17" fmla="*/ 92 h 189"/>
                  <a:gd name="T18" fmla="*/ 9 w 225"/>
                  <a:gd name="T19" fmla="*/ 81 h 189"/>
                  <a:gd name="T20" fmla="*/ 0 w 225"/>
                  <a:gd name="T21" fmla="*/ 55 h 189"/>
                  <a:gd name="T22" fmla="*/ 6 w 225"/>
                  <a:gd name="T23" fmla="*/ 52 h 189"/>
                  <a:gd name="T24" fmla="*/ 12 w 225"/>
                  <a:gd name="T25" fmla="*/ 53 h 189"/>
                  <a:gd name="T26" fmla="*/ 15 w 225"/>
                  <a:gd name="T27" fmla="*/ 55 h 189"/>
                  <a:gd name="T28" fmla="*/ 21 w 225"/>
                  <a:gd name="T29" fmla="*/ 64 h 189"/>
                  <a:gd name="T30" fmla="*/ 24 w 225"/>
                  <a:gd name="T31" fmla="*/ 64 h 189"/>
                  <a:gd name="T32" fmla="*/ 29 w 225"/>
                  <a:gd name="T33" fmla="*/ 61 h 189"/>
                  <a:gd name="T34" fmla="*/ 31 w 225"/>
                  <a:gd name="T35" fmla="*/ 56 h 189"/>
                  <a:gd name="T36" fmla="*/ 33 w 225"/>
                  <a:gd name="T37" fmla="*/ 53 h 189"/>
                  <a:gd name="T38" fmla="*/ 38 w 225"/>
                  <a:gd name="T39" fmla="*/ 53 h 189"/>
                  <a:gd name="T40" fmla="*/ 46 w 225"/>
                  <a:gd name="T41" fmla="*/ 51 h 189"/>
                  <a:gd name="T42" fmla="*/ 58 w 225"/>
                  <a:gd name="T43" fmla="*/ 50 h 189"/>
                  <a:gd name="T44" fmla="*/ 59 w 225"/>
                  <a:gd name="T45" fmla="*/ 51 h 189"/>
                  <a:gd name="T46" fmla="*/ 59 w 225"/>
                  <a:gd name="T47" fmla="*/ 51 h 189"/>
                  <a:gd name="T48" fmla="*/ 63 w 225"/>
                  <a:gd name="T49" fmla="*/ 50 h 189"/>
                  <a:gd name="T50" fmla="*/ 65 w 225"/>
                  <a:gd name="T51" fmla="*/ 50 h 189"/>
                  <a:gd name="T52" fmla="*/ 69 w 225"/>
                  <a:gd name="T53" fmla="*/ 50 h 189"/>
                  <a:gd name="T54" fmla="*/ 78 w 225"/>
                  <a:gd name="T55" fmla="*/ 50 h 189"/>
                  <a:gd name="T56" fmla="*/ 81 w 225"/>
                  <a:gd name="T57" fmla="*/ 47 h 189"/>
                  <a:gd name="T58" fmla="*/ 82 w 225"/>
                  <a:gd name="T59" fmla="*/ 45 h 189"/>
                  <a:gd name="T60" fmla="*/ 81 w 225"/>
                  <a:gd name="T61" fmla="*/ 40 h 189"/>
                  <a:gd name="T62" fmla="*/ 80 w 225"/>
                  <a:gd name="T63" fmla="*/ 33 h 189"/>
                  <a:gd name="T64" fmla="*/ 79 w 225"/>
                  <a:gd name="T65" fmla="*/ 11 h 189"/>
                  <a:gd name="T66" fmla="*/ 80 w 225"/>
                  <a:gd name="T67" fmla="*/ 4 h 189"/>
                  <a:gd name="T68" fmla="*/ 87 w 225"/>
                  <a:gd name="T69" fmla="*/ 0 h 189"/>
                  <a:gd name="T70" fmla="*/ 90 w 225"/>
                  <a:gd name="T71" fmla="*/ 0 h 189"/>
                  <a:gd name="T72" fmla="*/ 92 w 225"/>
                  <a:gd name="T73" fmla="*/ 1 h 189"/>
                  <a:gd name="T74" fmla="*/ 99 w 225"/>
                  <a:gd name="T75" fmla="*/ 7 h 189"/>
                  <a:gd name="T76" fmla="*/ 104 w 225"/>
                  <a:gd name="T77" fmla="*/ 10 h 189"/>
                  <a:gd name="T78" fmla="*/ 108 w 225"/>
                  <a:gd name="T79" fmla="*/ 10 h 189"/>
                  <a:gd name="T80" fmla="*/ 110 w 225"/>
                  <a:gd name="T81" fmla="*/ 8 h 189"/>
                  <a:gd name="T82" fmla="*/ 131 w 225"/>
                  <a:gd name="T83" fmla="*/ 36 h 189"/>
                  <a:gd name="T84" fmla="*/ 125 w 225"/>
                  <a:gd name="T85" fmla="*/ 57 h 189"/>
                  <a:gd name="T86" fmla="*/ 138 w 225"/>
                  <a:gd name="T87" fmla="*/ 71 h 189"/>
                  <a:gd name="T88" fmla="*/ 160 w 225"/>
                  <a:gd name="T89" fmla="*/ 106 h 189"/>
                  <a:gd name="T90" fmla="*/ 193 w 225"/>
                  <a:gd name="T91" fmla="*/ 142 h 189"/>
                  <a:gd name="T92" fmla="*/ 207 w 225"/>
                  <a:gd name="T93" fmla="*/ 157 h 189"/>
                  <a:gd name="T94" fmla="*/ 217 w 225"/>
                  <a:gd name="T95" fmla="*/ 168 h 189"/>
                  <a:gd name="T96" fmla="*/ 225 w 225"/>
                  <a:gd name="T97" fmla="*/ 181 h 189"/>
                  <a:gd name="T98" fmla="*/ 204 w 225"/>
                  <a:gd name="T99" fmla="*/ 189 h 18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25" h="189">
                    <a:moveTo>
                      <a:pt x="204" y="189"/>
                    </a:moveTo>
                    <a:lnTo>
                      <a:pt x="174" y="163"/>
                    </a:lnTo>
                    <a:lnTo>
                      <a:pt x="126" y="130"/>
                    </a:lnTo>
                    <a:lnTo>
                      <a:pt x="91" y="96"/>
                    </a:lnTo>
                    <a:lnTo>
                      <a:pt x="85" y="109"/>
                    </a:lnTo>
                    <a:lnTo>
                      <a:pt x="71" y="100"/>
                    </a:lnTo>
                    <a:lnTo>
                      <a:pt x="58" y="113"/>
                    </a:lnTo>
                    <a:lnTo>
                      <a:pt x="27" y="88"/>
                    </a:lnTo>
                    <a:lnTo>
                      <a:pt x="13" y="92"/>
                    </a:lnTo>
                    <a:lnTo>
                      <a:pt x="9" y="81"/>
                    </a:lnTo>
                    <a:lnTo>
                      <a:pt x="0" y="55"/>
                    </a:lnTo>
                    <a:lnTo>
                      <a:pt x="6" y="52"/>
                    </a:lnTo>
                    <a:lnTo>
                      <a:pt x="12" y="53"/>
                    </a:lnTo>
                    <a:lnTo>
                      <a:pt x="15" y="55"/>
                    </a:lnTo>
                    <a:lnTo>
                      <a:pt x="21" y="64"/>
                    </a:lnTo>
                    <a:lnTo>
                      <a:pt x="24" y="64"/>
                    </a:lnTo>
                    <a:lnTo>
                      <a:pt x="29" y="61"/>
                    </a:lnTo>
                    <a:lnTo>
                      <a:pt x="31" y="56"/>
                    </a:lnTo>
                    <a:lnTo>
                      <a:pt x="33" y="53"/>
                    </a:lnTo>
                    <a:lnTo>
                      <a:pt x="38" y="53"/>
                    </a:lnTo>
                    <a:lnTo>
                      <a:pt x="46" y="51"/>
                    </a:lnTo>
                    <a:lnTo>
                      <a:pt x="58" y="50"/>
                    </a:lnTo>
                    <a:lnTo>
                      <a:pt x="59" y="51"/>
                    </a:lnTo>
                    <a:lnTo>
                      <a:pt x="63" y="50"/>
                    </a:lnTo>
                    <a:lnTo>
                      <a:pt x="65" y="50"/>
                    </a:lnTo>
                    <a:lnTo>
                      <a:pt x="69" y="50"/>
                    </a:lnTo>
                    <a:lnTo>
                      <a:pt x="78" y="50"/>
                    </a:lnTo>
                    <a:lnTo>
                      <a:pt x="81" y="47"/>
                    </a:lnTo>
                    <a:lnTo>
                      <a:pt x="82" y="45"/>
                    </a:lnTo>
                    <a:lnTo>
                      <a:pt x="81" y="40"/>
                    </a:lnTo>
                    <a:lnTo>
                      <a:pt x="80" y="33"/>
                    </a:lnTo>
                    <a:lnTo>
                      <a:pt x="79" y="11"/>
                    </a:lnTo>
                    <a:lnTo>
                      <a:pt x="80" y="4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2" y="1"/>
                    </a:lnTo>
                    <a:lnTo>
                      <a:pt x="99" y="7"/>
                    </a:lnTo>
                    <a:lnTo>
                      <a:pt x="104" y="10"/>
                    </a:lnTo>
                    <a:lnTo>
                      <a:pt x="108" y="10"/>
                    </a:lnTo>
                    <a:lnTo>
                      <a:pt x="110" y="8"/>
                    </a:lnTo>
                    <a:lnTo>
                      <a:pt x="131" y="36"/>
                    </a:lnTo>
                    <a:lnTo>
                      <a:pt x="125" y="57"/>
                    </a:lnTo>
                    <a:lnTo>
                      <a:pt x="138" y="71"/>
                    </a:lnTo>
                    <a:lnTo>
                      <a:pt x="160" y="106"/>
                    </a:lnTo>
                    <a:lnTo>
                      <a:pt x="193" y="142"/>
                    </a:lnTo>
                    <a:lnTo>
                      <a:pt x="207" y="157"/>
                    </a:lnTo>
                    <a:lnTo>
                      <a:pt x="217" y="168"/>
                    </a:lnTo>
                    <a:lnTo>
                      <a:pt x="225" y="181"/>
                    </a:lnTo>
                    <a:lnTo>
                      <a:pt x="204" y="1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69" name="Freeform 494"/>
              <p:cNvSpPr>
                <a:spLocks/>
              </p:cNvSpPr>
              <p:nvPr/>
            </p:nvSpPr>
            <p:spPr bwMode="auto">
              <a:xfrm>
                <a:off x="3872" y="1250"/>
                <a:ext cx="159" cy="223"/>
              </a:xfrm>
              <a:custGeom>
                <a:avLst/>
                <a:gdLst>
                  <a:gd name="T0" fmla="*/ 159 w 159"/>
                  <a:gd name="T1" fmla="*/ 223 h 223"/>
                  <a:gd name="T2" fmla="*/ 72 w 159"/>
                  <a:gd name="T3" fmla="*/ 197 h 223"/>
                  <a:gd name="T4" fmla="*/ 26 w 159"/>
                  <a:gd name="T5" fmla="*/ 199 h 223"/>
                  <a:gd name="T6" fmla="*/ 21 w 159"/>
                  <a:gd name="T7" fmla="*/ 192 h 223"/>
                  <a:gd name="T8" fmla="*/ 14 w 159"/>
                  <a:gd name="T9" fmla="*/ 177 h 223"/>
                  <a:gd name="T10" fmla="*/ 12 w 159"/>
                  <a:gd name="T11" fmla="*/ 165 h 223"/>
                  <a:gd name="T12" fmla="*/ 0 w 159"/>
                  <a:gd name="T13" fmla="*/ 142 h 223"/>
                  <a:gd name="T14" fmla="*/ 7 w 159"/>
                  <a:gd name="T15" fmla="*/ 131 h 223"/>
                  <a:gd name="T16" fmla="*/ 0 w 159"/>
                  <a:gd name="T17" fmla="*/ 125 h 223"/>
                  <a:gd name="T18" fmla="*/ 5 w 159"/>
                  <a:gd name="T19" fmla="*/ 112 h 223"/>
                  <a:gd name="T20" fmla="*/ 23 w 159"/>
                  <a:gd name="T21" fmla="*/ 109 h 223"/>
                  <a:gd name="T22" fmla="*/ 29 w 159"/>
                  <a:gd name="T23" fmla="*/ 93 h 223"/>
                  <a:gd name="T24" fmla="*/ 24 w 159"/>
                  <a:gd name="T25" fmla="*/ 76 h 223"/>
                  <a:gd name="T26" fmla="*/ 31 w 159"/>
                  <a:gd name="T27" fmla="*/ 64 h 223"/>
                  <a:gd name="T28" fmla="*/ 22 w 159"/>
                  <a:gd name="T29" fmla="*/ 58 h 223"/>
                  <a:gd name="T30" fmla="*/ 3 w 159"/>
                  <a:gd name="T31" fmla="*/ 52 h 223"/>
                  <a:gd name="T32" fmla="*/ 70 w 159"/>
                  <a:gd name="T33" fmla="*/ 0 h 223"/>
                  <a:gd name="T34" fmla="*/ 94 w 159"/>
                  <a:gd name="T35" fmla="*/ 4 h 223"/>
                  <a:gd name="T36" fmla="*/ 113 w 159"/>
                  <a:gd name="T37" fmla="*/ 93 h 223"/>
                  <a:gd name="T38" fmla="*/ 145 w 159"/>
                  <a:gd name="T39" fmla="*/ 155 h 223"/>
                  <a:gd name="T40" fmla="*/ 159 w 159"/>
                  <a:gd name="T41" fmla="*/ 223 h 2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9" h="223">
                    <a:moveTo>
                      <a:pt x="159" y="223"/>
                    </a:moveTo>
                    <a:lnTo>
                      <a:pt x="72" y="197"/>
                    </a:lnTo>
                    <a:lnTo>
                      <a:pt x="26" y="199"/>
                    </a:lnTo>
                    <a:lnTo>
                      <a:pt x="21" y="192"/>
                    </a:lnTo>
                    <a:lnTo>
                      <a:pt x="14" y="177"/>
                    </a:lnTo>
                    <a:lnTo>
                      <a:pt x="12" y="165"/>
                    </a:lnTo>
                    <a:lnTo>
                      <a:pt x="0" y="142"/>
                    </a:lnTo>
                    <a:lnTo>
                      <a:pt x="7" y="131"/>
                    </a:lnTo>
                    <a:lnTo>
                      <a:pt x="0" y="125"/>
                    </a:lnTo>
                    <a:lnTo>
                      <a:pt x="5" y="112"/>
                    </a:lnTo>
                    <a:lnTo>
                      <a:pt x="23" y="109"/>
                    </a:lnTo>
                    <a:lnTo>
                      <a:pt x="29" y="93"/>
                    </a:lnTo>
                    <a:lnTo>
                      <a:pt x="24" y="76"/>
                    </a:lnTo>
                    <a:lnTo>
                      <a:pt x="31" y="64"/>
                    </a:lnTo>
                    <a:lnTo>
                      <a:pt x="22" y="58"/>
                    </a:lnTo>
                    <a:lnTo>
                      <a:pt x="3" y="52"/>
                    </a:lnTo>
                    <a:lnTo>
                      <a:pt x="70" y="0"/>
                    </a:lnTo>
                    <a:lnTo>
                      <a:pt x="94" y="4"/>
                    </a:lnTo>
                    <a:lnTo>
                      <a:pt x="113" y="93"/>
                    </a:lnTo>
                    <a:lnTo>
                      <a:pt x="145" y="155"/>
                    </a:lnTo>
                    <a:lnTo>
                      <a:pt x="159" y="2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0" name="Freeform 495"/>
              <p:cNvSpPr>
                <a:spLocks/>
              </p:cNvSpPr>
              <p:nvPr/>
            </p:nvSpPr>
            <p:spPr bwMode="auto">
              <a:xfrm>
                <a:off x="4152" y="2760"/>
                <a:ext cx="82" cy="112"/>
              </a:xfrm>
              <a:custGeom>
                <a:avLst/>
                <a:gdLst>
                  <a:gd name="T0" fmla="*/ 16 w 82"/>
                  <a:gd name="T1" fmla="*/ 112 h 112"/>
                  <a:gd name="T2" fmla="*/ 0 w 82"/>
                  <a:gd name="T3" fmla="*/ 81 h 112"/>
                  <a:gd name="T4" fmla="*/ 12 w 82"/>
                  <a:gd name="T5" fmla="*/ 75 h 112"/>
                  <a:gd name="T6" fmla="*/ 30 w 82"/>
                  <a:gd name="T7" fmla="*/ 52 h 112"/>
                  <a:gd name="T8" fmla="*/ 16 w 82"/>
                  <a:gd name="T9" fmla="*/ 42 h 112"/>
                  <a:gd name="T10" fmla="*/ 16 w 82"/>
                  <a:gd name="T11" fmla="*/ 27 h 112"/>
                  <a:gd name="T12" fmla="*/ 7 w 82"/>
                  <a:gd name="T13" fmla="*/ 21 h 112"/>
                  <a:gd name="T14" fmla="*/ 0 w 82"/>
                  <a:gd name="T15" fmla="*/ 6 h 112"/>
                  <a:gd name="T16" fmla="*/ 19 w 82"/>
                  <a:gd name="T17" fmla="*/ 0 h 112"/>
                  <a:gd name="T18" fmla="*/ 48 w 82"/>
                  <a:gd name="T19" fmla="*/ 31 h 112"/>
                  <a:gd name="T20" fmla="*/ 61 w 82"/>
                  <a:gd name="T21" fmla="*/ 18 h 112"/>
                  <a:gd name="T22" fmla="*/ 82 w 82"/>
                  <a:gd name="T23" fmla="*/ 74 h 112"/>
                  <a:gd name="T24" fmla="*/ 65 w 82"/>
                  <a:gd name="T25" fmla="*/ 98 h 112"/>
                  <a:gd name="T26" fmla="*/ 53 w 82"/>
                  <a:gd name="T27" fmla="*/ 107 h 112"/>
                  <a:gd name="T28" fmla="*/ 27 w 82"/>
                  <a:gd name="T29" fmla="*/ 83 h 112"/>
                  <a:gd name="T30" fmla="*/ 27 w 82"/>
                  <a:gd name="T31" fmla="*/ 111 h 112"/>
                  <a:gd name="T32" fmla="*/ 16 w 82"/>
                  <a:gd name="T33" fmla="*/ 112 h 1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82" h="112">
                    <a:moveTo>
                      <a:pt x="16" y="112"/>
                    </a:moveTo>
                    <a:lnTo>
                      <a:pt x="0" y="81"/>
                    </a:lnTo>
                    <a:lnTo>
                      <a:pt x="12" y="75"/>
                    </a:lnTo>
                    <a:lnTo>
                      <a:pt x="30" y="52"/>
                    </a:lnTo>
                    <a:lnTo>
                      <a:pt x="16" y="42"/>
                    </a:lnTo>
                    <a:lnTo>
                      <a:pt x="16" y="27"/>
                    </a:lnTo>
                    <a:lnTo>
                      <a:pt x="7" y="21"/>
                    </a:lnTo>
                    <a:lnTo>
                      <a:pt x="0" y="6"/>
                    </a:lnTo>
                    <a:lnTo>
                      <a:pt x="19" y="0"/>
                    </a:lnTo>
                    <a:lnTo>
                      <a:pt x="48" y="31"/>
                    </a:lnTo>
                    <a:lnTo>
                      <a:pt x="61" y="18"/>
                    </a:lnTo>
                    <a:lnTo>
                      <a:pt x="82" y="74"/>
                    </a:lnTo>
                    <a:lnTo>
                      <a:pt x="65" y="98"/>
                    </a:lnTo>
                    <a:lnTo>
                      <a:pt x="53" y="107"/>
                    </a:lnTo>
                    <a:lnTo>
                      <a:pt x="27" y="83"/>
                    </a:lnTo>
                    <a:lnTo>
                      <a:pt x="27" y="111"/>
                    </a:lnTo>
                    <a:lnTo>
                      <a:pt x="16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1" name="Freeform 496"/>
              <p:cNvSpPr>
                <a:spLocks/>
              </p:cNvSpPr>
              <p:nvPr/>
            </p:nvSpPr>
            <p:spPr bwMode="auto">
              <a:xfrm>
                <a:off x="4660" y="2682"/>
                <a:ext cx="107" cy="156"/>
              </a:xfrm>
              <a:custGeom>
                <a:avLst/>
                <a:gdLst>
                  <a:gd name="T0" fmla="*/ 58 w 107"/>
                  <a:gd name="T1" fmla="*/ 156 h 156"/>
                  <a:gd name="T2" fmla="*/ 51 w 107"/>
                  <a:gd name="T3" fmla="*/ 137 h 156"/>
                  <a:gd name="T4" fmla="*/ 29 w 107"/>
                  <a:gd name="T5" fmla="*/ 137 h 156"/>
                  <a:gd name="T6" fmla="*/ 12 w 107"/>
                  <a:gd name="T7" fmla="*/ 131 h 156"/>
                  <a:gd name="T8" fmla="*/ 4 w 107"/>
                  <a:gd name="T9" fmla="*/ 110 h 156"/>
                  <a:gd name="T10" fmla="*/ 0 w 107"/>
                  <a:gd name="T11" fmla="*/ 88 h 156"/>
                  <a:gd name="T12" fmla="*/ 12 w 107"/>
                  <a:gd name="T13" fmla="*/ 83 h 156"/>
                  <a:gd name="T14" fmla="*/ 22 w 107"/>
                  <a:gd name="T15" fmla="*/ 70 h 156"/>
                  <a:gd name="T16" fmla="*/ 13 w 107"/>
                  <a:gd name="T17" fmla="*/ 65 h 156"/>
                  <a:gd name="T18" fmla="*/ 13 w 107"/>
                  <a:gd name="T19" fmla="*/ 53 h 156"/>
                  <a:gd name="T20" fmla="*/ 4 w 107"/>
                  <a:gd name="T21" fmla="*/ 32 h 156"/>
                  <a:gd name="T22" fmla="*/ 22 w 107"/>
                  <a:gd name="T23" fmla="*/ 20 h 156"/>
                  <a:gd name="T24" fmla="*/ 28 w 107"/>
                  <a:gd name="T25" fmla="*/ 5 h 156"/>
                  <a:gd name="T26" fmla="*/ 39 w 107"/>
                  <a:gd name="T27" fmla="*/ 0 h 156"/>
                  <a:gd name="T28" fmla="*/ 54 w 107"/>
                  <a:gd name="T29" fmla="*/ 14 h 156"/>
                  <a:gd name="T30" fmla="*/ 55 w 107"/>
                  <a:gd name="T31" fmla="*/ 57 h 156"/>
                  <a:gd name="T32" fmla="*/ 69 w 107"/>
                  <a:gd name="T33" fmla="*/ 89 h 156"/>
                  <a:gd name="T34" fmla="*/ 92 w 107"/>
                  <a:gd name="T35" fmla="*/ 105 h 156"/>
                  <a:gd name="T36" fmla="*/ 107 w 107"/>
                  <a:gd name="T37" fmla="*/ 133 h 156"/>
                  <a:gd name="T38" fmla="*/ 95 w 107"/>
                  <a:gd name="T39" fmla="*/ 146 h 156"/>
                  <a:gd name="T40" fmla="*/ 82 w 107"/>
                  <a:gd name="T41" fmla="*/ 142 h 156"/>
                  <a:gd name="T42" fmla="*/ 58 w 107"/>
                  <a:gd name="T43" fmla="*/ 156 h 1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7" h="156">
                    <a:moveTo>
                      <a:pt x="58" y="156"/>
                    </a:moveTo>
                    <a:lnTo>
                      <a:pt x="51" y="137"/>
                    </a:lnTo>
                    <a:lnTo>
                      <a:pt x="29" y="137"/>
                    </a:lnTo>
                    <a:lnTo>
                      <a:pt x="12" y="131"/>
                    </a:lnTo>
                    <a:lnTo>
                      <a:pt x="4" y="110"/>
                    </a:lnTo>
                    <a:lnTo>
                      <a:pt x="0" y="88"/>
                    </a:lnTo>
                    <a:lnTo>
                      <a:pt x="12" y="83"/>
                    </a:lnTo>
                    <a:lnTo>
                      <a:pt x="22" y="70"/>
                    </a:lnTo>
                    <a:lnTo>
                      <a:pt x="13" y="65"/>
                    </a:lnTo>
                    <a:lnTo>
                      <a:pt x="13" y="53"/>
                    </a:lnTo>
                    <a:lnTo>
                      <a:pt x="4" y="32"/>
                    </a:lnTo>
                    <a:lnTo>
                      <a:pt x="22" y="20"/>
                    </a:lnTo>
                    <a:lnTo>
                      <a:pt x="28" y="5"/>
                    </a:lnTo>
                    <a:lnTo>
                      <a:pt x="39" y="0"/>
                    </a:lnTo>
                    <a:lnTo>
                      <a:pt x="54" y="14"/>
                    </a:lnTo>
                    <a:lnTo>
                      <a:pt x="55" y="57"/>
                    </a:lnTo>
                    <a:lnTo>
                      <a:pt x="69" y="89"/>
                    </a:lnTo>
                    <a:lnTo>
                      <a:pt x="92" y="105"/>
                    </a:lnTo>
                    <a:lnTo>
                      <a:pt x="107" y="133"/>
                    </a:lnTo>
                    <a:lnTo>
                      <a:pt x="95" y="146"/>
                    </a:lnTo>
                    <a:lnTo>
                      <a:pt x="82" y="142"/>
                    </a:lnTo>
                    <a:lnTo>
                      <a:pt x="58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2" name="Freeform 497"/>
              <p:cNvSpPr>
                <a:spLocks noEditPoints="1"/>
              </p:cNvSpPr>
              <p:nvPr/>
            </p:nvSpPr>
            <p:spPr bwMode="auto">
              <a:xfrm>
                <a:off x="3434" y="2710"/>
                <a:ext cx="52" cy="70"/>
              </a:xfrm>
              <a:custGeom>
                <a:avLst/>
                <a:gdLst>
                  <a:gd name="T0" fmla="*/ 16 w 52"/>
                  <a:gd name="T1" fmla="*/ 23 h 70"/>
                  <a:gd name="T2" fmla="*/ 12 w 52"/>
                  <a:gd name="T3" fmla="*/ 21 h 70"/>
                  <a:gd name="T4" fmla="*/ 10 w 52"/>
                  <a:gd name="T5" fmla="*/ 17 h 70"/>
                  <a:gd name="T6" fmla="*/ 10 w 52"/>
                  <a:gd name="T7" fmla="*/ 15 h 70"/>
                  <a:gd name="T8" fmla="*/ 14 w 52"/>
                  <a:gd name="T9" fmla="*/ 10 h 70"/>
                  <a:gd name="T10" fmla="*/ 20 w 52"/>
                  <a:gd name="T11" fmla="*/ 7 h 70"/>
                  <a:gd name="T12" fmla="*/ 25 w 52"/>
                  <a:gd name="T13" fmla="*/ 5 h 70"/>
                  <a:gd name="T14" fmla="*/ 29 w 52"/>
                  <a:gd name="T15" fmla="*/ 9 h 70"/>
                  <a:gd name="T16" fmla="*/ 29 w 52"/>
                  <a:gd name="T17" fmla="*/ 13 h 70"/>
                  <a:gd name="T18" fmla="*/ 26 w 52"/>
                  <a:gd name="T19" fmla="*/ 15 h 70"/>
                  <a:gd name="T20" fmla="*/ 21 w 52"/>
                  <a:gd name="T21" fmla="*/ 20 h 70"/>
                  <a:gd name="T22" fmla="*/ 16 w 52"/>
                  <a:gd name="T23" fmla="*/ 23 h 70"/>
                  <a:gd name="T24" fmla="*/ 3 w 52"/>
                  <a:gd name="T25" fmla="*/ 55 h 70"/>
                  <a:gd name="T26" fmla="*/ 0 w 52"/>
                  <a:gd name="T27" fmla="*/ 52 h 70"/>
                  <a:gd name="T28" fmla="*/ 0 w 52"/>
                  <a:gd name="T29" fmla="*/ 50 h 70"/>
                  <a:gd name="T30" fmla="*/ 0 w 52"/>
                  <a:gd name="T31" fmla="*/ 44 h 70"/>
                  <a:gd name="T32" fmla="*/ 2 w 52"/>
                  <a:gd name="T33" fmla="*/ 41 h 70"/>
                  <a:gd name="T34" fmla="*/ 4 w 52"/>
                  <a:gd name="T35" fmla="*/ 41 h 70"/>
                  <a:gd name="T36" fmla="*/ 8 w 52"/>
                  <a:gd name="T37" fmla="*/ 45 h 70"/>
                  <a:gd name="T38" fmla="*/ 10 w 52"/>
                  <a:gd name="T39" fmla="*/ 49 h 70"/>
                  <a:gd name="T40" fmla="*/ 10 w 52"/>
                  <a:gd name="T41" fmla="*/ 53 h 70"/>
                  <a:gd name="T42" fmla="*/ 8 w 52"/>
                  <a:gd name="T43" fmla="*/ 55 h 70"/>
                  <a:gd name="T44" fmla="*/ 3 w 52"/>
                  <a:gd name="T45" fmla="*/ 55 h 70"/>
                  <a:gd name="T46" fmla="*/ 37 w 52"/>
                  <a:gd name="T47" fmla="*/ 70 h 70"/>
                  <a:gd name="T48" fmla="*/ 18 w 52"/>
                  <a:gd name="T49" fmla="*/ 61 h 70"/>
                  <a:gd name="T50" fmla="*/ 8 w 52"/>
                  <a:gd name="T51" fmla="*/ 61 h 70"/>
                  <a:gd name="T52" fmla="*/ 8 w 52"/>
                  <a:gd name="T53" fmla="*/ 59 h 70"/>
                  <a:gd name="T54" fmla="*/ 11 w 52"/>
                  <a:gd name="T55" fmla="*/ 56 h 70"/>
                  <a:gd name="T56" fmla="*/ 18 w 52"/>
                  <a:gd name="T57" fmla="*/ 49 h 70"/>
                  <a:gd name="T58" fmla="*/ 19 w 52"/>
                  <a:gd name="T59" fmla="*/ 41 h 70"/>
                  <a:gd name="T60" fmla="*/ 13 w 52"/>
                  <a:gd name="T61" fmla="*/ 33 h 70"/>
                  <a:gd name="T62" fmla="*/ 13 w 52"/>
                  <a:gd name="T63" fmla="*/ 31 h 70"/>
                  <a:gd name="T64" fmla="*/ 14 w 52"/>
                  <a:gd name="T65" fmla="*/ 29 h 70"/>
                  <a:gd name="T66" fmla="*/ 16 w 52"/>
                  <a:gd name="T67" fmla="*/ 28 h 70"/>
                  <a:gd name="T68" fmla="*/ 20 w 52"/>
                  <a:gd name="T69" fmla="*/ 29 h 70"/>
                  <a:gd name="T70" fmla="*/ 26 w 52"/>
                  <a:gd name="T71" fmla="*/ 30 h 70"/>
                  <a:gd name="T72" fmla="*/ 31 w 52"/>
                  <a:gd name="T73" fmla="*/ 25 h 70"/>
                  <a:gd name="T74" fmla="*/ 34 w 52"/>
                  <a:gd name="T75" fmla="*/ 13 h 70"/>
                  <a:gd name="T76" fmla="*/ 36 w 52"/>
                  <a:gd name="T77" fmla="*/ 4 h 70"/>
                  <a:gd name="T78" fmla="*/ 38 w 52"/>
                  <a:gd name="T79" fmla="*/ 2 h 70"/>
                  <a:gd name="T80" fmla="*/ 42 w 52"/>
                  <a:gd name="T81" fmla="*/ 0 h 70"/>
                  <a:gd name="T82" fmla="*/ 43 w 52"/>
                  <a:gd name="T83" fmla="*/ 1 h 70"/>
                  <a:gd name="T84" fmla="*/ 45 w 52"/>
                  <a:gd name="T85" fmla="*/ 3 h 70"/>
                  <a:gd name="T86" fmla="*/ 52 w 52"/>
                  <a:gd name="T87" fmla="*/ 19 h 70"/>
                  <a:gd name="T88" fmla="*/ 42 w 52"/>
                  <a:gd name="T89" fmla="*/ 26 h 70"/>
                  <a:gd name="T90" fmla="*/ 51 w 52"/>
                  <a:gd name="T91" fmla="*/ 43 h 70"/>
                  <a:gd name="T92" fmla="*/ 37 w 52"/>
                  <a:gd name="T93" fmla="*/ 70 h 7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" h="70">
                    <a:moveTo>
                      <a:pt x="16" y="23"/>
                    </a:moveTo>
                    <a:lnTo>
                      <a:pt x="12" y="21"/>
                    </a:lnTo>
                    <a:lnTo>
                      <a:pt x="10" y="17"/>
                    </a:lnTo>
                    <a:lnTo>
                      <a:pt x="10" y="15"/>
                    </a:lnTo>
                    <a:lnTo>
                      <a:pt x="14" y="10"/>
                    </a:lnTo>
                    <a:lnTo>
                      <a:pt x="20" y="7"/>
                    </a:lnTo>
                    <a:lnTo>
                      <a:pt x="25" y="5"/>
                    </a:lnTo>
                    <a:lnTo>
                      <a:pt x="29" y="9"/>
                    </a:lnTo>
                    <a:lnTo>
                      <a:pt x="29" y="13"/>
                    </a:lnTo>
                    <a:lnTo>
                      <a:pt x="26" y="15"/>
                    </a:lnTo>
                    <a:lnTo>
                      <a:pt x="21" y="20"/>
                    </a:lnTo>
                    <a:lnTo>
                      <a:pt x="16" y="23"/>
                    </a:lnTo>
                    <a:close/>
                    <a:moveTo>
                      <a:pt x="3" y="55"/>
                    </a:moveTo>
                    <a:lnTo>
                      <a:pt x="0" y="52"/>
                    </a:lnTo>
                    <a:lnTo>
                      <a:pt x="0" y="50"/>
                    </a:lnTo>
                    <a:lnTo>
                      <a:pt x="0" y="44"/>
                    </a:lnTo>
                    <a:lnTo>
                      <a:pt x="2" y="41"/>
                    </a:lnTo>
                    <a:lnTo>
                      <a:pt x="4" y="41"/>
                    </a:lnTo>
                    <a:lnTo>
                      <a:pt x="8" y="45"/>
                    </a:lnTo>
                    <a:lnTo>
                      <a:pt x="10" y="49"/>
                    </a:lnTo>
                    <a:lnTo>
                      <a:pt x="10" y="53"/>
                    </a:lnTo>
                    <a:lnTo>
                      <a:pt x="8" y="55"/>
                    </a:lnTo>
                    <a:lnTo>
                      <a:pt x="3" y="55"/>
                    </a:lnTo>
                    <a:close/>
                    <a:moveTo>
                      <a:pt x="37" y="70"/>
                    </a:moveTo>
                    <a:lnTo>
                      <a:pt x="18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11" y="56"/>
                    </a:lnTo>
                    <a:lnTo>
                      <a:pt x="18" y="49"/>
                    </a:lnTo>
                    <a:lnTo>
                      <a:pt x="19" y="41"/>
                    </a:lnTo>
                    <a:lnTo>
                      <a:pt x="13" y="33"/>
                    </a:lnTo>
                    <a:lnTo>
                      <a:pt x="13" y="31"/>
                    </a:lnTo>
                    <a:lnTo>
                      <a:pt x="14" y="29"/>
                    </a:lnTo>
                    <a:lnTo>
                      <a:pt x="16" y="28"/>
                    </a:lnTo>
                    <a:lnTo>
                      <a:pt x="20" y="29"/>
                    </a:lnTo>
                    <a:lnTo>
                      <a:pt x="26" y="30"/>
                    </a:lnTo>
                    <a:lnTo>
                      <a:pt x="31" y="25"/>
                    </a:lnTo>
                    <a:lnTo>
                      <a:pt x="34" y="13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42" y="0"/>
                    </a:lnTo>
                    <a:lnTo>
                      <a:pt x="43" y="1"/>
                    </a:lnTo>
                    <a:lnTo>
                      <a:pt x="45" y="3"/>
                    </a:lnTo>
                    <a:lnTo>
                      <a:pt x="52" y="19"/>
                    </a:lnTo>
                    <a:lnTo>
                      <a:pt x="42" y="26"/>
                    </a:lnTo>
                    <a:lnTo>
                      <a:pt x="51" y="43"/>
                    </a:lnTo>
                    <a:lnTo>
                      <a:pt x="37" y="7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3" name="Freeform 498"/>
              <p:cNvSpPr>
                <a:spLocks/>
              </p:cNvSpPr>
              <p:nvPr/>
            </p:nvSpPr>
            <p:spPr bwMode="auto">
              <a:xfrm>
                <a:off x="3673" y="3392"/>
                <a:ext cx="43" cy="63"/>
              </a:xfrm>
              <a:custGeom>
                <a:avLst/>
                <a:gdLst>
                  <a:gd name="T0" fmla="*/ 18 w 43"/>
                  <a:gd name="T1" fmla="*/ 63 h 63"/>
                  <a:gd name="T2" fmla="*/ 0 w 43"/>
                  <a:gd name="T3" fmla="*/ 18 h 63"/>
                  <a:gd name="T4" fmla="*/ 10 w 43"/>
                  <a:gd name="T5" fmla="*/ 23 h 63"/>
                  <a:gd name="T6" fmla="*/ 30 w 43"/>
                  <a:gd name="T7" fmla="*/ 0 h 63"/>
                  <a:gd name="T8" fmla="*/ 43 w 43"/>
                  <a:gd name="T9" fmla="*/ 48 h 63"/>
                  <a:gd name="T10" fmla="*/ 34 w 43"/>
                  <a:gd name="T11" fmla="*/ 60 h 63"/>
                  <a:gd name="T12" fmla="*/ 18 w 43"/>
                  <a:gd name="T13" fmla="*/ 63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63">
                    <a:moveTo>
                      <a:pt x="18" y="63"/>
                    </a:moveTo>
                    <a:lnTo>
                      <a:pt x="0" y="18"/>
                    </a:lnTo>
                    <a:lnTo>
                      <a:pt x="10" y="23"/>
                    </a:lnTo>
                    <a:lnTo>
                      <a:pt x="30" y="0"/>
                    </a:lnTo>
                    <a:lnTo>
                      <a:pt x="43" y="48"/>
                    </a:lnTo>
                    <a:lnTo>
                      <a:pt x="34" y="60"/>
                    </a:lnTo>
                    <a:lnTo>
                      <a:pt x="18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4" name="Freeform 499"/>
              <p:cNvSpPr>
                <a:spLocks noEditPoints="1"/>
              </p:cNvSpPr>
              <p:nvPr/>
            </p:nvSpPr>
            <p:spPr bwMode="auto">
              <a:xfrm>
                <a:off x="4252" y="3442"/>
                <a:ext cx="79" cy="125"/>
              </a:xfrm>
              <a:custGeom>
                <a:avLst/>
                <a:gdLst>
                  <a:gd name="T0" fmla="*/ 28 w 79"/>
                  <a:gd name="T1" fmla="*/ 76 h 125"/>
                  <a:gd name="T2" fmla="*/ 24 w 79"/>
                  <a:gd name="T3" fmla="*/ 75 h 125"/>
                  <a:gd name="T4" fmla="*/ 22 w 79"/>
                  <a:gd name="T5" fmla="*/ 74 h 125"/>
                  <a:gd name="T6" fmla="*/ 15 w 79"/>
                  <a:gd name="T7" fmla="*/ 67 h 125"/>
                  <a:gd name="T8" fmla="*/ 15 w 79"/>
                  <a:gd name="T9" fmla="*/ 62 h 125"/>
                  <a:gd name="T10" fmla="*/ 2 w 79"/>
                  <a:gd name="T11" fmla="*/ 30 h 125"/>
                  <a:gd name="T12" fmla="*/ 7 w 79"/>
                  <a:gd name="T13" fmla="*/ 21 h 125"/>
                  <a:gd name="T14" fmla="*/ 0 w 79"/>
                  <a:gd name="T15" fmla="*/ 5 h 125"/>
                  <a:gd name="T16" fmla="*/ 6 w 79"/>
                  <a:gd name="T17" fmla="*/ 0 h 125"/>
                  <a:gd name="T18" fmla="*/ 13 w 79"/>
                  <a:gd name="T19" fmla="*/ 9 h 125"/>
                  <a:gd name="T20" fmla="*/ 22 w 79"/>
                  <a:gd name="T21" fmla="*/ 11 h 125"/>
                  <a:gd name="T22" fmla="*/ 28 w 79"/>
                  <a:gd name="T23" fmla="*/ 8 h 125"/>
                  <a:gd name="T24" fmla="*/ 45 w 79"/>
                  <a:gd name="T25" fmla="*/ 21 h 125"/>
                  <a:gd name="T26" fmla="*/ 42 w 79"/>
                  <a:gd name="T27" fmla="*/ 38 h 125"/>
                  <a:gd name="T28" fmla="*/ 44 w 79"/>
                  <a:gd name="T29" fmla="*/ 45 h 125"/>
                  <a:gd name="T30" fmla="*/ 41 w 79"/>
                  <a:gd name="T31" fmla="*/ 48 h 125"/>
                  <a:gd name="T32" fmla="*/ 37 w 79"/>
                  <a:gd name="T33" fmla="*/ 58 h 125"/>
                  <a:gd name="T34" fmla="*/ 38 w 79"/>
                  <a:gd name="T35" fmla="*/ 67 h 125"/>
                  <a:gd name="T36" fmla="*/ 37 w 79"/>
                  <a:gd name="T37" fmla="*/ 71 h 125"/>
                  <a:gd name="T38" fmla="*/ 34 w 79"/>
                  <a:gd name="T39" fmla="*/ 74 h 125"/>
                  <a:gd name="T40" fmla="*/ 30 w 79"/>
                  <a:gd name="T41" fmla="*/ 75 h 125"/>
                  <a:gd name="T42" fmla="*/ 28 w 79"/>
                  <a:gd name="T43" fmla="*/ 76 h 125"/>
                  <a:gd name="T44" fmla="*/ 53 w 79"/>
                  <a:gd name="T45" fmla="*/ 92 h 125"/>
                  <a:gd name="T46" fmla="*/ 50 w 79"/>
                  <a:gd name="T47" fmla="*/ 91 h 125"/>
                  <a:gd name="T48" fmla="*/ 48 w 79"/>
                  <a:gd name="T49" fmla="*/ 90 h 125"/>
                  <a:gd name="T50" fmla="*/ 46 w 79"/>
                  <a:gd name="T51" fmla="*/ 82 h 125"/>
                  <a:gd name="T52" fmla="*/ 45 w 79"/>
                  <a:gd name="T53" fmla="*/ 79 h 125"/>
                  <a:gd name="T54" fmla="*/ 46 w 79"/>
                  <a:gd name="T55" fmla="*/ 76 h 125"/>
                  <a:gd name="T56" fmla="*/ 47 w 79"/>
                  <a:gd name="T57" fmla="*/ 69 h 125"/>
                  <a:gd name="T58" fmla="*/ 49 w 79"/>
                  <a:gd name="T59" fmla="*/ 67 h 125"/>
                  <a:gd name="T60" fmla="*/ 52 w 79"/>
                  <a:gd name="T61" fmla="*/ 67 h 125"/>
                  <a:gd name="T62" fmla="*/ 53 w 79"/>
                  <a:gd name="T63" fmla="*/ 68 h 125"/>
                  <a:gd name="T64" fmla="*/ 55 w 79"/>
                  <a:gd name="T65" fmla="*/ 88 h 125"/>
                  <a:gd name="T66" fmla="*/ 53 w 79"/>
                  <a:gd name="T67" fmla="*/ 92 h 125"/>
                  <a:gd name="T68" fmla="*/ 69 w 79"/>
                  <a:gd name="T69" fmla="*/ 125 h 125"/>
                  <a:gd name="T70" fmla="*/ 64 w 79"/>
                  <a:gd name="T71" fmla="*/ 124 h 125"/>
                  <a:gd name="T72" fmla="*/ 63 w 79"/>
                  <a:gd name="T73" fmla="*/ 121 h 125"/>
                  <a:gd name="T74" fmla="*/ 63 w 79"/>
                  <a:gd name="T75" fmla="*/ 118 h 125"/>
                  <a:gd name="T76" fmla="*/ 65 w 79"/>
                  <a:gd name="T77" fmla="*/ 115 h 125"/>
                  <a:gd name="T78" fmla="*/ 69 w 79"/>
                  <a:gd name="T79" fmla="*/ 113 h 125"/>
                  <a:gd name="T80" fmla="*/ 73 w 79"/>
                  <a:gd name="T81" fmla="*/ 113 h 125"/>
                  <a:gd name="T82" fmla="*/ 78 w 79"/>
                  <a:gd name="T83" fmla="*/ 117 h 125"/>
                  <a:gd name="T84" fmla="*/ 79 w 79"/>
                  <a:gd name="T85" fmla="*/ 118 h 125"/>
                  <a:gd name="T86" fmla="*/ 79 w 79"/>
                  <a:gd name="T87" fmla="*/ 120 h 125"/>
                  <a:gd name="T88" fmla="*/ 76 w 79"/>
                  <a:gd name="T89" fmla="*/ 122 h 125"/>
                  <a:gd name="T90" fmla="*/ 72 w 79"/>
                  <a:gd name="T91" fmla="*/ 123 h 125"/>
                  <a:gd name="T92" fmla="*/ 69 w 79"/>
                  <a:gd name="T93" fmla="*/ 125 h 12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9" h="125">
                    <a:moveTo>
                      <a:pt x="28" y="76"/>
                    </a:moveTo>
                    <a:lnTo>
                      <a:pt x="24" y="75"/>
                    </a:lnTo>
                    <a:lnTo>
                      <a:pt x="22" y="74"/>
                    </a:lnTo>
                    <a:lnTo>
                      <a:pt x="15" y="67"/>
                    </a:lnTo>
                    <a:lnTo>
                      <a:pt x="15" y="62"/>
                    </a:lnTo>
                    <a:lnTo>
                      <a:pt x="2" y="30"/>
                    </a:lnTo>
                    <a:lnTo>
                      <a:pt x="7" y="21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13" y="9"/>
                    </a:lnTo>
                    <a:lnTo>
                      <a:pt x="22" y="11"/>
                    </a:lnTo>
                    <a:lnTo>
                      <a:pt x="28" y="8"/>
                    </a:lnTo>
                    <a:lnTo>
                      <a:pt x="45" y="21"/>
                    </a:lnTo>
                    <a:lnTo>
                      <a:pt x="42" y="38"/>
                    </a:lnTo>
                    <a:lnTo>
                      <a:pt x="44" y="45"/>
                    </a:lnTo>
                    <a:lnTo>
                      <a:pt x="41" y="48"/>
                    </a:lnTo>
                    <a:lnTo>
                      <a:pt x="37" y="58"/>
                    </a:lnTo>
                    <a:lnTo>
                      <a:pt x="38" y="67"/>
                    </a:lnTo>
                    <a:lnTo>
                      <a:pt x="37" y="71"/>
                    </a:lnTo>
                    <a:lnTo>
                      <a:pt x="34" y="74"/>
                    </a:lnTo>
                    <a:lnTo>
                      <a:pt x="30" y="75"/>
                    </a:lnTo>
                    <a:lnTo>
                      <a:pt x="28" y="76"/>
                    </a:lnTo>
                    <a:close/>
                    <a:moveTo>
                      <a:pt x="53" y="92"/>
                    </a:moveTo>
                    <a:lnTo>
                      <a:pt x="50" y="91"/>
                    </a:lnTo>
                    <a:lnTo>
                      <a:pt x="48" y="90"/>
                    </a:lnTo>
                    <a:lnTo>
                      <a:pt x="46" y="82"/>
                    </a:lnTo>
                    <a:lnTo>
                      <a:pt x="45" y="79"/>
                    </a:lnTo>
                    <a:lnTo>
                      <a:pt x="46" y="76"/>
                    </a:lnTo>
                    <a:lnTo>
                      <a:pt x="47" y="69"/>
                    </a:lnTo>
                    <a:lnTo>
                      <a:pt x="49" y="67"/>
                    </a:lnTo>
                    <a:lnTo>
                      <a:pt x="52" y="67"/>
                    </a:lnTo>
                    <a:lnTo>
                      <a:pt x="53" y="68"/>
                    </a:lnTo>
                    <a:lnTo>
                      <a:pt x="55" y="88"/>
                    </a:lnTo>
                    <a:lnTo>
                      <a:pt x="53" y="92"/>
                    </a:lnTo>
                    <a:close/>
                    <a:moveTo>
                      <a:pt x="69" y="125"/>
                    </a:moveTo>
                    <a:lnTo>
                      <a:pt x="64" y="124"/>
                    </a:lnTo>
                    <a:lnTo>
                      <a:pt x="63" y="121"/>
                    </a:lnTo>
                    <a:lnTo>
                      <a:pt x="63" y="118"/>
                    </a:lnTo>
                    <a:lnTo>
                      <a:pt x="65" y="115"/>
                    </a:lnTo>
                    <a:lnTo>
                      <a:pt x="69" y="113"/>
                    </a:lnTo>
                    <a:lnTo>
                      <a:pt x="73" y="113"/>
                    </a:lnTo>
                    <a:lnTo>
                      <a:pt x="78" y="117"/>
                    </a:lnTo>
                    <a:lnTo>
                      <a:pt x="79" y="118"/>
                    </a:lnTo>
                    <a:lnTo>
                      <a:pt x="79" y="120"/>
                    </a:lnTo>
                    <a:lnTo>
                      <a:pt x="76" y="122"/>
                    </a:lnTo>
                    <a:lnTo>
                      <a:pt x="72" y="123"/>
                    </a:lnTo>
                    <a:lnTo>
                      <a:pt x="69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5" name="Freeform 500"/>
              <p:cNvSpPr>
                <a:spLocks/>
              </p:cNvSpPr>
              <p:nvPr/>
            </p:nvSpPr>
            <p:spPr bwMode="auto">
              <a:xfrm>
                <a:off x="4177" y="3249"/>
                <a:ext cx="181" cy="223"/>
              </a:xfrm>
              <a:custGeom>
                <a:avLst/>
                <a:gdLst>
                  <a:gd name="T0" fmla="*/ 45 w 181"/>
                  <a:gd name="T1" fmla="*/ 223 h 223"/>
                  <a:gd name="T2" fmla="*/ 32 w 181"/>
                  <a:gd name="T3" fmla="*/ 203 h 223"/>
                  <a:gd name="T4" fmla="*/ 32 w 181"/>
                  <a:gd name="T5" fmla="*/ 203 h 223"/>
                  <a:gd name="T6" fmla="*/ 15 w 181"/>
                  <a:gd name="T7" fmla="*/ 196 h 223"/>
                  <a:gd name="T8" fmla="*/ 15 w 181"/>
                  <a:gd name="T9" fmla="*/ 196 h 223"/>
                  <a:gd name="T10" fmla="*/ 15 w 181"/>
                  <a:gd name="T11" fmla="*/ 196 h 223"/>
                  <a:gd name="T12" fmla="*/ 15 w 181"/>
                  <a:gd name="T13" fmla="*/ 196 h 223"/>
                  <a:gd name="T14" fmla="*/ 15 w 181"/>
                  <a:gd name="T15" fmla="*/ 196 h 223"/>
                  <a:gd name="T16" fmla="*/ 15 w 181"/>
                  <a:gd name="T17" fmla="*/ 196 h 223"/>
                  <a:gd name="T18" fmla="*/ 8 w 181"/>
                  <a:gd name="T19" fmla="*/ 168 h 223"/>
                  <a:gd name="T20" fmla="*/ 8 w 181"/>
                  <a:gd name="T21" fmla="*/ 168 h 223"/>
                  <a:gd name="T22" fmla="*/ 19 w 181"/>
                  <a:gd name="T23" fmla="*/ 164 h 223"/>
                  <a:gd name="T24" fmla="*/ 20 w 181"/>
                  <a:gd name="T25" fmla="*/ 150 h 223"/>
                  <a:gd name="T26" fmla="*/ 41 w 181"/>
                  <a:gd name="T27" fmla="*/ 140 h 223"/>
                  <a:gd name="T28" fmla="*/ 46 w 181"/>
                  <a:gd name="T29" fmla="*/ 126 h 223"/>
                  <a:gd name="T30" fmla="*/ 40 w 181"/>
                  <a:gd name="T31" fmla="*/ 87 h 223"/>
                  <a:gd name="T32" fmla="*/ 22 w 181"/>
                  <a:gd name="T33" fmla="*/ 81 h 223"/>
                  <a:gd name="T34" fmla="*/ 16 w 181"/>
                  <a:gd name="T35" fmla="*/ 90 h 223"/>
                  <a:gd name="T36" fmla="*/ 4 w 181"/>
                  <a:gd name="T37" fmla="*/ 86 h 223"/>
                  <a:gd name="T38" fmla="*/ 4 w 181"/>
                  <a:gd name="T39" fmla="*/ 68 h 223"/>
                  <a:gd name="T40" fmla="*/ 11 w 181"/>
                  <a:gd name="T41" fmla="*/ 57 h 223"/>
                  <a:gd name="T42" fmla="*/ 0 w 181"/>
                  <a:gd name="T43" fmla="*/ 49 h 223"/>
                  <a:gd name="T44" fmla="*/ 22 w 181"/>
                  <a:gd name="T45" fmla="*/ 30 h 223"/>
                  <a:gd name="T46" fmla="*/ 29 w 181"/>
                  <a:gd name="T47" fmla="*/ 11 h 223"/>
                  <a:gd name="T48" fmla="*/ 42 w 181"/>
                  <a:gd name="T49" fmla="*/ 4 h 223"/>
                  <a:gd name="T50" fmla="*/ 60 w 181"/>
                  <a:gd name="T51" fmla="*/ 0 h 223"/>
                  <a:gd name="T52" fmla="*/ 65 w 181"/>
                  <a:gd name="T53" fmla="*/ 13 h 223"/>
                  <a:gd name="T54" fmla="*/ 64 w 181"/>
                  <a:gd name="T55" fmla="*/ 25 h 223"/>
                  <a:gd name="T56" fmla="*/ 93 w 181"/>
                  <a:gd name="T57" fmla="*/ 1 h 223"/>
                  <a:gd name="T58" fmla="*/ 103 w 181"/>
                  <a:gd name="T59" fmla="*/ 19 h 223"/>
                  <a:gd name="T60" fmla="*/ 102 w 181"/>
                  <a:gd name="T61" fmla="*/ 32 h 223"/>
                  <a:gd name="T62" fmla="*/ 120 w 181"/>
                  <a:gd name="T63" fmla="*/ 43 h 223"/>
                  <a:gd name="T64" fmla="*/ 147 w 181"/>
                  <a:gd name="T65" fmla="*/ 39 h 223"/>
                  <a:gd name="T66" fmla="*/ 150 w 181"/>
                  <a:gd name="T67" fmla="*/ 62 h 223"/>
                  <a:gd name="T68" fmla="*/ 138 w 181"/>
                  <a:gd name="T69" fmla="*/ 71 h 223"/>
                  <a:gd name="T70" fmla="*/ 137 w 181"/>
                  <a:gd name="T71" fmla="*/ 87 h 223"/>
                  <a:gd name="T72" fmla="*/ 152 w 181"/>
                  <a:gd name="T73" fmla="*/ 99 h 223"/>
                  <a:gd name="T74" fmla="*/ 136 w 181"/>
                  <a:gd name="T75" fmla="*/ 105 h 223"/>
                  <a:gd name="T76" fmla="*/ 148 w 181"/>
                  <a:gd name="T77" fmla="*/ 120 h 223"/>
                  <a:gd name="T78" fmla="*/ 165 w 181"/>
                  <a:gd name="T79" fmla="*/ 125 h 223"/>
                  <a:gd name="T80" fmla="*/ 181 w 181"/>
                  <a:gd name="T81" fmla="*/ 139 h 223"/>
                  <a:gd name="T82" fmla="*/ 160 w 181"/>
                  <a:gd name="T83" fmla="*/ 146 h 223"/>
                  <a:gd name="T84" fmla="*/ 150 w 181"/>
                  <a:gd name="T85" fmla="*/ 165 h 223"/>
                  <a:gd name="T86" fmla="*/ 135 w 181"/>
                  <a:gd name="T87" fmla="*/ 160 h 223"/>
                  <a:gd name="T88" fmla="*/ 131 w 181"/>
                  <a:gd name="T89" fmla="*/ 189 h 223"/>
                  <a:gd name="T90" fmla="*/ 103 w 181"/>
                  <a:gd name="T91" fmla="*/ 201 h 223"/>
                  <a:gd name="T92" fmla="*/ 97 w 181"/>
                  <a:gd name="T93" fmla="*/ 204 h 223"/>
                  <a:gd name="T94" fmla="*/ 88 w 181"/>
                  <a:gd name="T95" fmla="*/ 202 h 223"/>
                  <a:gd name="T96" fmla="*/ 81 w 181"/>
                  <a:gd name="T97" fmla="*/ 193 h 223"/>
                  <a:gd name="T98" fmla="*/ 75 w 181"/>
                  <a:gd name="T99" fmla="*/ 198 h 223"/>
                  <a:gd name="T100" fmla="*/ 82 w 181"/>
                  <a:gd name="T101" fmla="*/ 214 h 223"/>
                  <a:gd name="T102" fmla="*/ 77 w 181"/>
                  <a:gd name="T103" fmla="*/ 223 h 223"/>
                  <a:gd name="T104" fmla="*/ 66 w 181"/>
                  <a:gd name="T105" fmla="*/ 200 h 223"/>
                  <a:gd name="T106" fmla="*/ 53 w 181"/>
                  <a:gd name="T107" fmla="*/ 203 h 223"/>
                  <a:gd name="T108" fmla="*/ 45 w 181"/>
                  <a:gd name="T109" fmla="*/ 223 h 2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81" h="223">
                    <a:moveTo>
                      <a:pt x="45" y="223"/>
                    </a:moveTo>
                    <a:lnTo>
                      <a:pt x="32" y="203"/>
                    </a:lnTo>
                    <a:lnTo>
                      <a:pt x="15" y="196"/>
                    </a:lnTo>
                    <a:lnTo>
                      <a:pt x="8" y="168"/>
                    </a:lnTo>
                    <a:lnTo>
                      <a:pt x="19" y="164"/>
                    </a:lnTo>
                    <a:lnTo>
                      <a:pt x="20" y="150"/>
                    </a:lnTo>
                    <a:lnTo>
                      <a:pt x="41" y="140"/>
                    </a:lnTo>
                    <a:lnTo>
                      <a:pt x="46" y="126"/>
                    </a:lnTo>
                    <a:lnTo>
                      <a:pt x="40" y="87"/>
                    </a:lnTo>
                    <a:lnTo>
                      <a:pt x="22" y="81"/>
                    </a:lnTo>
                    <a:lnTo>
                      <a:pt x="16" y="90"/>
                    </a:lnTo>
                    <a:lnTo>
                      <a:pt x="4" y="86"/>
                    </a:lnTo>
                    <a:lnTo>
                      <a:pt x="4" y="68"/>
                    </a:lnTo>
                    <a:lnTo>
                      <a:pt x="11" y="57"/>
                    </a:lnTo>
                    <a:lnTo>
                      <a:pt x="0" y="49"/>
                    </a:lnTo>
                    <a:lnTo>
                      <a:pt x="22" y="30"/>
                    </a:lnTo>
                    <a:lnTo>
                      <a:pt x="29" y="11"/>
                    </a:lnTo>
                    <a:lnTo>
                      <a:pt x="42" y="4"/>
                    </a:lnTo>
                    <a:lnTo>
                      <a:pt x="60" y="0"/>
                    </a:lnTo>
                    <a:lnTo>
                      <a:pt x="65" y="13"/>
                    </a:lnTo>
                    <a:lnTo>
                      <a:pt x="64" y="25"/>
                    </a:lnTo>
                    <a:lnTo>
                      <a:pt x="93" y="1"/>
                    </a:lnTo>
                    <a:lnTo>
                      <a:pt x="103" y="19"/>
                    </a:lnTo>
                    <a:lnTo>
                      <a:pt x="102" y="32"/>
                    </a:lnTo>
                    <a:lnTo>
                      <a:pt x="120" y="43"/>
                    </a:lnTo>
                    <a:lnTo>
                      <a:pt x="147" y="39"/>
                    </a:lnTo>
                    <a:lnTo>
                      <a:pt x="150" y="62"/>
                    </a:lnTo>
                    <a:lnTo>
                      <a:pt x="138" y="71"/>
                    </a:lnTo>
                    <a:lnTo>
                      <a:pt x="137" y="87"/>
                    </a:lnTo>
                    <a:lnTo>
                      <a:pt x="152" y="99"/>
                    </a:lnTo>
                    <a:lnTo>
                      <a:pt x="136" y="105"/>
                    </a:lnTo>
                    <a:lnTo>
                      <a:pt x="148" y="120"/>
                    </a:lnTo>
                    <a:lnTo>
                      <a:pt x="165" y="125"/>
                    </a:lnTo>
                    <a:lnTo>
                      <a:pt x="181" y="139"/>
                    </a:lnTo>
                    <a:lnTo>
                      <a:pt x="160" y="146"/>
                    </a:lnTo>
                    <a:lnTo>
                      <a:pt x="150" y="165"/>
                    </a:lnTo>
                    <a:lnTo>
                      <a:pt x="135" y="160"/>
                    </a:lnTo>
                    <a:lnTo>
                      <a:pt x="131" y="189"/>
                    </a:lnTo>
                    <a:lnTo>
                      <a:pt x="103" y="201"/>
                    </a:lnTo>
                    <a:lnTo>
                      <a:pt x="97" y="204"/>
                    </a:lnTo>
                    <a:lnTo>
                      <a:pt x="88" y="202"/>
                    </a:lnTo>
                    <a:lnTo>
                      <a:pt x="81" y="193"/>
                    </a:lnTo>
                    <a:lnTo>
                      <a:pt x="75" y="198"/>
                    </a:lnTo>
                    <a:lnTo>
                      <a:pt x="82" y="214"/>
                    </a:lnTo>
                    <a:lnTo>
                      <a:pt x="77" y="223"/>
                    </a:lnTo>
                    <a:lnTo>
                      <a:pt x="66" y="200"/>
                    </a:lnTo>
                    <a:lnTo>
                      <a:pt x="53" y="203"/>
                    </a:lnTo>
                    <a:lnTo>
                      <a:pt x="45" y="2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6" name="Freeform 501"/>
              <p:cNvSpPr>
                <a:spLocks/>
              </p:cNvSpPr>
              <p:nvPr/>
            </p:nvSpPr>
            <p:spPr bwMode="auto">
              <a:xfrm>
                <a:off x="3449" y="2859"/>
                <a:ext cx="78" cy="140"/>
              </a:xfrm>
              <a:custGeom>
                <a:avLst/>
                <a:gdLst>
                  <a:gd name="T0" fmla="*/ 7 w 78"/>
                  <a:gd name="T1" fmla="*/ 140 h 140"/>
                  <a:gd name="T2" fmla="*/ 5 w 78"/>
                  <a:gd name="T3" fmla="*/ 135 h 140"/>
                  <a:gd name="T4" fmla="*/ 1 w 78"/>
                  <a:gd name="T5" fmla="*/ 130 h 140"/>
                  <a:gd name="T6" fmla="*/ 0 w 78"/>
                  <a:gd name="T7" fmla="*/ 128 h 140"/>
                  <a:gd name="T8" fmla="*/ 0 w 78"/>
                  <a:gd name="T9" fmla="*/ 125 h 140"/>
                  <a:gd name="T10" fmla="*/ 5 w 78"/>
                  <a:gd name="T11" fmla="*/ 114 h 140"/>
                  <a:gd name="T12" fmla="*/ 8 w 78"/>
                  <a:gd name="T13" fmla="*/ 101 h 140"/>
                  <a:gd name="T14" fmla="*/ 15 w 78"/>
                  <a:gd name="T15" fmla="*/ 86 h 140"/>
                  <a:gd name="T16" fmla="*/ 15 w 78"/>
                  <a:gd name="T17" fmla="*/ 78 h 140"/>
                  <a:gd name="T18" fmla="*/ 17 w 78"/>
                  <a:gd name="T19" fmla="*/ 74 h 140"/>
                  <a:gd name="T20" fmla="*/ 20 w 78"/>
                  <a:gd name="T21" fmla="*/ 72 h 140"/>
                  <a:gd name="T22" fmla="*/ 25 w 78"/>
                  <a:gd name="T23" fmla="*/ 66 h 140"/>
                  <a:gd name="T24" fmla="*/ 27 w 78"/>
                  <a:gd name="T25" fmla="*/ 62 h 140"/>
                  <a:gd name="T26" fmla="*/ 27 w 78"/>
                  <a:gd name="T27" fmla="*/ 58 h 140"/>
                  <a:gd name="T28" fmla="*/ 24 w 78"/>
                  <a:gd name="T29" fmla="*/ 54 h 140"/>
                  <a:gd name="T30" fmla="*/ 14 w 78"/>
                  <a:gd name="T31" fmla="*/ 51 h 140"/>
                  <a:gd name="T32" fmla="*/ 10 w 78"/>
                  <a:gd name="T33" fmla="*/ 49 h 140"/>
                  <a:gd name="T34" fmla="*/ 9 w 78"/>
                  <a:gd name="T35" fmla="*/ 47 h 140"/>
                  <a:gd name="T36" fmla="*/ 11 w 78"/>
                  <a:gd name="T37" fmla="*/ 38 h 140"/>
                  <a:gd name="T38" fmla="*/ 14 w 78"/>
                  <a:gd name="T39" fmla="*/ 35 h 140"/>
                  <a:gd name="T40" fmla="*/ 14 w 78"/>
                  <a:gd name="T41" fmla="*/ 34 h 140"/>
                  <a:gd name="T42" fmla="*/ 16 w 78"/>
                  <a:gd name="T43" fmla="*/ 31 h 140"/>
                  <a:gd name="T44" fmla="*/ 53 w 78"/>
                  <a:gd name="T45" fmla="*/ 0 h 140"/>
                  <a:gd name="T46" fmla="*/ 51 w 78"/>
                  <a:gd name="T47" fmla="*/ 22 h 140"/>
                  <a:gd name="T48" fmla="*/ 70 w 78"/>
                  <a:gd name="T49" fmla="*/ 24 h 140"/>
                  <a:gd name="T50" fmla="*/ 65 w 78"/>
                  <a:gd name="T51" fmla="*/ 53 h 140"/>
                  <a:gd name="T52" fmla="*/ 78 w 78"/>
                  <a:gd name="T53" fmla="*/ 66 h 140"/>
                  <a:gd name="T54" fmla="*/ 58 w 78"/>
                  <a:gd name="T55" fmla="*/ 87 h 140"/>
                  <a:gd name="T56" fmla="*/ 56 w 78"/>
                  <a:gd name="T57" fmla="*/ 128 h 140"/>
                  <a:gd name="T58" fmla="*/ 23 w 78"/>
                  <a:gd name="T59" fmla="*/ 128 h 140"/>
                  <a:gd name="T60" fmla="*/ 7 w 78"/>
                  <a:gd name="T61" fmla="*/ 140 h 14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8" h="140">
                    <a:moveTo>
                      <a:pt x="7" y="140"/>
                    </a:moveTo>
                    <a:lnTo>
                      <a:pt x="5" y="135"/>
                    </a:lnTo>
                    <a:lnTo>
                      <a:pt x="1" y="130"/>
                    </a:lnTo>
                    <a:lnTo>
                      <a:pt x="0" y="128"/>
                    </a:lnTo>
                    <a:lnTo>
                      <a:pt x="0" y="125"/>
                    </a:lnTo>
                    <a:lnTo>
                      <a:pt x="5" y="114"/>
                    </a:lnTo>
                    <a:lnTo>
                      <a:pt x="8" y="101"/>
                    </a:lnTo>
                    <a:lnTo>
                      <a:pt x="15" y="86"/>
                    </a:lnTo>
                    <a:lnTo>
                      <a:pt x="15" y="78"/>
                    </a:lnTo>
                    <a:lnTo>
                      <a:pt x="17" y="74"/>
                    </a:lnTo>
                    <a:lnTo>
                      <a:pt x="20" y="72"/>
                    </a:lnTo>
                    <a:lnTo>
                      <a:pt x="25" y="66"/>
                    </a:lnTo>
                    <a:lnTo>
                      <a:pt x="27" y="62"/>
                    </a:lnTo>
                    <a:lnTo>
                      <a:pt x="27" y="58"/>
                    </a:lnTo>
                    <a:lnTo>
                      <a:pt x="24" y="54"/>
                    </a:lnTo>
                    <a:lnTo>
                      <a:pt x="14" y="51"/>
                    </a:lnTo>
                    <a:lnTo>
                      <a:pt x="10" y="49"/>
                    </a:lnTo>
                    <a:lnTo>
                      <a:pt x="9" y="47"/>
                    </a:lnTo>
                    <a:lnTo>
                      <a:pt x="11" y="38"/>
                    </a:lnTo>
                    <a:lnTo>
                      <a:pt x="14" y="35"/>
                    </a:lnTo>
                    <a:lnTo>
                      <a:pt x="14" y="34"/>
                    </a:lnTo>
                    <a:lnTo>
                      <a:pt x="16" y="31"/>
                    </a:lnTo>
                    <a:lnTo>
                      <a:pt x="53" y="0"/>
                    </a:lnTo>
                    <a:lnTo>
                      <a:pt x="51" y="22"/>
                    </a:lnTo>
                    <a:lnTo>
                      <a:pt x="70" y="24"/>
                    </a:lnTo>
                    <a:lnTo>
                      <a:pt x="65" y="53"/>
                    </a:lnTo>
                    <a:lnTo>
                      <a:pt x="78" y="66"/>
                    </a:lnTo>
                    <a:lnTo>
                      <a:pt x="58" y="87"/>
                    </a:lnTo>
                    <a:lnTo>
                      <a:pt x="56" y="128"/>
                    </a:lnTo>
                    <a:lnTo>
                      <a:pt x="23" y="128"/>
                    </a:lnTo>
                    <a:lnTo>
                      <a:pt x="7" y="14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7" name="Freeform 502"/>
              <p:cNvSpPr>
                <a:spLocks/>
              </p:cNvSpPr>
              <p:nvPr/>
            </p:nvSpPr>
            <p:spPr bwMode="auto">
              <a:xfrm>
                <a:off x="3713" y="2447"/>
                <a:ext cx="126" cy="134"/>
              </a:xfrm>
              <a:custGeom>
                <a:avLst/>
                <a:gdLst>
                  <a:gd name="T0" fmla="*/ 114 w 126"/>
                  <a:gd name="T1" fmla="*/ 134 h 134"/>
                  <a:gd name="T2" fmla="*/ 95 w 126"/>
                  <a:gd name="T3" fmla="*/ 105 h 134"/>
                  <a:gd name="T4" fmla="*/ 74 w 126"/>
                  <a:gd name="T5" fmla="*/ 95 h 134"/>
                  <a:gd name="T6" fmla="*/ 45 w 126"/>
                  <a:gd name="T7" fmla="*/ 49 h 134"/>
                  <a:gd name="T8" fmla="*/ 13 w 126"/>
                  <a:gd name="T9" fmla="*/ 35 h 134"/>
                  <a:gd name="T10" fmla="*/ 0 w 126"/>
                  <a:gd name="T11" fmla="*/ 16 h 134"/>
                  <a:gd name="T12" fmla="*/ 13 w 126"/>
                  <a:gd name="T13" fmla="*/ 4 h 134"/>
                  <a:gd name="T14" fmla="*/ 27 w 126"/>
                  <a:gd name="T15" fmla="*/ 0 h 134"/>
                  <a:gd name="T16" fmla="*/ 58 w 126"/>
                  <a:gd name="T17" fmla="*/ 25 h 134"/>
                  <a:gd name="T18" fmla="*/ 71 w 126"/>
                  <a:gd name="T19" fmla="*/ 12 h 134"/>
                  <a:gd name="T20" fmla="*/ 85 w 126"/>
                  <a:gd name="T21" fmla="*/ 21 h 134"/>
                  <a:gd name="T22" fmla="*/ 91 w 126"/>
                  <a:gd name="T23" fmla="*/ 8 h 134"/>
                  <a:gd name="T24" fmla="*/ 126 w 126"/>
                  <a:gd name="T25" fmla="*/ 42 h 134"/>
                  <a:gd name="T26" fmla="*/ 103 w 126"/>
                  <a:gd name="T27" fmla="*/ 49 h 134"/>
                  <a:gd name="T28" fmla="*/ 87 w 126"/>
                  <a:gd name="T29" fmla="*/ 44 h 134"/>
                  <a:gd name="T30" fmla="*/ 80 w 126"/>
                  <a:gd name="T31" fmla="*/ 58 h 134"/>
                  <a:gd name="T32" fmla="*/ 89 w 126"/>
                  <a:gd name="T33" fmla="*/ 68 h 134"/>
                  <a:gd name="T34" fmla="*/ 102 w 126"/>
                  <a:gd name="T35" fmla="*/ 74 h 134"/>
                  <a:gd name="T36" fmla="*/ 111 w 126"/>
                  <a:gd name="T37" fmla="*/ 101 h 134"/>
                  <a:gd name="T38" fmla="*/ 114 w 126"/>
                  <a:gd name="T39" fmla="*/ 134 h 13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6" h="134">
                    <a:moveTo>
                      <a:pt x="114" y="134"/>
                    </a:moveTo>
                    <a:lnTo>
                      <a:pt x="95" y="105"/>
                    </a:lnTo>
                    <a:lnTo>
                      <a:pt x="74" y="95"/>
                    </a:lnTo>
                    <a:lnTo>
                      <a:pt x="45" y="49"/>
                    </a:lnTo>
                    <a:lnTo>
                      <a:pt x="13" y="35"/>
                    </a:lnTo>
                    <a:lnTo>
                      <a:pt x="0" y="16"/>
                    </a:lnTo>
                    <a:lnTo>
                      <a:pt x="13" y="4"/>
                    </a:lnTo>
                    <a:lnTo>
                      <a:pt x="27" y="0"/>
                    </a:lnTo>
                    <a:lnTo>
                      <a:pt x="58" y="25"/>
                    </a:lnTo>
                    <a:lnTo>
                      <a:pt x="71" y="12"/>
                    </a:lnTo>
                    <a:lnTo>
                      <a:pt x="85" y="21"/>
                    </a:lnTo>
                    <a:lnTo>
                      <a:pt x="91" y="8"/>
                    </a:lnTo>
                    <a:lnTo>
                      <a:pt x="126" y="42"/>
                    </a:lnTo>
                    <a:lnTo>
                      <a:pt x="103" y="49"/>
                    </a:lnTo>
                    <a:lnTo>
                      <a:pt x="87" y="44"/>
                    </a:lnTo>
                    <a:lnTo>
                      <a:pt x="80" y="58"/>
                    </a:lnTo>
                    <a:lnTo>
                      <a:pt x="89" y="68"/>
                    </a:lnTo>
                    <a:lnTo>
                      <a:pt x="102" y="74"/>
                    </a:lnTo>
                    <a:lnTo>
                      <a:pt x="111" y="101"/>
                    </a:lnTo>
                    <a:lnTo>
                      <a:pt x="114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8" name="Freeform 503"/>
              <p:cNvSpPr>
                <a:spLocks/>
              </p:cNvSpPr>
              <p:nvPr/>
            </p:nvSpPr>
            <p:spPr bwMode="auto">
              <a:xfrm>
                <a:off x="4530" y="2192"/>
                <a:ext cx="249" cy="291"/>
              </a:xfrm>
              <a:custGeom>
                <a:avLst/>
                <a:gdLst>
                  <a:gd name="T0" fmla="*/ 148 w 249"/>
                  <a:gd name="T1" fmla="*/ 291 h 291"/>
                  <a:gd name="T2" fmla="*/ 140 w 249"/>
                  <a:gd name="T3" fmla="*/ 278 h 291"/>
                  <a:gd name="T4" fmla="*/ 133 w 249"/>
                  <a:gd name="T5" fmla="*/ 236 h 291"/>
                  <a:gd name="T6" fmla="*/ 61 w 249"/>
                  <a:gd name="T7" fmla="*/ 250 h 291"/>
                  <a:gd name="T8" fmla="*/ 67 w 249"/>
                  <a:gd name="T9" fmla="*/ 212 h 291"/>
                  <a:gd name="T10" fmla="*/ 45 w 249"/>
                  <a:gd name="T11" fmla="*/ 201 h 291"/>
                  <a:gd name="T12" fmla="*/ 21 w 249"/>
                  <a:gd name="T13" fmla="*/ 172 h 291"/>
                  <a:gd name="T14" fmla="*/ 15 w 249"/>
                  <a:gd name="T15" fmla="*/ 132 h 291"/>
                  <a:gd name="T16" fmla="*/ 0 w 249"/>
                  <a:gd name="T17" fmla="*/ 107 h 291"/>
                  <a:gd name="T18" fmla="*/ 9 w 249"/>
                  <a:gd name="T19" fmla="*/ 97 h 291"/>
                  <a:gd name="T20" fmla="*/ 10 w 249"/>
                  <a:gd name="T21" fmla="*/ 63 h 291"/>
                  <a:gd name="T22" fmla="*/ 13 w 249"/>
                  <a:gd name="T23" fmla="*/ 48 h 291"/>
                  <a:gd name="T24" fmla="*/ 36 w 249"/>
                  <a:gd name="T25" fmla="*/ 58 h 291"/>
                  <a:gd name="T26" fmla="*/ 56 w 249"/>
                  <a:gd name="T27" fmla="*/ 59 h 291"/>
                  <a:gd name="T28" fmla="*/ 89 w 249"/>
                  <a:gd name="T29" fmla="*/ 37 h 291"/>
                  <a:gd name="T30" fmla="*/ 94 w 249"/>
                  <a:gd name="T31" fmla="*/ 23 h 291"/>
                  <a:gd name="T32" fmla="*/ 100 w 249"/>
                  <a:gd name="T33" fmla="*/ 7 h 291"/>
                  <a:gd name="T34" fmla="*/ 115 w 249"/>
                  <a:gd name="T35" fmla="*/ 0 h 291"/>
                  <a:gd name="T36" fmla="*/ 165 w 249"/>
                  <a:gd name="T37" fmla="*/ 13 h 291"/>
                  <a:gd name="T38" fmla="*/ 165 w 249"/>
                  <a:gd name="T39" fmla="*/ 30 h 291"/>
                  <a:gd name="T40" fmla="*/ 171 w 249"/>
                  <a:gd name="T41" fmla="*/ 43 h 291"/>
                  <a:gd name="T42" fmla="*/ 177 w 249"/>
                  <a:gd name="T43" fmla="*/ 55 h 291"/>
                  <a:gd name="T44" fmla="*/ 175 w 249"/>
                  <a:gd name="T45" fmla="*/ 70 h 291"/>
                  <a:gd name="T46" fmla="*/ 181 w 249"/>
                  <a:gd name="T47" fmla="*/ 78 h 291"/>
                  <a:gd name="T48" fmla="*/ 189 w 249"/>
                  <a:gd name="T49" fmla="*/ 83 h 291"/>
                  <a:gd name="T50" fmla="*/ 199 w 249"/>
                  <a:gd name="T51" fmla="*/ 85 h 291"/>
                  <a:gd name="T52" fmla="*/ 221 w 249"/>
                  <a:gd name="T53" fmla="*/ 101 h 291"/>
                  <a:gd name="T54" fmla="*/ 220 w 249"/>
                  <a:gd name="T55" fmla="*/ 107 h 291"/>
                  <a:gd name="T56" fmla="*/ 224 w 249"/>
                  <a:gd name="T57" fmla="*/ 110 h 291"/>
                  <a:gd name="T58" fmla="*/ 237 w 249"/>
                  <a:gd name="T59" fmla="*/ 112 h 291"/>
                  <a:gd name="T60" fmla="*/ 241 w 249"/>
                  <a:gd name="T61" fmla="*/ 124 h 291"/>
                  <a:gd name="T62" fmla="*/ 236 w 249"/>
                  <a:gd name="T63" fmla="*/ 130 h 291"/>
                  <a:gd name="T64" fmla="*/ 239 w 249"/>
                  <a:gd name="T65" fmla="*/ 137 h 291"/>
                  <a:gd name="T66" fmla="*/ 248 w 249"/>
                  <a:gd name="T67" fmla="*/ 150 h 291"/>
                  <a:gd name="T68" fmla="*/ 249 w 249"/>
                  <a:gd name="T69" fmla="*/ 161 h 291"/>
                  <a:gd name="T70" fmla="*/ 247 w 249"/>
                  <a:gd name="T71" fmla="*/ 178 h 291"/>
                  <a:gd name="T72" fmla="*/ 237 w 249"/>
                  <a:gd name="T73" fmla="*/ 199 h 291"/>
                  <a:gd name="T74" fmla="*/ 225 w 249"/>
                  <a:gd name="T75" fmla="*/ 215 h 291"/>
                  <a:gd name="T76" fmla="*/ 221 w 249"/>
                  <a:gd name="T77" fmla="*/ 223 h 291"/>
                  <a:gd name="T78" fmla="*/ 214 w 249"/>
                  <a:gd name="T79" fmla="*/ 251 h 291"/>
                  <a:gd name="T80" fmla="*/ 174 w 249"/>
                  <a:gd name="T81" fmla="*/ 273 h 291"/>
                  <a:gd name="T82" fmla="*/ 161 w 249"/>
                  <a:gd name="T83" fmla="*/ 277 h 291"/>
                  <a:gd name="T84" fmla="*/ 148 w 249"/>
                  <a:gd name="T85" fmla="*/ 291 h 29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9" h="291">
                    <a:moveTo>
                      <a:pt x="148" y="291"/>
                    </a:moveTo>
                    <a:lnTo>
                      <a:pt x="140" y="278"/>
                    </a:lnTo>
                    <a:lnTo>
                      <a:pt x="133" y="236"/>
                    </a:lnTo>
                    <a:lnTo>
                      <a:pt x="61" y="250"/>
                    </a:lnTo>
                    <a:lnTo>
                      <a:pt x="67" y="212"/>
                    </a:lnTo>
                    <a:lnTo>
                      <a:pt x="45" y="201"/>
                    </a:lnTo>
                    <a:lnTo>
                      <a:pt x="21" y="172"/>
                    </a:lnTo>
                    <a:lnTo>
                      <a:pt x="15" y="132"/>
                    </a:lnTo>
                    <a:lnTo>
                      <a:pt x="0" y="107"/>
                    </a:lnTo>
                    <a:lnTo>
                      <a:pt x="9" y="97"/>
                    </a:lnTo>
                    <a:lnTo>
                      <a:pt x="10" y="63"/>
                    </a:lnTo>
                    <a:lnTo>
                      <a:pt x="13" y="48"/>
                    </a:lnTo>
                    <a:lnTo>
                      <a:pt x="36" y="58"/>
                    </a:lnTo>
                    <a:lnTo>
                      <a:pt x="56" y="59"/>
                    </a:lnTo>
                    <a:lnTo>
                      <a:pt x="89" y="37"/>
                    </a:lnTo>
                    <a:lnTo>
                      <a:pt x="94" y="23"/>
                    </a:lnTo>
                    <a:lnTo>
                      <a:pt x="100" y="7"/>
                    </a:lnTo>
                    <a:lnTo>
                      <a:pt x="115" y="0"/>
                    </a:lnTo>
                    <a:lnTo>
                      <a:pt x="165" y="13"/>
                    </a:lnTo>
                    <a:lnTo>
                      <a:pt x="165" y="30"/>
                    </a:lnTo>
                    <a:lnTo>
                      <a:pt x="171" y="43"/>
                    </a:lnTo>
                    <a:lnTo>
                      <a:pt x="177" y="55"/>
                    </a:lnTo>
                    <a:lnTo>
                      <a:pt x="175" y="70"/>
                    </a:lnTo>
                    <a:lnTo>
                      <a:pt x="181" y="78"/>
                    </a:lnTo>
                    <a:lnTo>
                      <a:pt x="189" y="83"/>
                    </a:lnTo>
                    <a:lnTo>
                      <a:pt x="199" y="85"/>
                    </a:lnTo>
                    <a:lnTo>
                      <a:pt x="221" y="101"/>
                    </a:lnTo>
                    <a:lnTo>
                      <a:pt x="220" y="107"/>
                    </a:lnTo>
                    <a:lnTo>
                      <a:pt x="224" y="110"/>
                    </a:lnTo>
                    <a:lnTo>
                      <a:pt x="237" y="112"/>
                    </a:lnTo>
                    <a:lnTo>
                      <a:pt x="241" y="124"/>
                    </a:lnTo>
                    <a:lnTo>
                      <a:pt x="236" y="130"/>
                    </a:lnTo>
                    <a:lnTo>
                      <a:pt x="239" y="137"/>
                    </a:lnTo>
                    <a:lnTo>
                      <a:pt x="248" y="150"/>
                    </a:lnTo>
                    <a:lnTo>
                      <a:pt x="249" y="161"/>
                    </a:lnTo>
                    <a:lnTo>
                      <a:pt x="247" y="178"/>
                    </a:lnTo>
                    <a:lnTo>
                      <a:pt x="237" y="199"/>
                    </a:lnTo>
                    <a:lnTo>
                      <a:pt x="225" y="215"/>
                    </a:lnTo>
                    <a:lnTo>
                      <a:pt x="221" y="223"/>
                    </a:lnTo>
                    <a:lnTo>
                      <a:pt x="214" y="251"/>
                    </a:lnTo>
                    <a:lnTo>
                      <a:pt x="174" y="273"/>
                    </a:lnTo>
                    <a:lnTo>
                      <a:pt x="161" y="277"/>
                    </a:lnTo>
                    <a:lnTo>
                      <a:pt x="148" y="2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79" name="Freeform 504"/>
              <p:cNvSpPr>
                <a:spLocks/>
              </p:cNvSpPr>
              <p:nvPr/>
            </p:nvSpPr>
            <p:spPr bwMode="auto">
              <a:xfrm>
                <a:off x="3966" y="3092"/>
                <a:ext cx="109" cy="101"/>
              </a:xfrm>
              <a:custGeom>
                <a:avLst/>
                <a:gdLst>
                  <a:gd name="T0" fmla="*/ 21 w 109"/>
                  <a:gd name="T1" fmla="*/ 101 h 101"/>
                  <a:gd name="T2" fmla="*/ 19 w 109"/>
                  <a:gd name="T3" fmla="*/ 74 h 101"/>
                  <a:gd name="T4" fmla="*/ 1 w 109"/>
                  <a:gd name="T5" fmla="*/ 69 h 101"/>
                  <a:gd name="T6" fmla="*/ 0 w 109"/>
                  <a:gd name="T7" fmla="*/ 34 h 101"/>
                  <a:gd name="T8" fmla="*/ 22 w 109"/>
                  <a:gd name="T9" fmla="*/ 44 h 101"/>
                  <a:gd name="T10" fmla="*/ 15 w 109"/>
                  <a:gd name="T11" fmla="*/ 20 h 101"/>
                  <a:gd name="T12" fmla="*/ 31 w 109"/>
                  <a:gd name="T13" fmla="*/ 0 h 101"/>
                  <a:gd name="T14" fmla="*/ 84 w 109"/>
                  <a:gd name="T15" fmla="*/ 20 h 101"/>
                  <a:gd name="T16" fmla="*/ 91 w 109"/>
                  <a:gd name="T17" fmla="*/ 7 h 101"/>
                  <a:gd name="T18" fmla="*/ 109 w 109"/>
                  <a:gd name="T19" fmla="*/ 0 h 101"/>
                  <a:gd name="T20" fmla="*/ 103 w 109"/>
                  <a:gd name="T21" fmla="*/ 32 h 101"/>
                  <a:gd name="T22" fmla="*/ 102 w 109"/>
                  <a:gd name="T23" fmla="*/ 50 h 101"/>
                  <a:gd name="T24" fmla="*/ 92 w 109"/>
                  <a:gd name="T25" fmla="*/ 92 h 101"/>
                  <a:gd name="T26" fmla="*/ 21 w 109"/>
                  <a:gd name="T27" fmla="*/ 101 h 10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9" h="101">
                    <a:moveTo>
                      <a:pt x="21" y="101"/>
                    </a:moveTo>
                    <a:lnTo>
                      <a:pt x="19" y="74"/>
                    </a:lnTo>
                    <a:lnTo>
                      <a:pt x="1" y="69"/>
                    </a:lnTo>
                    <a:lnTo>
                      <a:pt x="0" y="34"/>
                    </a:lnTo>
                    <a:lnTo>
                      <a:pt x="22" y="44"/>
                    </a:lnTo>
                    <a:lnTo>
                      <a:pt x="15" y="20"/>
                    </a:lnTo>
                    <a:lnTo>
                      <a:pt x="31" y="0"/>
                    </a:lnTo>
                    <a:lnTo>
                      <a:pt x="84" y="20"/>
                    </a:lnTo>
                    <a:lnTo>
                      <a:pt x="91" y="7"/>
                    </a:lnTo>
                    <a:lnTo>
                      <a:pt x="109" y="0"/>
                    </a:lnTo>
                    <a:lnTo>
                      <a:pt x="103" y="32"/>
                    </a:lnTo>
                    <a:lnTo>
                      <a:pt x="102" y="50"/>
                    </a:lnTo>
                    <a:lnTo>
                      <a:pt x="92" y="92"/>
                    </a:lnTo>
                    <a:lnTo>
                      <a:pt x="21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0" name="Freeform 505"/>
              <p:cNvSpPr>
                <a:spLocks noEditPoints="1"/>
              </p:cNvSpPr>
              <p:nvPr/>
            </p:nvSpPr>
            <p:spPr bwMode="auto">
              <a:xfrm>
                <a:off x="3303" y="3491"/>
                <a:ext cx="49" cy="56"/>
              </a:xfrm>
              <a:custGeom>
                <a:avLst/>
                <a:gdLst>
                  <a:gd name="T0" fmla="*/ 46 w 49"/>
                  <a:gd name="T1" fmla="*/ 16 h 56"/>
                  <a:gd name="T2" fmla="*/ 41 w 49"/>
                  <a:gd name="T3" fmla="*/ 15 h 56"/>
                  <a:gd name="T4" fmla="*/ 37 w 49"/>
                  <a:gd name="T5" fmla="*/ 11 h 56"/>
                  <a:gd name="T6" fmla="*/ 36 w 49"/>
                  <a:gd name="T7" fmla="*/ 8 h 56"/>
                  <a:gd name="T8" fmla="*/ 38 w 49"/>
                  <a:gd name="T9" fmla="*/ 0 h 56"/>
                  <a:gd name="T10" fmla="*/ 42 w 49"/>
                  <a:gd name="T11" fmla="*/ 0 h 56"/>
                  <a:gd name="T12" fmla="*/ 46 w 49"/>
                  <a:gd name="T13" fmla="*/ 2 h 56"/>
                  <a:gd name="T14" fmla="*/ 48 w 49"/>
                  <a:gd name="T15" fmla="*/ 7 h 56"/>
                  <a:gd name="T16" fmla="*/ 49 w 49"/>
                  <a:gd name="T17" fmla="*/ 13 h 56"/>
                  <a:gd name="T18" fmla="*/ 46 w 49"/>
                  <a:gd name="T19" fmla="*/ 16 h 56"/>
                  <a:gd name="T20" fmla="*/ 17 w 49"/>
                  <a:gd name="T21" fmla="*/ 16 h 56"/>
                  <a:gd name="T22" fmla="*/ 15 w 49"/>
                  <a:gd name="T23" fmla="*/ 14 h 56"/>
                  <a:gd name="T24" fmla="*/ 14 w 49"/>
                  <a:gd name="T25" fmla="*/ 12 h 56"/>
                  <a:gd name="T26" fmla="*/ 16 w 49"/>
                  <a:gd name="T27" fmla="*/ 5 h 56"/>
                  <a:gd name="T28" fmla="*/ 23 w 49"/>
                  <a:gd name="T29" fmla="*/ 0 h 56"/>
                  <a:gd name="T30" fmla="*/ 26 w 49"/>
                  <a:gd name="T31" fmla="*/ 1 h 56"/>
                  <a:gd name="T32" fmla="*/ 28 w 49"/>
                  <a:gd name="T33" fmla="*/ 4 h 56"/>
                  <a:gd name="T34" fmla="*/ 27 w 49"/>
                  <a:gd name="T35" fmla="*/ 8 h 56"/>
                  <a:gd name="T36" fmla="*/ 25 w 49"/>
                  <a:gd name="T37" fmla="*/ 13 h 56"/>
                  <a:gd name="T38" fmla="*/ 22 w 49"/>
                  <a:gd name="T39" fmla="*/ 16 h 56"/>
                  <a:gd name="T40" fmla="*/ 17 w 49"/>
                  <a:gd name="T41" fmla="*/ 16 h 56"/>
                  <a:gd name="T42" fmla="*/ 23 w 49"/>
                  <a:gd name="T43" fmla="*/ 45 h 56"/>
                  <a:gd name="T44" fmla="*/ 19 w 49"/>
                  <a:gd name="T45" fmla="*/ 43 h 56"/>
                  <a:gd name="T46" fmla="*/ 18 w 49"/>
                  <a:gd name="T47" fmla="*/ 40 h 56"/>
                  <a:gd name="T48" fmla="*/ 17 w 49"/>
                  <a:gd name="T49" fmla="*/ 30 h 56"/>
                  <a:gd name="T50" fmla="*/ 18 w 49"/>
                  <a:gd name="T51" fmla="*/ 27 h 56"/>
                  <a:gd name="T52" fmla="*/ 27 w 49"/>
                  <a:gd name="T53" fmla="*/ 24 h 56"/>
                  <a:gd name="T54" fmla="*/ 31 w 49"/>
                  <a:gd name="T55" fmla="*/ 28 h 56"/>
                  <a:gd name="T56" fmla="*/ 32 w 49"/>
                  <a:gd name="T57" fmla="*/ 30 h 56"/>
                  <a:gd name="T58" fmla="*/ 33 w 49"/>
                  <a:gd name="T59" fmla="*/ 36 h 56"/>
                  <a:gd name="T60" fmla="*/ 30 w 49"/>
                  <a:gd name="T61" fmla="*/ 41 h 56"/>
                  <a:gd name="T62" fmla="*/ 26 w 49"/>
                  <a:gd name="T63" fmla="*/ 44 h 56"/>
                  <a:gd name="T64" fmla="*/ 23 w 49"/>
                  <a:gd name="T65" fmla="*/ 45 h 56"/>
                  <a:gd name="T66" fmla="*/ 6 w 49"/>
                  <a:gd name="T67" fmla="*/ 56 h 56"/>
                  <a:gd name="T68" fmla="*/ 3 w 49"/>
                  <a:gd name="T69" fmla="*/ 54 h 56"/>
                  <a:gd name="T70" fmla="*/ 0 w 49"/>
                  <a:gd name="T71" fmla="*/ 43 h 56"/>
                  <a:gd name="T72" fmla="*/ 0 w 49"/>
                  <a:gd name="T73" fmla="*/ 42 h 56"/>
                  <a:gd name="T74" fmla="*/ 4 w 49"/>
                  <a:gd name="T75" fmla="*/ 38 h 56"/>
                  <a:gd name="T76" fmla="*/ 10 w 49"/>
                  <a:gd name="T77" fmla="*/ 40 h 56"/>
                  <a:gd name="T78" fmla="*/ 12 w 49"/>
                  <a:gd name="T79" fmla="*/ 46 h 56"/>
                  <a:gd name="T80" fmla="*/ 12 w 49"/>
                  <a:gd name="T81" fmla="*/ 52 h 56"/>
                  <a:gd name="T82" fmla="*/ 9 w 49"/>
                  <a:gd name="T83" fmla="*/ 55 h 56"/>
                  <a:gd name="T84" fmla="*/ 6 w 49"/>
                  <a:gd name="T85" fmla="*/ 56 h 5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9" h="56">
                    <a:moveTo>
                      <a:pt x="46" y="16"/>
                    </a:moveTo>
                    <a:lnTo>
                      <a:pt x="41" y="15"/>
                    </a:lnTo>
                    <a:lnTo>
                      <a:pt x="37" y="11"/>
                    </a:lnTo>
                    <a:lnTo>
                      <a:pt x="36" y="8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2"/>
                    </a:lnTo>
                    <a:lnTo>
                      <a:pt x="48" y="7"/>
                    </a:lnTo>
                    <a:lnTo>
                      <a:pt x="49" y="13"/>
                    </a:lnTo>
                    <a:lnTo>
                      <a:pt x="46" y="16"/>
                    </a:lnTo>
                    <a:close/>
                    <a:moveTo>
                      <a:pt x="17" y="16"/>
                    </a:moveTo>
                    <a:lnTo>
                      <a:pt x="15" y="14"/>
                    </a:lnTo>
                    <a:lnTo>
                      <a:pt x="14" y="12"/>
                    </a:lnTo>
                    <a:lnTo>
                      <a:pt x="16" y="5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4"/>
                    </a:lnTo>
                    <a:lnTo>
                      <a:pt x="27" y="8"/>
                    </a:lnTo>
                    <a:lnTo>
                      <a:pt x="25" y="13"/>
                    </a:lnTo>
                    <a:lnTo>
                      <a:pt x="22" y="16"/>
                    </a:lnTo>
                    <a:lnTo>
                      <a:pt x="17" y="16"/>
                    </a:lnTo>
                    <a:close/>
                    <a:moveTo>
                      <a:pt x="23" y="45"/>
                    </a:moveTo>
                    <a:lnTo>
                      <a:pt x="19" y="43"/>
                    </a:lnTo>
                    <a:lnTo>
                      <a:pt x="18" y="40"/>
                    </a:lnTo>
                    <a:lnTo>
                      <a:pt x="17" y="30"/>
                    </a:lnTo>
                    <a:lnTo>
                      <a:pt x="18" y="27"/>
                    </a:lnTo>
                    <a:lnTo>
                      <a:pt x="27" y="24"/>
                    </a:lnTo>
                    <a:lnTo>
                      <a:pt x="31" y="28"/>
                    </a:lnTo>
                    <a:lnTo>
                      <a:pt x="32" y="30"/>
                    </a:lnTo>
                    <a:lnTo>
                      <a:pt x="33" y="36"/>
                    </a:lnTo>
                    <a:lnTo>
                      <a:pt x="30" y="41"/>
                    </a:lnTo>
                    <a:lnTo>
                      <a:pt x="26" y="44"/>
                    </a:lnTo>
                    <a:lnTo>
                      <a:pt x="23" y="45"/>
                    </a:lnTo>
                    <a:close/>
                    <a:moveTo>
                      <a:pt x="6" y="56"/>
                    </a:moveTo>
                    <a:lnTo>
                      <a:pt x="3" y="54"/>
                    </a:lnTo>
                    <a:lnTo>
                      <a:pt x="0" y="43"/>
                    </a:lnTo>
                    <a:lnTo>
                      <a:pt x="0" y="42"/>
                    </a:lnTo>
                    <a:lnTo>
                      <a:pt x="4" y="38"/>
                    </a:lnTo>
                    <a:lnTo>
                      <a:pt x="10" y="40"/>
                    </a:lnTo>
                    <a:lnTo>
                      <a:pt x="12" y="46"/>
                    </a:lnTo>
                    <a:lnTo>
                      <a:pt x="12" y="52"/>
                    </a:lnTo>
                    <a:lnTo>
                      <a:pt x="9" y="55"/>
                    </a:lnTo>
                    <a:lnTo>
                      <a:pt x="6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1" name="Freeform 506"/>
              <p:cNvSpPr>
                <a:spLocks/>
              </p:cNvSpPr>
              <p:nvPr/>
            </p:nvSpPr>
            <p:spPr bwMode="auto">
              <a:xfrm>
                <a:off x="4277" y="2585"/>
                <a:ext cx="265" cy="246"/>
              </a:xfrm>
              <a:custGeom>
                <a:avLst/>
                <a:gdLst>
                  <a:gd name="T0" fmla="*/ 195 w 265"/>
                  <a:gd name="T1" fmla="*/ 246 h 246"/>
                  <a:gd name="T2" fmla="*/ 150 w 265"/>
                  <a:gd name="T3" fmla="*/ 229 h 246"/>
                  <a:gd name="T4" fmla="*/ 85 w 265"/>
                  <a:gd name="T5" fmla="*/ 219 h 246"/>
                  <a:gd name="T6" fmla="*/ 32 w 265"/>
                  <a:gd name="T7" fmla="*/ 201 h 246"/>
                  <a:gd name="T8" fmla="*/ 2 w 265"/>
                  <a:gd name="T9" fmla="*/ 174 h 246"/>
                  <a:gd name="T10" fmla="*/ 0 w 265"/>
                  <a:gd name="T11" fmla="*/ 130 h 246"/>
                  <a:gd name="T12" fmla="*/ 9 w 265"/>
                  <a:gd name="T13" fmla="*/ 90 h 246"/>
                  <a:gd name="T14" fmla="*/ 23 w 265"/>
                  <a:gd name="T15" fmla="*/ 67 h 246"/>
                  <a:gd name="T16" fmla="*/ 33 w 265"/>
                  <a:gd name="T17" fmla="*/ 47 h 246"/>
                  <a:gd name="T18" fmla="*/ 41 w 265"/>
                  <a:gd name="T19" fmla="*/ 24 h 246"/>
                  <a:gd name="T20" fmla="*/ 66 w 265"/>
                  <a:gd name="T21" fmla="*/ 73 h 246"/>
                  <a:gd name="T22" fmla="*/ 90 w 265"/>
                  <a:gd name="T23" fmla="*/ 76 h 246"/>
                  <a:gd name="T24" fmla="*/ 89 w 265"/>
                  <a:gd name="T25" fmla="*/ 94 h 246"/>
                  <a:gd name="T26" fmla="*/ 66 w 265"/>
                  <a:gd name="T27" fmla="*/ 111 h 246"/>
                  <a:gd name="T28" fmla="*/ 91 w 265"/>
                  <a:gd name="T29" fmla="*/ 138 h 246"/>
                  <a:gd name="T30" fmla="*/ 134 w 265"/>
                  <a:gd name="T31" fmla="*/ 142 h 246"/>
                  <a:gd name="T32" fmla="*/ 145 w 265"/>
                  <a:gd name="T33" fmla="*/ 133 h 246"/>
                  <a:gd name="T34" fmla="*/ 133 w 265"/>
                  <a:gd name="T35" fmla="*/ 119 h 246"/>
                  <a:gd name="T36" fmla="*/ 141 w 265"/>
                  <a:gd name="T37" fmla="*/ 100 h 246"/>
                  <a:gd name="T38" fmla="*/ 131 w 265"/>
                  <a:gd name="T39" fmla="*/ 62 h 246"/>
                  <a:gd name="T40" fmla="*/ 131 w 265"/>
                  <a:gd name="T41" fmla="*/ 45 h 246"/>
                  <a:gd name="T42" fmla="*/ 169 w 265"/>
                  <a:gd name="T43" fmla="*/ 0 h 246"/>
                  <a:gd name="T44" fmla="*/ 193 w 265"/>
                  <a:gd name="T45" fmla="*/ 5 h 246"/>
                  <a:gd name="T46" fmla="*/ 204 w 265"/>
                  <a:gd name="T47" fmla="*/ 24 h 246"/>
                  <a:gd name="T48" fmla="*/ 218 w 265"/>
                  <a:gd name="T49" fmla="*/ 15 h 246"/>
                  <a:gd name="T50" fmla="*/ 223 w 265"/>
                  <a:gd name="T51" fmla="*/ 48 h 246"/>
                  <a:gd name="T52" fmla="*/ 243 w 265"/>
                  <a:gd name="T53" fmla="*/ 60 h 246"/>
                  <a:gd name="T54" fmla="*/ 265 w 265"/>
                  <a:gd name="T55" fmla="*/ 81 h 246"/>
                  <a:gd name="T56" fmla="*/ 214 w 265"/>
                  <a:gd name="T57" fmla="*/ 108 h 246"/>
                  <a:gd name="T58" fmla="*/ 213 w 265"/>
                  <a:gd name="T59" fmla="*/ 137 h 246"/>
                  <a:gd name="T60" fmla="*/ 194 w 265"/>
                  <a:gd name="T61" fmla="*/ 143 h 246"/>
                  <a:gd name="T62" fmla="*/ 183 w 265"/>
                  <a:gd name="T63" fmla="*/ 165 h 246"/>
                  <a:gd name="T64" fmla="*/ 207 w 265"/>
                  <a:gd name="T65" fmla="*/ 183 h 246"/>
                  <a:gd name="T66" fmla="*/ 213 w 265"/>
                  <a:gd name="T67" fmla="*/ 218 h 246"/>
                  <a:gd name="T68" fmla="*/ 212 w 265"/>
                  <a:gd name="T69" fmla="*/ 246 h 2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5" h="246">
                    <a:moveTo>
                      <a:pt x="212" y="246"/>
                    </a:moveTo>
                    <a:lnTo>
                      <a:pt x="195" y="246"/>
                    </a:lnTo>
                    <a:lnTo>
                      <a:pt x="189" y="236"/>
                    </a:lnTo>
                    <a:lnTo>
                      <a:pt x="150" y="229"/>
                    </a:lnTo>
                    <a:lnTo>
                      <a:pt x="137" y="230"/>
                    </a:lnTo>
                    <a:lnTo>
                      <a:pt x="85" y="219"/>
                    </a:lnTo>
                    <a:lnTo>
                      <a:pt x="55" y="220"/>
                    </a:lnTo>
                    <a:lnTo>
                      <a:pt x="32" y="201"/>
                    </a:lnTo>
                    <a:lnTo>
                      <a:pt x="17" y="204"/>
                    </a:lnTo>
                    <a:lnTo>
                      <a:pt x="2" y="174"/>
                    </a:lnTo>
                    <a:lnTo>
                      <a:pt x="6" y="154"/>
                    </a:lnTo>
                    <a:lnTo>
                      <a:pt x="0" y="130"/>
                    </a:lnTo>
                    <a:lnTo>
                      <a:pt x="33" y="125"/>
                    </a:lnTo>
                    <a:lnTo>
                      <a:pt x="9" y="90"/>
                    </a:lnTo>
                    <a:lnTo>
                      <a:pt x="19" y="82"/>
                    </a:lnTo>
                    <a:lnTo>
                      <a:pt x="23" y="67"/>
                    </a:lnTo>
                    <a:lnTo>
                      <a:pt x="22" y="52"/>
                    </a:lnTo>
                    <a:lnTo>
                      <a:pt x="33" y="47"/>
                    </a:lnTo>
                    <a:lnTo>
                      <a:pt x="35" y="27"/>
                    </a:lnTo>
                    <a:lnTo>
                      <a:pt x="41" y="24"/>
                    </a:lnTo>
                    <a:lnTo>
                      <a:pt x="58" y="35"/>
                    </a:lnTo>
                    <a:lnTo>
                      <a:pt x="66" y="73"/>
                    </a:lnTo>
                    <a:lnTo>
                      <a:pt x="85" y="69"/>
                    </a:lnTo>
                    <a:lnTo>
                      <a:pt x="90" y="76"/>
                    </a:lnTo>
                    <a:lnTo>
                      <a:pt x="81" y="89"/>
                    </a:lnTo>
                    <a:lnTo>
                      <a:pt x="89" y="94"/>
                    </a:lnTo>
                    <a:lnTo>
                      <a:pt x="82" y="107"/>
                    </a:lnTo>
                    <a:lnTo>
                      <a:pt x="66" y="111"/>
                    </a:lnTo>
                    <a:lnTo>
                      <a:pt x="75" y="129"/>
                    </a:lnTo>
                    <a:lnTo>
                      <a:pt x="91" y="138"/>
                    </a:lnTo>
                    <a:lnTo>
                      <a:pt x="114" y="135"/>
                    </a:lnTo>
                    <a:lnTo>
                      <a:pt x="134" y="142"/>
                    </a:lnTo>
                    <a:lnTo>
                      <a:pt x="132" y="128"/>
                    </a:lnTo>
                    <a:lnTo>
                      <a:pt x="145" y="133"/>
                    </a:lnTo>
                    <a:lnTo>
                      <a:pt x="149" y="124"/>
                    </a:lnTo>
                    <a:lnTo>
                      <a:pt x="133" y="119"/>
                    </a:lnTo>
                    <a:lnTo>
                      <a:pt x="129" y="108"/>
                    </a:lnTo>
                    <a:lnTo>
                      <a:pt x="141" y="100"/>
                    </a:lnTo>
                    <a:lnTo>
                      <a:pt x="129" y="79"/>
                    </a:lnTo>
                    <a:lnTo>
                      <a:pt x="131" y="62"/>
                    </a:lnTo>
                    <a:lnTo>
                      <a:pt x="114" y="48"/>
                    </a:lnTo>
                    <a:lnTo>
                      <a:pt x="131" y="45"/>
                    </a:lnTo>
                    <a:lnTo>
                      <a:pt x="147" y="32"/>
                    </a:lnTo>
                    <a:lnTo>
                      <a:pt x="169" y="0"/>
                    </a:lnTo>
                    <a:lnTo>
                      <a:pt x="180" y="7"/>
                    </a:lnTo>
                    <a:lnTo>
                      <a:pt x="193" y="5"/>
                    </a:lnTo>
                    <a:lnTo>
                      <a:pt x="194" y="23"/>
                    </a:lnTo>
                    <a:lnTo>
                      <a:pt x="204" y="24"/>
                    </a:lnTo>
                    <a:lnTo>
                      <a:pt x="207" y="8"/>
                    </a:lnTo>
                    <a:lnTo>
                      <a:pt x="218" y="15"/>
                    </a:lnTo>
                    <a:lnTo>
                      <a:pt x="220" y="40"/>
                    </a:lnTo>
                    <a:lnTo>
                      <a:pt x="223" y="48"/>
                    </a:lnTo>
                    <a:lnTo>
                      <a:pt x="234" y="53"/>
                    </a:lnTo>
                    <a:lnTo>
                      <a:pt x="243" y="60"/>
                    </a:lnTo>
                    <a:lnTo>
                      <a:pt x="256" y="67"/>
                    </a:lnTo>
                    <a:lnTo>
                      <a:pt x="265" y="81"/>
                    </a:lnTo>
                    <a:lnTo>
                      <a:pt x="224" y="91"/>
                    </a:lnTo>
                    <a:lnTo>
                      <a:pt x="214" y="108"/>
                    </a:lnTo>
                    <a:lnTo>
                      <a:pt x="224" y="120"/>
                    </a:lnTo>
                    <a:lnTo>
                      <a:pt x="213" y="137"/>
                    </a:lnTo>
                    <a:lnTo>
                      <a:pt x="207" y="143"/>
                    </a:lnTo>
                    <a:lnTo>
                      <a:pt x="194" y="143"/>
                    </a:lnTo>
                    <a:lnTo>
                      <a:pt x="201" y="158"/>
                    </a:lnTo>
                    <a:lnTo>
                      <a:pt x="183" y="165"/>
                    </a:lnTo>
                    <a:lnTo>
                      <a:pt x="192" y="181"/>
                    </a:lnTo>
                    <a:lnTo>
                      <a:pt x="207" y="183"/>
                    </a:lnTo>
                    <a:lnTo>
                      <a:pt x="201" y="200"/>
                    </a:lnTo>
                    <a:lnTo>
                      <a:pt x="213" y="218"/>
                    </a:lnTo>
                    <a:lnTo>
                      <a:pt x="205" y="234"/>
                    </a:lnTo>
                    <a:lnTo>
                      <a:pt x="212" y="24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2" name="Freeform 507"/>
              <p:cNvSpPr>
                <a:spLocks/>
              </p:cNvSpPr>
              <p:nvPr/>
            </p:nvSpPr>
            <p:spPr bwMode="auto">
              <a:xfrm>
                <a:off x="3756" y="2724"/>
                <a:ext cx="83" cy="84"/>
              </a:xfrm>
              <a:custGeom>
                <a:avLst/>
                <a:gdLst>
                  <a:gd name="T0" fmla="*/ 39 w 83"/>
                  <a:gd name="T1" fmla="*/ 84 h 84"/>
                  <a:gd name="T2" fmla="*/ 24 w 83"/>
                  <a:gd name="T3" fmla="*/ 83 h 84"/>
                  <a:gd name="T4" fmla="*/ 0 w 83"/>
                  <a:gd name="T5" fmla="*/ 56 h 84"/>
                  <a:gd name="T6" fmla="*/ 2 w 83"/>
                  <a:gd name="T7" fmla="*/ 44 h 84"/>
                  <a:gd name="T8" fmla="*/ 19 w 83"/>
                  <a:gd name="T9" fmla="*/ 7 h 84"/>
                  <a:gd name="T10" fmla="*/ 39 w 83"/>
                  <a:gd name="T11" fmla="*/ 0 h 84"/>
                  <a:gd name="T12" fmla="*/ 83 w 83"/>
                  <a:gd name="T13" fmla="*/ 52 h 84"/>
                  <a:gd name="T14" fmla="*/ 70 w 83"/>
                  <a:gd name="T15" fmla="*/ 58 h 84"/>
                  <a:gd name="T16" fmla="*/ 57 w 83"/>
                  <a:gd name="T17" fmla="*/ 54 h 84"/>
                  <a:gd name="T18" fmla="*/ 39 w 83"/>
                  <a:gd name="T19" fmla="*/ 84 h 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3" h="84">
                    <a:moveTo>
                      <a:pt x="39" y="84"/>
                    </a:moveTo>
                    <a:lnTo>
                      <a:pt x="24" y="83"/>
                    </a:lnTo>
                    <a:lnTo>
                      <a:pt x="0" y="56"/>
                    </a:lnTo>
                    <a:lnTo>
                      <a:pt x="2" y="44"/>
                    </a:lnTo>
                    <a:lnTo>
                      <a:pt x="19" y="7"/>
                    </a:lnTo>
                    <a:lnTo>
                      <a:pt x="39" y="0"/>
                    </a:lnTo>
                    <a:lnTo>
                      <a:pt x="83" y="52"/>
                    </a:lnTo>
                    <a:lnTo>
                      <a:pt x="70" y="58"/>
                    </a:lnTo>
                    <a:lnTo>
                      <a:pt x="57" y="54"/>
                    </a:lnTo>
                    <a:lnTo>
                      <a:pt x="39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3" name="Freeform 508"/>
              <p:cNvSpPr>
                <a:spLocks/>
              </p:cNvSpPr>
              <p:nvPr/>
            </p:nvSpPr>
            <p:spPr bwMode="auto">
              <a:xfrm>
                <a:off x="3523" y="2725"/>
                <a:ext cx="207" cy="196"/>
              </a:xfrm>
              <a:custGeom>
                <a:avLst/>
                <a:gdLst>
                  <a:gd name="T0" fmla="*/ 160 w 207"/>
                  <a:gd name="T1" fmla="*/ 196 h 196"/>
                  <a:gd name="T2" fmla="*/ 132 w 207"/>
                  <a:gd name="T3" fmla="*/ 185 h 196"/>
                  <a:gd name="T4" fmla="*/ 136 w 207"/>
                  <a:gd name="T5" fmla="*/ 151 h 196"/>
                  <a:gd name="T6" fmla="*/ 128 w 207"/>
                  <a:gd name="T7" fmla="*/ 132 h 196"/>
                  <a:gd name="T8" fmla="*/ 98 w 207"/>
                  <a:gd name="T9" fmla="*/ 122 h 196"/>
                  <a:gd name="T10" fmla="*/ 88 w 207"/>
                  <a:gd name="T11" fmla="*/ 109 h 196"/>
                  <a:gd name="T12" fmla="*/ 51 w 207"/>
                  <a:gd name="T13" fmla="*/ 103 h 196"/>
                  <a:gd name="T14" fmla="*/ 61 w 207"/>
                  <a:gd name="T15" fmla="*/ 84 h 196"/>
                  <a:gd name="T16" fmla="*/ 43 w 207"/>
                  <a:gd name="T17" fmla="*/ 77 h 196"/>
                  <a:gd name="T18" fmla="*/ 37 w 207"/>
                  <a:gd name="T19" fmla="*/ 88 h 196"/>
                  <a:gd name="T20" fmla="*/ 18 w 207"/>
                  <a:gd name="T21" fmla="*/ 84 h 196"/>
                  <a:gd name="T22" fmla="*/ 16 w 207"/>
                  <a:gd name="T23" fmla="*/ 73 h 196"/>
                  <a:gd name="T24" fmla="*/ 0 w 207"/>
                  <a:gd name="T25" fmla="*/ 68 h 196"/>
                  <a:gd name="T26" fmla="*/ 19 w 207"/>
                  <a:gd name="T27" fmla="*/ 53 h 196"/>
                  <a:gd name="T28" fmla="*/ 12 w 207"/>
                  <a:gd name="T29" fmla="*/ 29 h 196"/>
                  <a:gd name="T30" fmla="*/ 21 w 207"/>
                  <a:gd name="T31" fmla="*/ 0 h 196"/>
                  <a:gd name="T32" fmla="*/ 32 w 207"/>
                  <a:gd name="T33" fmla="*/ 17 h 196"/>
                  <a:gd name="T34" fmla="*/ 80 w 207"/>
                  <a:gd name="T35" fmla="*/ 40 h 196"/>
                  <a:gd name="T36" fmla="*/ 71 w 207"/>
                  <a:gd name="T37" fmla="*/ 49 h 196"/>
                  <a:gd name="T38" fmla="*/ 143 w 207"/>
                  <a:gd name="T39" fmla="*/ 91 h 196"/>
                  <a:gd name="T40" fmla="*/ 154 w 207"/>
                  <a:gd name="T41" fmla="*/ 86 h 196"/>
                  <a:gd name="T42" fmla="*/ 171 w 207"/>
                  <a:gd name="T43" fmla="*/ 83 h 196"/>
                  <a:gd name="T44" fmla="*/ 205 w 207"/>
                  <a:gd name="T45" fmla="*/ 156 h 196"/>
                  <a:gd name="T46" fmla="*/ 207 w 207"/>
                  <a:gd name="T47" fmla="*/ 184 h 196"/>
                  <a:gd name="T48" fmla="*/ 184 w 207"/>
                  <a:gd name="T49" fmla="*/ 192 h 196"/>
                  <a:gd name="T50" fmla="*/ 160 w 207"/>
                  <a:gd name="T51" fmla="*/ 196 h 1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07" h="196">
                    <a:moveTo>
                      <a:pt x="160" y="196"/>
                    </a:moveTo>
                    <a:lnTo>
                      <a:pt x="132" y="185"/>
                    </a:lnTo>
                    <a:lnTo>
                      <a:pt x="136" y="151"/>
                    </a:lnTo>
                    <a:lnTo>
                      <a:pt x="128" y="132"/>
                    </a:lnTo>
                    <a:lnTo>
                      <a:pt x="98" y="122"/>
                    </a:lnTo>
                    <a:lnTo>
                      <a:pt x="88" y="109"/>
                    </a:lnTo>
                    <a:lnTo>
                      <a:pt x="51" y="103"/>
                    </a:lnTo>
                    <a:lnTo>
                      <a:pt x="61" y="84"/>
                    </a:lnTo>
                    <a:lnTo>
                      <a:pt x="43" y="77"/>
                    </a:lnTo>
                    <a:lnTo>
                      <a:pt x="37" y="88"/>
                    </a:lnTo>
                    <a:lnTo>
                      <a:pt x="18" y="84"/>
                    </a:lnTo>
                    <a:lnTo>
                      <a:pt x="16" y="73"/>
                    </a:lnTo>
                    <a:lnTo>
                      <a:pt x="0" y="68"/>
                    </a:lnTo>
                    <a:lnTo>
                      <a:pt x="19" y="53"/>
                    </a:lnTo>
                    <a:lnTo>
                      <a:pt x="12" y="29"/>
                    </a:lnTo>
                    <a:lnTo>
                      <a:pt x="21" y="0"/>
                    </a:lnTo>
                    <a:lnTo>
                      <a:pt x="32" y="17"/>
                    </a:lnTo>
                    <a:lnTo>
                      <a:pt x="80" y="40"/>
                    </a:lnTo>
                    <a:lnTo>
                      <a:pt x="71" y="49"/>
                    </a:lnTo>
                    <a:lnTo>
                      <a:pt x="143" y="91"/>
                    </a:lnTo>
                    <a:lnTo>
                      <a:pt x="154" y="86"/>
                    </a:lnTo>
                    <a:lnTo>
                      <a:pt x="171" y="83"/>
                    </a:lnTo>
                    <a:lnTo>
                      <a:pt x="205" y="156"/>
                    </a:lnTo>
                    <a:lnTo>
                      <a:pt x="207" y="184"/>
                    </a:lnTo>
                    <a:lnTo>
                      <a:pt x="184" y="192"/>
                    </a:lnTo>
                    <a:lnTo>
                      <a:pt x="160" y="1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4" name="Freeform 509"/>
              <p:cNvSpPr>
                <a:spLocks noEditPoints="1"/>
              </p:cNvSpPr>
              <p:nvPr/>
            </p:nvSpPr>
            <p:spPr bwMode="auto">
              <a:xfrm>
                <a:off x="3402" y="3406"/>
                <a:ext cx="41" cy="60"/>
              </a:xfrm>
              <a:custGeom>
                <a:avLst/>
                <a:gdLst>
                  <a:gd name="T0" fmla="*/ 11 w 41"/>
                  <a:gd name="T1" fmla="*/ 24 h 60"/>
                  <a:gd name="T2" fmla="*/ 6 w 41"/>
                  <a:gd name="T3" fmla="*/ 19 h 60"/>
                  <a:gd name="T4" fmla="*/ 3 w 41"/>
                  <a:gd name="T5" fmla="*/ 11 h 60"/>
                  <a:gd name="T6" fmla="*/ 2 w 41"/>
                  <a:gd name="T7" fmla="*/ 7 h 60"/>
                  <a:gd name="T8" fmla="*/ 4 w 41"/>
                  <a:gd name="T9" fmla="*/ 4 h 60"/>
                  <a:gd name="T10" fmla="*/ 7 w 41"/>
                  <a:gd name="T11" fmla="*/ 1 h 60"/>
                  <a:gd name="T12" fmla="*/ 9 w 41"/>
                  <a:gd name="T13" fmla="*/ 0 h 60"/>
                  <a:gd name="T14" fmla="*/ 12 w 41"/>
                  <a:gd name="T15" fmla="*/ 4 h 60"/>
                  <a:gd name="T16" fmla="*/ 18 w 41"/>
                  <a:gd name="T17" fmla="*/ 19 h 60"/>
                  <a:gd name="T18" fmla="*/ 16 w 41"/>
                  <a:gd name="T19" fmla="*/ 24 h 60"/>
                  <a:gd name="T20" fmla="*/ 11 w 41"/>
                  <a:gd name="T21" fmla="*/ 24 h 60"/>
                  <a:gd name="T22" fmla="*/ 10 w 41"/>
                  <a:gd name="T23" fmla="*/ 54 h 60"/>
                  <a:gd name="T24" fmla="*/ 6 w 41"/>
                  <a:gd name="T25" fmla="*/ 52 h 60"/>
                  <a:gd name="T26" fmla="*/ 3 w 41"/>
                  <a:gd name="T27" fmla="*/ 49 h 60"/>
                  <a:gd name="T28" fmla="*/ 1 w 41"/>
                  <a:gd name="T29" fmla="*/ 34 h 60"/>
                  <a:gd name="T30" fmla="*/ 0 w 41"/>
                  <a:gd name="T31" fmla="*/ 28 h 60"/>
                  <a:gd name="T32" fmla="*/ 1 w 41"/>
                  <a:gd name="T33" fmla="*/ 25 h 60"/>
                  <a:gd name="T34" fmla="*/ 3 w 41"/>
                  <a:gd name="T35" fmla="*/ 24 h 60"/>
                  <a:gd name="T36" fmla="*/ 11 w 41"/>
                  <a:gd name="T37" fmla="*/ 34 h 60"/>
                  <a:gd name="T38" fmla="*/ 15 w 41"/>
                  <a:gd name="T39" fmla="*/ 44 h 60"/>
                  <a:gd name="T40" fmla="*/ 16 w 41"/>
                  <a:gd name="T41" fmla="*/ 51 h 60"/>
                  <a:gd name="T42" fmla="*/ 14 w 41"/>
                  <a:gd name="T43" fmla="*/ 53 h 60"/>
                  <a:gd name="T44" fmla="*/ 10 w 41"/>
                  <a:gd name="T45" fmla="*/ 54 h 60"/>
                  <a:gd name="T46" fmla="*/ 31 w 41"/>
                  <a:gd name="T47" fmla="*/ 60 h 60"/>
                  <a:gd name="T48" fmla="*/ 26 w 41"/>
                  <a:gd name="T49" fmla="*/ 55 h 60"/>
                  <a:gd name="T50" fmla="*/ 20 w 41"/>
                  <a:gd name="T51" fmla="*/ 45 h 60"/>
                  <a:gd name="T52" fmla="*/ 18 w 41"/>
                  <a:gd name="T53" fmla="*/ 38 h 60"/>
                  <a:gd name="T54" fmla="*/ 20 w 41"/>
                  <a:gd name="T55" fmla="*/ 32 h 60"/>
                  <a:gd name="T56" fmla="*/ 24 w 41"/>
                  <a:gd name="T57" fmla="*/ 26 h 60"/>
                  <a:gd name="T58" fmla="*/ 31 w 41"/>
                  <a:gd name="T59" fmla="*/ 32 h 60"/>
                  <a:gd name="T60" fmla="*/ 39 w 41"/>
                  <a:gd name="T61" fmla="*/ 43 h 60"/>
                  <a:gd name="T62" fmla="*/ 41 w 41"/>
                  <a:gd name="T63" fmla="*/ 47 h 60"/>
                  <a:gd name="T64" fmla="*/ 40 w 41"/>
                  <a:gd name="T65" fmla="*/ 52 h 60"/>
                  <a:gd name="T66" fmla="*/ 38 w 41"/>
                  <a:gd name="T67" fmla="*/ 58 h 60"/>
                  <a:gd name="T68" fmla="*/ 36 w 41"/>
                  <a:gd name="T69" fmla="*/ 60 h 60"/>
                  <a:gd name="T70" fmla="*/ 31 w 41"/>
                  <a:gd name="T71" fmla="*/ 60 h 6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1" h="60">
                    <a:moveTo>
                      <a:pt x="11" y="24"/>
                    </a:moveTo>
                    <a:lnTo>
                      <a:pt x="6" y="19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2" y="4"/>
                    </a:lnTo>
                    <a:lnTo>
                      <a:pt x="18" y="19"/>
                    </a:lnTo>
                    <a:lnTo>
                      <a:pt x="16" y="24"/>
                    </a:lnTo>
                    <a:lnTo>
                      <a:pt x="11" y="24"/>
                    </a:lnTo>
                    <a:close/>
                    <a:moveTo>
                      <a:pt x="10" y="54"/>
                    </a:moveTo>
                    <a:lnTo>
                      <a:pt x="6" y="52"/>
                    </a:lnTo>
                    <a:lnTo>
                      <a:pt x="3" y="49"/>
                    </a:lnTo>
                    <a:lnTo>
                      <a:pt x="1" y="34"/>
                    </a:lnTo>
                    <a:lnTo>
                      <a:pt x="0" y="28"/>
                    </a:lnTo>
                    <a:lnTo>
                      <a:pt x="1" y="25"/>
                    </a:lnTo>
                    <a:lnTo>
                      <a:pt x="3" y="24"/>
                    </a:lnTo>
                    <a:lnTo>
                      <a:pt x="11" y="34"/>
                    </a:lnTo>
                    <a:lnTo>
                      <a:pt x="15" y="44"/>
                    </a:lnTo>
                    <a:lnTo>
                      <a:pt x="16" y="51"/>
                    </a:lnTo>
                    <a:lnTo>
                      <a:pt x="14" y="53"/>
                    </a:lnTo>
                    <a:lnTo>
                      <a:pt x="10" y="54"/>
                    </a:lnTo>
                    <a:close/>
                    <a:moveTo>
                      <a:pt x="31" y="60"/>
                    </a:moveTo>
                    <a:lnTo>
                      <a:pt x="26" y="55"/>
                    </a:lnTo>
                    <a:lnTo>
                      <a:pt x="20" y="45"/>
                    </a:lnTo>
                    <a:lnTo>
                      <a:pt x="18" y="38"/>
                    </a:lnTo>
                    <a:lnTo>
                      <a:pt x="20" y="32"/>
                    </a:lnTo>
                    <a:lnTo>
                      <a:pt x="24" y="26"/>
                    </a:lnTo>
                    <a:lnTo>
                      <a:pt x="31" y="32"/>
                    </a:lnTo>
                    <a:lnTo>
                      <a:pt x="39" y="43"/>
                    </a:lnTo>
                    <a:lnTo>
                      <a:pt x="41" y="47"/>
                    </a:lnTo>
                    <a:lnTo>
                      <a:pt x="40" y="52"/>
                    </a:lnTo>
                    <a:lnTo>
                      <a:pt x="38" y="58"/>
                    </a:lnTo>
                    <a:lnTo>
                      <a:pt x="36" y="60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5" name="Freeform 510"/>
              <p:cNvSpPr>
                <a:spLocks/>
              </p:cNvSpPr>
              <p:nvPr/>
            </p:nvSpPr>
            <p:spPr bwMode="auto">
              <a:xfrm>
                <a:off x="4468" y="1616"/>
                <a:ext cx="230" cy="305"/>
              </a:xfrm>
              <a:custGeom>
                <a:avLst/>
                <a:gdLst>
                  <a:gd name="T0" fmla="*/ 136 w 230"/>
                  <a:gd name="T1" fmla="*/ 305 h 305"/>
                  <a:gd name="T2" fmla="*/ 113 w 230"/>
                  <a:gd name="T3" fmla="*/ 302 h 305"/>
                  <a:gd name="T4" fmla="*/ 92 w 230"/>
                  <a:gd name="T5" fmla="*/ 287 h 305"/>
                  <a:gd name="T6" fmla="*/ 74 w 230"/>
                  <a:gd name="T7" fmla="*/ 263 h 305"/>
                  <a:gd name="T8" fmla="*/ 64 w 230"/>
                  <a:gd name="T9" fmla="*/ 278 h 305"/>
                  <a:gd name="T10" fmla="*/ 40 w 230"/>
                  <a:gd name="T11" fmla="*/ 272 h 305"/>
                  <a:gd name="T12" fmla="*/ 36 w 230"/>
                  <a:gd name="T13" fmla="*/ 234 h 305"/>
                  <a:gd name="T14" fmla="*/ 19 w 230"/>
                  <a:gd name="T15" fmla="*/ 201 h 305"/>
                  <a:gd name="T16" fmla="*/ 18 w 230"/>
                  <a:gd name="T17" fmla="*/ 188 h 305"/>
                  <a:gd name="T18" fmla="*/ 0 w 230"/>
                  <a:gd name="T19" fmla="*/ 166 h 305"/>
                  <a:gd name="T20" fmla="*/ 2 w 230"/>
                  <a:gd name="T21" fmla="*/ 155 h 305"/>
                  <a:gd name="T22" fmla="*/ 21 w 230"/>
                  <a:gd name="T23" fmla="*/ 150 h 305"/>
                  <a:gd name="T24" fmla="*/ 35 w 230"/>
                  <a:gd name="T25" fmla="*/ 157 h 305"/>
                  <a:gd name="T26" fmla="*/ 47 w 230"/>
                  <a:gd name="T27" fmla="*/ 152 h 305"/>
                  <a:gd name="T28" fmla="*/ 49 w 230"/>
                  <a:gd name="T29" fmla="*/ 139 h 305"/>
                  <a:gd name="T30" fmla="*/ 31 w 230"/>
                  <a:gd name="T31" fmla="*/ 131 h 305"/>
                  <a:gd name="T32" fmla="*/ 28 w 230"/>
                  <a:gd name="T33" fmla="*/ 113 h 305"/>
                  <a:gd name="T34" fmla="*/ 42 w 230"/>
                  <a:gd name="T35" fmla="*/ 110 h 305"/>
                  <a:gd name="T36" fmla="*/ 45 w 230"/>
                  <a:gd name="T37" fmla="*/ 72 h 305"/>
                  <a:gd name="T38" fmla="*/ 26 w 230"/>
                  <a:gd name="T39" fmla="*/ 69 h 305"/>
                  <a:gd name="T40" fmla="*/ 18 w 230"/>
                  <a:gd name="T41" fmla="*/ 49 h 305"/>
                  <a:gd name="T42" fmla="*/ 37 w 230"/>
                  <a:gd name="T43" fmla="*/ 0 h 305"/>
                  <a:gd name="T44" fmla="*/ 109 w 230"/>
                  <a:gd name="T45" fmla="*/ 22 h 305"/>
                  <a:gd name="T46" fmla="*/ 108 w 230"/>
                  <a:gd name="T47" fmla="*/ 15 h 305"/>
                  <a:gd name="T48" fmla="*/ 147 w 230"/>
                  <a:gd name="T49" fmla="*/ 13 h 305"/>
                  <a:gd name="T50" fmla="*/ 165 w 230"/>
                  <a:gd name="T51" fmla="*/ 63 h 305"/>
                  <a:gd name="T52" fmla="*/ 195 w 230"/>
                  <a:gd name="T53" fmla="*/ 107 h 305"/>
                  <a:gd name="T54" fmla="*/ 205 w 230"/>
                  <a:gd name="T55" fmla="*/ 140 h 305"/>
                  <a:gd name="T56" fmla="*/ 207 w 230"/>
                  <a:gd name="T57" fmla="*/ 153 h 305"/>
                  <a:gd name="T58" fmla="*/ 210 w 230"/>
                  <a:gd name="T59" fmla="*/ 157 h 305"/>
                  <a:gd name="T60" fmla="*/ 218 w 230"/>
                  <a:gd name="T61" fmla="*/ 183 h 305"/>
                  <a:gd name="T62" fmla="*/ 229 w 230"/>
                  <a:gd name="T63" fmla="*/ 240 h 305"/>
                  <a:gd name="T64" fmla="*/ 230 w 230"/>
                  <a:gd name="T65" fmla="*/ 250 h 305"/>
                  <a:gd name="T66" fmla="*/ 214 w 230"/>
                  <a:gd name="T67" fmla="*/ 242 h 305"/>
                  <a:gd name="T68" fmla="*/ 177 w 230"/>
                  <a:gd name="T69" fmla="*/ 262 h 305"/>
                  <a:gd name="T70" fmla="*/ 181 w 230"/>
                  <a:gd name="T71" fmla="*/ 270 h 305"/>
                  <a:gd name="T72" fmla="*/ 196 w 230"/>
                  <a:gd name="T73" fmla="*/ 285 h 305"/>
                  <a:gd name="T74" fmla="*/ 183 w 230"/>
                  <a:gd name="T75" fmla="*/ 305 h 305"/>
                  <a:gd name="T76" fmla="*/ 156 w 230"/>
                  <a:gd name="T77" fmla="*/ 304 h 305"/>
                  <a:gd name="T78" fmla="*/ 136 w 230"/>
                  <a:gd name="T79" fmla="*/ 305 h 30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30" h="305">
                    <a:moveTo>
                      <a:pt x="136" y="305"/>
                    </a:moveTo>
                    <a:lnTo>
                      <a:pt x="113" y="302"/>
                    </a:lnTo>
                    <a:lnTo>
                      <a:pt x="92" y="287"/>
                    </a:lnTo>
                    <a:lnTo>
                      <a:pt x="74" y="263"/>
                    </a:lnTo>
                    <a:lnTo>
                      <a:pt x="64" y="278"/>
                    </a:lnTo>
                    <a:lnTo>
                      <a:pt x="40" y="272"/>
                    </a:lnTo>
                    <a:lnTo>
                      <a:pt x="36" y="234"/>
                    </a:lnTo>
                    <a:lnTo>
                      <a:pt x="19" y="201"/>
                    </a:lnTo>
                    <a:lnTo>
                      <a:pt x="18" y="188"/>
                    </a:lnTo>
                    <a:lnTo>
                      <a:pt x="0" y="166"/>
                    </a:lnTo>
                    <a:lnTo>
                      <a:pt x="2" y="155"/>
                    </a:lnTo>
                    <a:lnTo>
                      <a:pt x="21" y="150"/>
                    </a:lnTo>
                    <a:lnTo>
                      <a:pt x="35" y="157"/>
                    </a:lnTo>
                    <a:lnTo>
                      <a:pt x="47" y="152"/>
                    </a:lnTo>
                    <a:lnTo>
                      <a:pt x="49" y="139"/>
                    </a:lnTo>
                    <a:lnTo>
                      <a:pt x="31" y="131"/>
                    </a:lnTo>
                    <a:lnTo>
                      <a:pt x="28" y="113"/>
                    </a:lnTo>
                    <a:lnTo>
                      <a:pt x="42" y="110"/>
                    </a:lnTo>
                    <a:lnTo>
                      <a:pt x="45" y="72"/>
                    </a:lnTo>
                    <a:lnTo>
                      <a:pt x="26" y="69"/>
                    </a:lnTo>
                    <a:lnTo>
                      <a:pt x="18" y="49"/>
                    </a:lnTo>
                    <a:lnTo>
                      <a:pt x="37" y="0"/>
                    </a:lnTo>
                    <a:lnTo>
                      <a:pt x="109" y="22"/>
                    </a:lnTo>
                    <a:lnTo>
                      <a:pt x="108" y="15"/>
                    </a:lnTo>
                    <a:lnTo>
                      <a:pt x="147" y="13"/>
                    </a:lnTo>
                    <a:lnTo>
                      <a:pt x="165" y="63"/>
                    </a:lnTo>
                    <a:lnTo>
                      <a:pt x="195" y="107"/>
                    </a:lnTo>
                    <a:lnTo>
                      <a:pt x="205" y="140"/>
                    </a:lnTo>
                    <a:lnTo>
                      <a:pt x="207" y="153"/>
                    </a:lnTo>
                    <a:lnTo>
                      <a:pt x="210" y="157"/>
                    </a:lnTo>
                    <a:lnTo>
                      <a:pt x="218" y="183"/>
                    </a:lnTo>
                    <a:lnTo>
                      <a:pt x="229" y="240"/>
                    </a:lnTo>
                    <a:lnTo>
                      <a:pt x="230" y="250"/>
                    </a:lnTo>
                    <a:lnTo>
                      <a:pt x="214" y="242"/>
                    </a:lnTo>
                    <a:lnTo>
                      <a:pt x="177" y="262"/>
                    </a:lnTo>
                    <a:lnTo>
                      <a:pt x="181" y="270"/>
                    </a:lnTo>
                    <a:lnTo>
                      <a:pt x="196" y="285"/>
                    </a:lnTo>
                    <a:lnTo>
                      <a:pt x="183" y="305"/>
                    </a:lnTo>
                    <a:lnTo>
                      <a:pt x="156" y="304"/>
                    </a:lnTo>
                    <a:lnTo>
                      <a:pt x="136" y="30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6" name="Freeform 511"/>
              <p:cNvSpPr>
                <a:spLocks/>
              </p:cNvSpPr>
              <p:nvPr/>
            </p:nvSpPr>
            <p:spPr bwMode="auto">
              <a:xfrm>
                <a:off x="4527" y="2756"/>
                <a:ext cx="97" cy="84"/>
              </a:xfrm>
              <a:custGeom>
                <a:avLst/>
                <a:gdLst>
                  <a:gd name="T0" fmla="*/ 47 w 97"/>
                  <a:gd name="T1" fmla="*/ 84 h 84"/>
                  <a:gd name="T2" fmla="*/ 23 w 97"/>
                  <a:gd name="T3" fmla="*/ 65 h 84"/>
                  <a:gd name="T4" fmla="*/ 4 w 97"/>
                  <a:gd name="T5" fmla="*/ 60 h 84"/>
                  <a:gd name="T6" fmla="*/ 10 w 97"/>
                  <a:gd name="T7" fmla="*/ 49 h 84"/>
                  <a:gd name="T8" fmla="*/ 0 w 97"/>
                  <a:gd name="T9" fmla="*/ 33 h 84"/>
                  <a:gd name="T10" fmla="*/ 12 w 97"/>
                  <a:gd name="T11" fmla="*/ 24 h 84"/>
                  <a:gd name="T12" fmla="*/ 15 w 97"/>
                  <a:gd name="T13" fmla="*/ 12 h 84"/>
                  <a:gd name="T14" fmla="*/ 21 w 97"/>
                  <a:gd name="T15" fmla="*/ 5 h 84"/>
                  <a:gd name="T16" fmla="*/ 43 w 97"/>
                  <a:gd name="T17" fmla="*/ 23 h 84"/>
                  <a:gd name="T18" fmla="*/ 48 w 97"/>
                  <a:gd name="T19" fmla="*/ 14 h 84"/>
                  <a:gd name="T20" fmla="*/ 66 w 97"/>
                  <a:gd name="T21" fmla="*/ 0 h 84"/>
                  <a:gd name="T22" fmla="*/ 88 w 97"/>
                  <a:gd name="T23" fmla="*/ 14 h 84"/>
                  <a:gd name="T24" fmla="*/ 97 w 97"/>
                  <a:gd name="T25" fmla="*/ 39 h 84"/>
                  <a:gd name="T26" fmla="*/ 93 w 97"/>
                  <a:gd name="T27" fmla="*/ 50 h 84"/>
                  <a:gd name="T28" fmla="*/ 74 w 97"/>
                  <a:gd name="T29" fmla="*/ 45 h 84"/>
                  <a:gd name="T30" fmla="*/ 51 w 97"/>
                  <a:gd name="T31" fmla="*/ 64 h 84"/>
                  <a:gd name="T32" fmla="*/ 61 w 97"/>
                  <a:gd name="T33" fmla="*/ 76 h 84"/>
                  <a:gd name="T34" fmla="*/ 47 w 97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7" h="84">
                    <a:moveTo>
                      <a:pt x="47" y="84"/>
                    </a:moveTo>
                    <a:lnTo>
                      <a:pt x="23" y="65"/>
                    </a:lnTo>
                    <a:lnTo>
                      <a:pt x="4" y="60"/>
                    </a:lnTo>
                    <a:lnTo>
                      <a:pt x="10" y="49"/>
                    </a:lnTo>
                    <a:lnTo>
                      <a:pt x="0" y="33"/>
                    </a:lnTo>
                    <a:lnTo>
                      <a:pt x="12" y="24"/>
                    </a:lnTo>
                    <a:lnTo>
                      <a:pt x="15" y="12"/>
                    </a:lnTo>
                    <a:lnTo>
                      <a:pt x="21" y="5"/>
                    </a:lnTo>
                    <a:lnTo>
                      <a:pt x="43" y="23"/>
                    </a:lnTo>
                    <a:lnTo>
                      <a:pt x="48" y="14"/>
                    </a:lnTo>
                    <a:lnTo>
                      <a:pt x="66" y="0"/>
                    </a:lnTo>
                    <a:lnTo>
                      <a:pt x="88" y="14"/>
                    </a:lnTo>
                    <a:lnTo>
                      <a:pt x="97" y="39"/>
                    </a:lnTo>
                    <a:lnTo>
                      <a:pt x="93" y="50"/>
                    </a:lnTo>
                    <a:lnTo>
                      <a:pt x="74" y="45"/>
                    </a:lnTo>
                    <a:lnTo>
                      <a:pt x="51" y="64"/>
                    </a:lnTo>
                    <a:lnTo>
                      <a:pt x="61" y="76"/>
                    </a:ln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7" name="Freeform 512"/>
              <p:cNvSpPr>
                <a:spLocks/>
              </p:cNvSpPr>
              <p:nvPr/>
            </p:nvSpPr>
            <p:spPr bwMode="auto">
              <a:xfrm>
                <a:off x="3905" y="2656"/>
                <a:ext cx="85" cy="68"/>
              </a:xfrm>
              <a:custGeom>
                <a:avLst/>
                <a:gdLst>
                  <a:gd name="T0" fmla="*/ 32 w 85"/>
                  <a:gd name="T1" fmla="*/ 68 h 68"/>
                  <a:gd name="T2" fmla="*/ 23 w 85"/>
                  <a:gd name="T3" fmla="*/ 62 h 68"/>
                  <a:gd name="T4" fmla="*/ 9 w 85"/>
                  <a:gd name="T5" fmla="*/ 59 h 68"/>
                  <a:gd name="T6" fmla="*/ 3 w 85"/>
                  <a:gd name="T7" fmla="*/ 51 h 68"/>
                  <a:gd name="T8" fmla="*/ 0 w 85"/>
                  <a:gd name="T9" fmla="*/ 28 h 68"/>
                  <a:gd name="T10" fmla="*/ 13 w 85"/>
                  <a:gd name="T11" fmla="*/ 12 h 68"/>
                  <a:gd name="T12" fmla="*/ 37 w 85"/>
                  <a:gd name="T13" fmla="*/ 0 h 68"/>
                  <a:gd name="T14" fmla="*/ 71 w 85"/>
                  <a:gd name="T15" fmla="*/ 9 h 68"/>
                  <a:gd name="T16" fmla="*/ 85 w 85"/>
                  <a:gd name="T17" fmla="*/ 37 h 68"/>
                  <a:gd name="T18" fmla="*/ 60 w 85"/>
                  <a:gd name="T19" fmla="*/ 55 h 68"/>
                  <a:gd name="T20" fmla="*/ 46 w 85"/>
                  <a:gd name="T21" fmla="*/ 50 h 68"/>
                  <a:gd name="T22" fmla="*/ 32 w 85"/>
                  <a:gd name="T23" fmla="*/ 68 h 6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5" h="68">
                    <a:moveTo>
                      <a:pt x="32" y="68"/>
                    </a:moveTo>
                    <a:lnTo>
                      <a:pt x="23" y="62"/>
                    </a:lnTo>
                    <a:lnTo>
                      <a:pt x="9" y="59"/>
                    </a:lnTo>
                    <a:lnTo>
                      <a:pt x="3" y="51"/>
                    </a:lnTo>
                    <a:lnTo>
                      <a:pt x="0" y="28"/>
                    </a:lnTo>
                    <a:lnTo>
                      <a:pt x="13" y="12"/>
                    </a:lnTo>
                    <a:lnTo>
                      <a:pt x="37" y="0"/>
                    </a:lnTo>
                    <a:lnTo>
                      <a:pt x="71" y="9"/>
                    </a:lnTo>
                    <a:lnTo>
                      <a:pt x="85" y="37"/>
                    </a:lnTo>
                    <a:lnTo>
                      <a:pt x="60" y="55"/>
                    </a:lnTo>
                    <a:lnTo>
                      <a:pt x="46" y="50"/>
                    </a:lnTo>
                    <a:lnTo>
                      <a:pt x="32" y="6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8" name="Freeform 513"/>
              <p:cNvSpPr>
                <a:spLocks/>
              </p:cNvSpPr>
              <p:nvPr/>
            </p:nvSpPr>
            <p:spPr bwMode="auto">
              <a:xfrm>
                <a:off x="4003" y="3341"/>
                <a:ext cx="49" cy="72"/>
              </a:xfrm>
              <a:custGeom>
                <a:avLst/>
                <a:gdLst>
                  <a:gd name="T0" fmla="*/ 29 w 49"/>
                  <a:gd name="T1" fmla="*/ 72 h 72"/>
                  <a:gd name="T2" fmla="*/ 16 w 49"/>
                  <a:gd name="T3" fmla="*/ 44 h 72"/>
                  <a:gd name="T4" fmla="*/ 0 w 49"/>
                  <a:gd name="T5" fmla="*/ 51 h 72"/>
                  <a:gd name="T6" fmla="*/ 0 w 49"/>
                  <a:gd name="T7" fmla="*/ 36 h 72"/>
                  <a:gd name="T8" fmla="*/ 10 w 49"/>
                  <a:gd name="T9" fmla="*/ 17 h 72"/>
                  <a:gd name="T10" fmla="*/ 25 w 49"/>
                  <a:gd name="T11" fmla="*/ 0 h 72"/>
                  <a:gd name="T12" fmla="*/ 32 w 49"/>
                  <a:gd name="T13" fmla="*/ 12 h 72"/>
                  <a:gd name="T14" fmla="*/ 34 w 49"/>
                  <a:gd name="T15" fmla="*/ 28 h 72"/>
                  <a:gd name="T16" fmla="*/ 45 w 49"/>
                  <a:gd name="T17" fmla="*/ 41 h 72"/>
                  <a:gd name="T18" fmla="*/ 49 w 49"/>
                  <a:gd name="T19" fmla="*/ 59 h 72"/>
                  <a:gd name="T20" fmla="*/ 41 w 49"/>
                  <a:gd name="T21" fmla="*/ 72 h 72"/>
                  <a:gd name="T22" fmla="*/ 29 w 49"/>
                  <a:gd name="T23" fmla="*/ 7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9" h="72">
                    <a:moveTo>
                      <a:pt x="29" y="72"/>
                    </a:moveTo>
                    <a:lnTo>
                      <a:pt x="16" y="44"/>
                    </a:lnTo>
                    <a:lnTo>
                      <a:pt x="0" y="51"/>
                    </a:lnTo>
                    <a:lnTo>
                      <a:pt x="0" y="36"/>
                    </a:lnTo>
                    <a:lnTo>
                      <a:pt x="10" y="17"/>
                    </a:lnTo>
                    <a:lnTo>
                      <a:pt x="25" y="0"/>
                    </a:lnTo>
                    <a:lnTo>
                      <a:pt x="32" y="12"/>
                    </a:lnTo>
                    <a:lnTo>
                      <a:pt x="34" y="28"/>
                    </a:lnTo>
                    <a:lnTo>
                      <a:pt x="45" y="41"/>
                    </a:lnTo>
                    <a:lnTo>
                      <a:pt x="49" y="59"/>
                    </a:lnTo>
                    <a:lnTo>
                      <a:pt x="41" y="72"/>
                    </a:lnTo>
                    <a:lnTo>
                      <a:pt x="29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89" name="Freeform 514"/>
              <p:cNvSpPr>
                <a:spLocks/>
              </p:cNvSpPr>
              <p:nvPr/>
            </p:nvSpPr>
            <p:spPr bwMode="auto">
              <a:xfrm>
                <a:off x="4090" y="2362"/>
                <a:ext cx="99" cy="98"/>
              </a:xfrm>
              <a:custGeom>
                <a:avLst/>
                <a:gdLst>
                  <a:gd name="T0" fmla="*/ 17 w 99"/>
                  <a:gd name="T1" fmla="*/ 98 h 98"/>
                  <a:gd name="T2" fmla="*/ 10 w 99"/>
                  <a:gd name="T3" fmla="*/ 60 h 98"/>
                  <a:gd name="T4" fmla="*/ 0 w 99"/>
                  <a:gd name="T5" fmla="*/ 58 h 98"/>
                  <a:gd name="T6" fmla="*/ 7 w 99"/>
                  <a:gd name="T7" fmla="*/ 33 h 98"/>
                  <a:gd name="T8" fmla="*/ 17 w 99"/>
                  <a:gd name="T9" fmla="*/ 8 h 98"/>
                  <a:gd name="T10" fmla="*/ 34 w 99"/>
                  <a:gd name="T11" fmla="*/ 0 h 98"/>
                  <a:gd name="T12" fmla="*/ 91 w 99"/>
                  <a:gd name="T13" fmla="*/ 37 h 98"/>
                  <a:gd name="T14" fmla="*/ 99 w 99"/>
                  <a:gd name="T15" fmla="*/ 59 h 98"/>
                  <a:gd name="T16" fmla="*/ 17 w 99"/>
                  <a:gd name="T17" fmla="*/ 98 h 9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9" h="98">
                    <a:moveTo>
                      <a:pt x="17" y="98"/>
                    </a:moveTo>
                    <a:lnTo>
                      <a:pt x="10" y="60"/>
                    </a:lnTo>
                    <a:lnTo>
                      <a:pt x="0" y="58"/>
                    </a:lnTo>
                    <a:lnTo>
                      <a:pt x="7" y="33"/>
                    </a:lnTo>
                    <a:lnTo>
                      <a:pt x="17" y="8"/>
                    </a:lnTo>
                    <a:lnTo>
                      <a:pt x="34" y="0"/>
                    </a:lnTo>
                    <a:lnTo>
                      <a:pt x="91" y="37"/>
                    </a:lnTo>
                    <a:lnTo>
                      <a:pt x="99" y="59"/>
                    </a:lnTo>
                    <a:lnTo>
                      <a:pt x="17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0" name="Freeform 515"/>
              <p:cNvSpPr>
                <a:spLocks/>
              </p:cNvSpPr>
              <p:nvPr/>
            </p:nvSpPr>
            <p:spPr bwMode="auto">
              <a:xfrm>
                <a:off x="3326" y="3620"/>
                <a:ext cx="26" cy="20"/>
              </a:xfrm>
              <a:custGeom>
                <a:avLst/>
                <a:gdLst>
                  <a:gd name="T0" fmla="*/ 8 w 26"/>
                  <a:gd name="T1" fmla="*/ 20 h 20"/>
                  <a:gd name="T2" fmla="*/ 1 w 26"/>
                  <a:gd name="T3" fmla="*/ 14 h 20"/>
                  <a:gd name="T4" fmla="*/ 0 w 26"/>
                  <a:gd name="T5" fmla="*/ 11 h 20"/>
                  <a:gd name="T6" fmla="*/ 1 w 26"/>
                  <a:gd name="T7" fmla="*/ 9 h 20"/>
                  <a:gd name="T8" fmla="*/ 2 w 26"/>
                  <a:gd name="T9" fmla="*/ 7 h 20"/>
                  <a:gd name="T10" fmla="*/ 6 w 26"/>
                  <a:gd name="T11" fmla="*/ 3 h 20"/>
                  <a:gd name="T12" fmla="*/ 12 w 26"/>
                  <a:gd name="T13" fmla="*/ 1 h 20"/>
                  <a:gd name="T14" fmla="*/ 18 w 26"/>
                  <a:gd name="T15" fmla="*/ 0 h 20"/>
                  <a:gd name="T16" fmla="*/ 23 w 26"/>
                  <a:gd name="T17" fmla="*/ 3 h 20"/>
                  <a:gd name="T18" fmla="*/ 26 w 26"/>
                  <a:gd name="T19" fmla="*/ 5 h 20"/>
                  <a:gd name="T20" fmla="*/ 26 w 26"/>
                  <a:gd name="T21" fmla="*/ 9 h 20"/>
                  <a:gd name="T22" fmla="*/ 23 w 26"/>
                  <a:gd name="T23" fmla="*/ 13 h 20"/>
                  <a:gd name="T24" fmla="*/ 22 w 26"/>
                  <a:gd name="T25" fmla="*/ 14 h 20"/>
                  <a:gd name="T26" fmla="*/ 18 w 26"/>
                  <a:gd name="T27" fmla="*/ 15 h 20"/>
                  <a:gd name="T28" fmla="*/ 15 w 26"/>
                  <a:gd name="T29" fmla="*/ 17 h 20"/>
                  <a:gd name="T30" fmla="*/ 13 w 26"/>
                  <a:gd name="T31" fmla="*/ 20 h 20"/>
                  <a:gd name="T32" fmla="*/ 8 w 26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6" h="20">
                    <a:moveTo>
                      <a:pt x="8" y="20"/>
                    </a:moveTo>
                    <a:lnTo>
                      <a:pt x="1" y="14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12" y="1"/>
                    </a:lnTo>
                    <a:lnTo>
                      <a:pt x="18" y="0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6" y="9"/>
                    </a:lnTo>
                    <a:lnTo>
                      <a:pt x="23" y="13"/>
                    </a:lnTo>
                    <a:lnTo>
                      <a:pt x="22" y="14"/>
                    </a:lnTo>
                    <a:lnTo>
                      <a:pt x="18" y="15"/>
                    </a:lnTo>
                    <a:lnTo>
                      <a:pt x="15" y="17"/>
                    </a:lnTo>
                    <a:lnTo>
                      <a:pt x="13" y="20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1" name="Freeform 516"/>
              <p:cNvSpPr>
                <a:spLocks/>
              </p:cNvSpPr>
              <p:nvPr/>
            </p:nvSpPr>
            <p:spPr bwMode="auto">
              <a:xfrm>
                <a:off x="4233" y="1454"/>
                <a:ext cx="208" cy="226"/>
              </a:xfrm>
              <a:custGeom>
                <a:avLst/>
                <a:gdLst>
                  <a:gd name="T0" fmla="*/ 112 w 208"/>
                  <a:gd name="T1" fmla="*/ 226 h 226"/>
                  <a:gd name="T2" fmla="*/ 91 w 208"/>
                  <a:gd name="T3" fmla="*/ 213 h 226"/>
                  <a:gd name="T4" fmla="*/ 75 w 208"/>
                  <a:gd name="T5" fmla="*/ 202 h 226"/>
                  <a:gd name="T6" fmla="*/ 21 w 208"/>
                  <a:gd name="T7" fmla="*/ 138 h 226"/>
                  <a:gd name="T8" fmla="*/ 16 w 208"/>
                  <a:gd name="T9" fmla="*/ 59 h 226"/>
                  <a:gd name="T10" fmla="*/ 0 w 208"/>
                  <a:gd name="T11" fmla="*/ 22 h 226"/>
                  <a:gd name="T12" fmla="*/ 78 w 208"/>
                  <a:gd name="T13" fmla="*/ 0 h 226"/>
                  <a:gd name="T14" fmla="*/ 131 w 208"/>
                  <a:gd name="T15" fmla="*/ 2 h 226"/>
                  <a:gd name="T16" fmla="*/ 143 w 208"/>
                  <a:gd name="T17" fmla="*/ 10 h 226"/>
                  <a:gd name="T18" fmla="*/ 168 w 208"/>
                  <a:gd name="T19" fmla="*/ 39 h 226"/>
                  <a:gd name="T20" fmla="*/ 176 w 208"/>
                  <a:gd name="T21" fmla="*/ 73 h 226"/>
                  <a:gd name="T22" fmla="*/ 191 w 208"/>
                  <a:gd name="T23" fmla="*/ 95 h 226"/>
                  <a:gd name="T24" fmla="*/ 203 w 208"/>
                  <a:gd name="T25" fmla="*/ 97 h 226"/>
                  <a:gd name="T26" fmla="*/ 208 w 208"/>
                  <a:gd name="T27" fmla="*/ 120 h 226"/>
                  <a:gd name="T28" fmla="*/ 193 w 208"/>
                  <a:gd name="T29" fmla="*/ 159 h 226"/>
                  <a:gd name="T30" fmla="*/ 203 w 208"/>
                  <a:gd name="T31" fmla="*/ 181 h 226"/>
                  <a:gd name="T32" fmla="*/ 182 w 208"/>
                  <a:gd name="T33" fmla="*/ 185 h 226"/>
                  <a:gd name="T34" fmla="*/ 159 w 208"/>
                  <a:gd name="T35" fmla="*/ 181 h 226"/>
                  <a:gd name="T36" fmla="*/ 134 w 208"/>
                  <a:gd name="T37" fmla="*/ 191 h 226"/>
                  <a:gd name="T38" fmla="*/ 112 w 208"/>
                  <a:gd name="T39" fmla="*/ 226 h 22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8" h="226">
                    <a:moveTo>
                      <a:pt x="112" y="226"/>
                    </a:moveTo>
                    <a:lnTo>
                      <a:pt x="91" y="213"/>
                    </a:lnTo>
                    <a:lnTo>
                      <a:pt x="75" y="202"/>
                    </a:lnTo>
                    <a:lnTo>
                      <a:pt x="21" y="138"/>
                    </a:lnTo>
                    <a:lnTo>
                      <a:pt x="16" y="59"/>
                    </a:lnTo>
                    <a:lnTo>
                      <a:pt x="0" y="22"/>
                    </a:lnTo>
                    <a:lnTo>
                      <a:pt x="78" y="0"/>
                    </a:lnTo>
                    <a:lnTo>
                      <a:pt x="131" y="2"/>
                    </a:lnTo>
                    <a:lnTo>
                      <a:pt x="143" y="10"/>
                    </a:lnTo>
                    <a:lnTo>
                      <a:pt x="168" y="39"/>
                    </a:lnTo>
                    <a:lnTo>
                      <a:pt x="176" y="73"/>
                    </a:lnTo>
                    <a:lnTo>
                      <a:pt x="191" y="95"/>
                    </a:lnTo>
                    <a:lnTo>
                      <a:pt x="203" y="97"/>
                    </a:lnTo>
                    <a:lnTo>
                      <a:pt x="208" y="120"/>
                    </a:lnTo>
                    <a:lnTo>
                      <a:pt x="193" y="159"/>
                    </a:lnTo>
                    <a:lnTo>
                      <a:pt x="203" y="181"/>
                    </a:lnTo>
                    <a:lnTo>
                      <a:pt x="182" y="185"/>
                    </a:lnTo>
                    <a:lnTo>
                      <a:pt x="159" y="181"/>
                    </a:lnTo>
                    <a:lnTo>
                      <a:pt x="134" y="191"/>
                    </a:lnTo>
                    <a:lnTo>
                      <a:pt x="112" y="22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2" name="Freeform 517"/>
              <p:cNvSpPr>
                <a:spLocks noEditPoints="1"/>
              </p:cNvSpPr>
              <p:nvPr/>
            </p:nvSpPr>
            <p:spPr bwMode="auto">
              <a:xfrm>
                <a:off x="3558" y="3554"/>
                <a:ext cx="92" cy="122"/>
              </a:xfrm>
              <a:custGeom>
                <a:avLst/>
                <a:gdLst>
                  <a:gd name="T0" fmla="*/ 54 w 92"/>
                  <a:gd name="T1" fmla="*/ 77 h 122"/>
                  <a:gd name="T2" fmla="*/ 36 w 92"/>
                  <a:gd name="T3" fmla="*/ 72 h 122"/>
                  <a:gd name="T4" fmla="*/ 19 w 92"/>
                  <a:gd name="T5" fmla="*/ 76 h 122"/>
                  <a:gd name="T6" fmla="*/ 11 w 92"/>
                  <a:gd name="T7" fmla="*/ 74 h 122"/>
                  <a:gd name="T8" fmla="*/ 6 w 92"/>
                  <a:gd name="T9" fmla="*/ 53 h 122"/>
                  <a:gd name="T10" fmla="*/ 11 w 92"/>
                  <a:gd name="T11" fmla="*/ 47 h 122"/>
                  <a:gd name="T12" fmla="*/ 23 w 92"/>
                  <a:gd name="T13" fmla="*/ 38 h 122"/>
                  <a:gd name="T14" fmla="*/ 23 w 92"/>
                  <a:gd name="T15" fmla="*/ 28 h 122"/>
                  <a:gd name="T16" fmla="*/ 18 w 92"/>
                  <a:gd name="T17" fmla="*/ 22 h 122"/>
                  <a:gd name="T18" fmla="*/ 24 w 92"/>
                  <a:gd name="T19" fmla="*/ 11 h 122"/>
                  <a:gd name="T20" fmla="*/ 28 w 92"/>
                  <a:gd name="T21" fmla="*/ 6 h 122"/>
                  <a:gd name="T22" fmla="*/ 40 w 92"/>
                  <a:gd name="T23" fmla="*/ 11 h 122"/>
                  <a:gd name="T24" fmla="*/ 84 w 92"/>
                  <a:gd name="T25" fmla="*/ 1 h 122"/>
                  <a:gd name="T26" fmla="*/ 92 w 92"/>
                  <a:gd name="T27" fmla="*/ 4 h 122"/>
                  <a:gd name="T28" fmla="*/ 81 w 92"/>
                  <a:gd name="T29" fmla="*/ 22 h 122"/>
                  <a:gd name="T30" fmla="*/ 87 w 92"/>
                  <a:gd name="T31" fmla="*/ 40 h 122"/>
                  <a:gd name="T32" fmla="*/ 82 w 92"/>
                  <a:gd name="T33" fmla="*/ 48 h 122"/>
                  <a:gd name="T34" fmla="*/ 71 w 92"/>
                  <a:gd name="T35" fmla="*/ 62 h 122"/>
                  <a:gd name="T36" fmla="*/ 71 w 92"/>
                  <a:gd name="T37" fmla="*/ 71 h 122"/>
                  <a:gd name="T38" fmla="*/ 61 w 92"/>
                  <a:gd name="T39" fmla="*/ 77 h 122"/>
                  <a:gd name="T40" fmla="*/ 2 w 92"/>
                  <a:gd name="T41" fmla="*/ 97 h 122"/>
                  <a:gd name="T42" fmla="*/ 2 w 92"/>
                  <a:gd name="T43" fmla="*/ 86 h 122"/>
                  <a:gd name="T44" fmla="*/ 7 w 92"/>
                  <a:gd name="T45" fmla="*/ 81 h 122"/>
                  <a:gd name="T46" fmla="*/ 15 w 92"/>
                  <a:gd name="T47" fmla="*/ 84 h 122"/>
                  <a:gd name="T48" fmla="*/ 16 w 92"/>
                  <a:gd name="T49" fmla="*/ 95 h 122"/>
                  <a:gd name="T50" fmla="*/ 11 w 92"/>
                  <a:gd name="T51" fmla="*/ 99 h 122"/>
                  <a:gd name="T52" fmla="*/ 50 w 92"/>
                  <a:gd name="T53" fmla="*/ 99 h 122"/>
                  <a:gd name="T54" fmla="*/ 34 w 92"/>
                  <a:gd name="T55" fmla="*/ 95 h 122"/>
                  <a:gd name="T56" fmla="*/ 31 w 92"/>
                  <a:gd name="T57" fmla="*/ 86 h 122"/>
                  <a:gd name="T58" fmla="*/ 39 w 92"/>
                  <a:gd name="T59" fmla="*/ 83 h 122"/>
                  <a:gd name="T60" fmla="*/ 51 w 92"/>
                  <a:gd name="T61" fmla="*/ 89 h 122"/>
                  <a:gd name="T62" fmla="*/ 54 w 92"/>
                  <a:gd name="T63" fmla="*/ 96 h 122"/>
                  <a:gd name="T64" fmla="*/ 50 w 92"/>
                  <a:gd name="T65" fmla="*/ 99 h 122"/>
                  <a:gd name="T66" fmla="*/ 8 w 92"/>
                  <a:gd name="T67" fmla="*/ 120 h 122"/>
                  <a:gd name="T68" fmla="*/ 10 w 92"/>
                  <a:gd name="T69" fmla="*/ 115 h 122"/>
                  <a:gd name="T70" fmla="*/ 21 w 92"/>
                  <a:gd name="T71" fmla="*/ 107 h 122"/>
                  <a:gd name="T72" fmla="*/ 32 w 92"/>
                  <a:gd name="T73" fmla="*/ 109 h 122"/>
                  <a:gd name="T74" fmla="*/ 31 w 92"/>
                  <a:gd name="T75" fmla="*/ 114 h 122"/>
                  <a:gd name="T76" fmla="*/ 19 w 92"/>
                  <a:gd name="T77" fmla="*/ 122 h 12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92" h="122">
                    <a:moveTo>
                      <a:pt x="61" y="77"/>
                    </a:moveTo>
                    <a:lnTo>
                      <a:pt x="54" y="77"/>
                    </a:lnTo>
                    <a:lnTo>
                      <a:pt x="43" y="72"/>
                    </a:lnTo>
                    <a:lnTo>
                      <a:pt x="36" y="72"/>
                    </a:lnTo>
                    <a:lnTo>
                      <a:pt x="27" y="75"/>
                    </a:lnTo>
                    <a:lnTo>
                      <a:pt x="19" y="76"/>
                    </a:lnTo>
                    <a:lnTo>
                      <a:pt x="14" y="75"/>
                    </a:lnTo>
                    <a:lnTo>
                      <a:pt x="11" y="74"/>
                    </a:lnTo>
                    <a:lnTo>
                      <a:pt x="5" y="64"/>
                    </a:lnTo>
                    <a:lnTo>
                      <a:pt x="6" y="53"/>
                    </a:lnTo>
                    <a:lnTo>
                      <a:pt x="8" y="50"/>
                    </a:lnTo>
                    <a:lnTo>
                      <a:pt x="11" y="47"/>
                    </a:lnTo>
                    <a:lnTo>
                      <a:pt x="21" y="40"/>
                    </a:lnTo>
                    <a:lnTo>
                      <a:pt x="23" y="38"/>
                    </a:lnTo>
                    <a:lnTo>
                      <a:pt x="24" y="35"/>
                    </a:lnTo>
                    <a:lnTo>
                      <a:pt x="23" y="28"/>
                    </a:lnTo>
                    <a:lnTo>
                      <a:pt x="19" y="26"/>
                    </a:lnTo>
                    <a:lnTo>
                      <a:pt x="18" y="22"/>
                    </a:lnTo>
                    <a:lnTo>
                      <a:pt x="23" y="17"/>
                    </a:lnTo>
                    <a:lnTo>
                      <a:pt x="24" y="11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33" y="11"/>
                    </a:lnTo>
                    <a:lnTo>
                      <a:pt x="40" y="11"/>
                    </a:lnTo>
                    <a:lnTo>
                      <a:pt x="69" y="5"/>
                    </a:lnTo>
                    <a:lnTo>
                      <a:pt x="84" y="1"/>
                    </a:lnTo>
                    <a:lnTo>
                      <a:pt x="92" y="0"/>
                    </a:lnTo>
                    <a:lnTo>
                      <a:pt x="92" y="4"/>
                    </a:lnTo>
                    <a:lnTo>
                      <a:pt x="84" y="15"/>
                    </a:lnTo>
                    <a:lnTo>
                      <a:pt x="81" y="22"/>
                    </a:lnTo>
                    <a:lnTo>
                      <a:pt x="85" y="33"/>
                    </a:lnTo>
                    <a:lnTo>
                      <a:pt x="87" y="40"/>
                    </a:lnTo>
                    <a:lnTo>
                      <a:pt x="83" y="46"/>
                    </a:lnTo>
                    <a:lnTo>
                      <a:pt x="82" y="48"/>
                    </a:lnTo>
                    <a:lnTo>
                      <a:pt x="74" y="56"/>
                    </a:lnTo>
                    <a:lnTo>
                      <a:pt x="71" y="62"/>
                    </a:lnTo>
                    <a:lnTo>
                      <a:pt x="71" y="64"/>
                    </a:lnTo>
                    <a:lnTo>
                      <a:pt x="71" y="71"/>
                    </a:lnTo>
                    <a:lnTo>
                      <a:pt x="65" y="76"/>
                    </a:lnTo>
                    <a:lnTo>
                      <a:pt x="61" y="77"/>
                    </a:lnTo>
                    <a:close/>
                    <a:moveTo>
                      <a:pt x="5" y="99"/>
                    </a:moveTo>
                    <a:lnTo>
                      <a:pt x="2" y="97"/>
                    </a:lnTo>
                    <a:lnTo>
                      <a:pt x="0" y="92"/>
                    </a:lnTo>
                    <a:lnTo>
                      <a:pt x="2" y="86"/>
                    </a:lnTo>
                    <a:lnTo>
                      <a:pt x="5" y="83"/>
                    </a:lnTo>
                    <a:lnTo>
                      <a:pt x="7" y="81"/>
                    </a:lnTo>
                    <a:lnTo>
                      <a:pt x="11" y="81"/>
                    </a:lnTo>
                    <a:lnTo>
                      <a:pt x="15" y="84"/>
                    </a:lnTo>
                    <a:lnTo>
                      <a:pt x="16" y="88"/>
                    </a:lnTo>
                    <a:lnTo>
                      <a:pt x="16" y="95"/>
                    </a:lnTo>
                    <a:lnTo>
                      <a:pt x="14" y="98"/>
                    </a:lnTo>
                    <a:lnTo>
                      <a:pt x="11" y="99"/>
                    </a:lnTo>
                    <a:lnTo>
                      <a:pt x="5" y="99"/>
                    </a:lnTo>
                    <a:close/>
                    <a:moveTo>
                      <a:pt x="50" y="99"/>
                    </a:moveTo>
                    <a:lnTo>
                      <a:pt x="40" y="98"/>
                    </a:lnTo>
                    <a:lnTo>
                      <a:pt x="34" y="95"/>
                    </a:lnTo>
                    <a:lnTo>
                      <a:pt x="31" y="90"/>
                    </a:lnTo>
                    <a:lnTo>
                      <a:pt x="31" y="86"/>
                    </a:lnTo>
                    <a:lnTo>
                      <a:pt x="33" y="83"/>
                    </a:lnTo>
                    <a:lnTo>
                      <a:pt x="39" y="83"/>
                    </a:lnTo>
                    <a:lnTo>
                      <a:pt x="46" y="85"/>
                    </a:lnTo>
                    <a:lnTo>
                      <a:pt x="51" y="89"/>
                    </a:lnTo>
                    <a:lnTo>
                      <a:pt x="53" y="93"/>
                    </a:lnTo>
                    <a:lnTo>
                      <a:pt x="54" y="96"/>
                    </a:lnTo>
                    <a:lnTo>
                      <a:pt x="53" y="98"/>
                    </a:lnTo>
                    <a:lnTo>
                      <a:pt x="50" y="99"/>
                    </a:lnTo>
                    <a:close/>
                    <a:moveTo>
                      <a:pt x="10" y="122"/>
                    </a:moveTo>
                    <a:lnTo>
                      <a:pt x="8" y="120"/>
                    </a:lnTo>
                    <a:lnTo>
                      <a:pt x="8" y="118"/>
                    </a:lnTo>
                    <a:lnTo>
                      <a:pt x="10" y="115"/>
                    </a:lnTo>
                    <a:lnTo>
                      <a:pt x="16" y="110"/>
                    </a:lnTo>
                    <a:lnTo>
                      <a:pt x="21" y="107"/>
                    </a:lnTo>
                    <a:lnTo>
                      <a:pt x="29" y="107"/>
                    </a:lnTo>
                    <a:lnTo>
                      <a:pt x="32" y="109"/>
                    </a:lnTo>
                    <a:lnTo>
                      <a:pt x="32" y="112"/>
                    </a:lnTo>
                    <a:lnTo>
                      <a:pt x="31" y="114"/>
                    </a:lnTo>
                    <a:lnTo>
                      <a:pt x="24" y="120"/>
                    </a:lnTo>
                    <a:lnTo>
                      <a:pt x="19" y="122"/>
                    </a:lnTo>
                    <a:lnTo>
                      <a:pt x="10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3" name="Freeform 518"/>
              <p:cNvSpPr>
                <a:spLocks/>
              </p:cNvSpPr>
              <p:nvPr/>
            </p:nvSpPr>
            <p:spPr bwMode="auto">
              <a:xfrm>
                <a:off x="4070" y="3306"/>
                <a:ext cx="91" cy="67"/>
              </a:xfrm>
              <a:custGeom>
                <a:avLst/>
                <a:gdLst>
                  <a:gd name="T0" fmla="*/ 57 w 91"/>
                  <a:gd name="T1" fmla="*/ 67 h 67"/>
                  <a:gd name="T2" fmla="*/ 35 w 91"/>
                  <a:gd name="T3" fmla="*/ 65 h 67"/>
                  <a:gd name="T4" fmla="*/ 28 w 91"/>
                  <a:gd name="T5" fmla="*/ 52 h 67"/>
                  <a:gd name="T6" fmla="*/ 17 w 91"/>
                  <a:gd name="T7" fmla="*/ 60 h 67"/>
                  <a:gd name="T8" fmla="*/ 2 w 91"/>
                  <a:gd name="T9" fmla="*/ 51 h 67"/>
                  <a:gd name="T10" fmla="*/ 0 w 91"/>
                  <a:gd name="T11" fmla="*/ 31 h 67"/>
                  <a:gd name="T12" fmla="*/ 9 w 91"/>
                  <a:gd name="T13" fmla="*/ 20 h 67"/>
                  <a:gd name="T14" fmla="*/ 32 w 91"/>
                  <a:gd name="T15" fmla="*/ 22 h 67"/>
                  <a:gd name="T16" fmla="*/ 43 w 91"/>
                  <a:gd name="T17" fmla="*/ 16 h 67"/>
                  <a:gd name="T18" fmla="*/ 32 w 91"/>
                  <a:gd name="T19" fmla="*/ 10 h 67"/>
                  <a:gd name="T20" fmla="*/ 37 w 91"/>
                  <a:gd name="T21" fmla="*/ 2 h 67"/>
                  <a:gd name="T22" fmla="*/ 49 w 91"/>
                  <a:gd name="T23" fmla="*/ 0 h 67"/>
                  <a:gd name="T24" fmla="*/ 60 w 91"/>
                  <a:gd name="T25" fmla="*/ 10 h 67"/>
                  <a:gd name="T26" fmla="*/ 78 w 91"/>
                  <a:gd name="T27" fmla="*/ 1 h 67"/>
                  <a:gd name="T28" fmla="*/ 91 w 91"/>
                  <a:gd name="T29" fmla="*/ 24 h 67"/>
                  <a:gd name="T30" fmla="*/ 88 w 91"/>
                  <a:gd name="T31" fmla="*/ 37 h 67"/>
                  <a:gd name="T32" fmla="*/ 76 w 91"/>
                  <a:gd name="T33" fmla="*/ 41 h 67"/>
                  <a:gd name="T34" fmla="*/ 78 w 91"/>
                  <a:gd name="T35" fmla="*/ 52 h 67"/>
                  <a:gd name="T36" fmla="*/ 91 w 91"/>
                  <a:gd name="T37" fmla="*/ 53 h 67"/>
                  <a:gd name="T38" fmla="*/ 91 w 91"/>
                  <a:gd name="T39" fmla="*/ 61 h 67"/>
                  <a:gd name="T40" fmla="*/ 77 w 91"/>
                  <a:gd name="T41" fmla="*/ 65 h 67"/>
                  <a:gd name="T42" fmla="*/ 64 w 91"/>
                  <a:gd name="T43" fmla="*/ 54 h 67"/>
                  <a:gd name="T44" fmla="*/ 57 w 91"/>
                  <a:gd name="T45" fmla="*/ 67 h 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91" h="67">
                    <a:moveTo>
                      <a:pt x="57" y="67"/>
                    </a:moveTo>
                    <a:lnTo>
                      <a:pt x="35" y="65"/>
                    </a:lnTo>
                    <a:lnTo>
                      <a:pt x="28" y="52"/>
                    </a:lnTo>
                    <a:lnTo>
                      <a:pt x="17" y="60"/>
                    </a:lnTo>
                    <a:lnTo>
                      <a:pt x="2" y="51"/>
                    </a:lnTo>
                    <a:lnTo>
                      <a:pt x="0" y="31"/>
                    </a:lnTo>
                    <a:lnTo>
                      <a:pt x="9" y="20"/>
                    </a:lnTo>
                    <a:lnTo>
                      <a:pt x="32" y="22"/>
                    </a:lnTo>
                    <a:lnTo>
                      <a:pt x="43" y="16"/>
                    </a:lnTo>
                    <a:lnTo>
                      <a:pt x="32" y="10"/>
                    </a:lnTo>
                    <a:lnTo>
                      <a:pt x="37" y="2"/>
                    </a:lnTo>
                    <a:lnTo>
                      <a:pt x="49" y="0"/>
                    </a:lnTo>
                    <a:lnTo>
                      <a:pt x="60" y="10"/>
                    </a:lnTo>
                    <a:lnTo>
                      <a:pt x="78" y="1"/>
                    </a:lnTo>
                    <a:lnTo>
                      <a:pt x="91" y="24"/>
                    </a:lnTo>
                    <a:lnTo>
                      <a:pt x="88" y="37"/>
                    </a:lnTo>
                    <a:lnTo>
                      <a:pt x="76" y="41"/>
                    </a:lnTo>
                    <a:lnTo>
                      <a:pt x="78" y="52"/>
                    </a:lnTo>
                    <a:lnTo>
                      <a:pt x="91" y="53"/>
                    </a:lnTo>
                    <a:lnTo>
                      <a:pt x="91" y="61"/>
                    </a:lnTo>
                    <a:lnTo>
                      <a:pt x="77" y="65"/>
                    </a:lnTo>
                    <a:lnTo>
                      <a:pt x="64" y="54"/>
                    </a:lnTo>
                    <a:lnTo>
                      <a:pt x="57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4" name="Freeform 519"/>
              <p:cNvSpPr>
                <a:spLocks/>
              </p:cNvSpPr>
              <p:nvPr/>
            </p:nvSpPr>
            <p:spPr bwMode="auto">
              <a:xfrm>
                <a:off x="3544" y="2668"/>
                <a:ext cx="71" cy="97"/>
              </a:xfrm>
              <a:custGeom>
                <a:avLst/>
                <a:gdLst>
                  <a:gd name="T0" fmla="*/ 59 w 71"/>
                  <a:gd name="T1" fmla="*/ 97 h 97"/>
                  <a:gd name="T2" fmla="*/ 11 w 71"/>
                  <a:gd name="T3" fmla="*/ 74 h 97"/>
                  <a:gd name="T4" fmla="*/ 0 w 71"/>
                  <a:gd name="T5" fmla="*/ 57 h 97"/>
                  <a:gd name="T6" fmla="*/ 3 w 71"/>
                  <a:gd name="T7" fmla="*/ 47 h 97"/>
                  <a:gd name="T8" fmla="*/ 24 w 71"/>
                  <a:gd name="T9" fmla="*/ 0 h 97"/>
                  <a:gd name="T10" fmla="*/ 55 w 71"/>
                  <a:gd name="T11" fmla="*/ 29 h 97"/>
                  <a:gd name="T12" fmla="*/ 69 w 71"/>
                  <a:gd name="T13" fmla="*/ 57 h 97"/>
                  <a:gd name="T14" fmla="*/ 71 w 71"/>
                  <a:gd name="T15" fmla="*/ 85 h 97"/>
                  <a:gd name="T16" fmla="*/ 59 w 71"/>
                  <a:gd name="T17" fmla="*/ 97 h 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1" h="97">
                    <a:moveTo>
                      <a:pt x="59" y="97"/>
                    </a:moveTo>
                    <a:lnTo>
                      <a:pt x="11" y="74"/>
                    </a:lnTo>
                    <a:lnTo>
                      <a:pt x="0" y="57"/>
                    </a:lnTo>
                    <a:lnTo>
                      <a:pt x="3" y="47"/>
                    </a:lnTo>
                    <a:lnTo>
                      <a:pt x="24" y="0"/>
                    </a:lnTo>
                    <a:lnTo>
                      <a:pt x="55" y="29"/>
                    </a:lnTo>
                    <a:lnTo>
                      <a:pt x="69" y="57"/>
                    </a:lnTo>
                    <a:lnTo>
                      <a:pt x="71" y="85"/>
                    </a:lnTo>
                    <a:lnTo>
                      <a:pt x="59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5" name="Freeform 520"/>
              <p:cNvSpPr>
                <a:spLocks/>
              </p:cNvSpPr>
              <p:nvPr/>
            </p:nvSpPr>
            <p:spPr bwMode="auto">
              <a:xfrm>
                <a:off x="3453" y="3297"/>
                <a:ext cx="96" cy="92"/>
              </a:xfrm>
              <a:custGeom>
                <a:avLst/>
                <a:gdLst>
                  <a:gd name="T0" fmla="*/ 42 w 96"/>
                  <a:gd name="T1" fmla="*/ 92 h 92"/>
                  <a:gd name="T2" fmla="*/ 32 w 96"/>
                  <a:gd name="T3" fmla="*/ 85 h 92"/>
                  <a:gd name="T4" fmla="*/ 29 w 96"/>
                  <a:gd name="T5" fmla="*/ 67 h 92"/>
                  <a:gd name="T6" fmla="*/ 7 w 96"/>
                  <a:gd name="T7" fmla="*/ 58 h 92"/>
                  <a:gd name="T8" fmla="*/ 0 w 96"/>
                  <a:gd name="T9" fmla="*/ 44 h 92"/>
                  <a:gd name="T10" fmla="*/ 3 w 96"/>
                  <a:gd name="T11" fmla="*/ 19 h 92"/>
                  <a:gd name="T12" fmla="*/ 16 w 96"/>
                  <a:gd name="T13" fmla="*/ 24 h 92"/>
                  <a:gd name="T14" fmla="*/ 28 w 96"/>
                  <a:gd name="T15" fmla="*/ 11 h 92"/>
                  <a:gd name="T16" fmla="*/ 46 w 96"/>
                  <a:gd name="T17" fmla="*/ 0 h 92"/>
                  <a:gd name="T18" fmla="*/ 55 w 96"/>
                  <a:gd name="T19" fmla="*/ 9 h 92"/>
                  <a:gd name="T20" fmla="*/ 71 w 96"/>
                  <a:gd name="T21" fmla="*/ 20 h 92"/>
                  <a:gd name="T22" fmla="*/ 74 w 96"/>
                  <a:gd name="T23" fmla="*/ 44 h 92"/>
                  <a:gd name="T24" fmla="*/ 96 w 96"/>
                  <a:gd name="T25" fmla="*/ 45 h 92"/>
                  <a:gd name="T26" fmla="*/ 42 w 96"/>
                  <a:gd name="T27" fmla="*/ 92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6" h="92">
                    <a:moveTo>
                      <a:pt x="42" y="92"/>
                    </a:moveTo>
                    <a:lnTo>
                      <a:pt x="32" y="85"/>
                    </a:lnTo>
                    <a:lnTo>
                      <a:pt x="29" y="67"/>
                    </a:lnTo>
                    <a:lnTo>
                      <a:pt x="7" y="58"/>
                    </a:lnTo>
                    <a:lnTo>
                      <a:pt x="0" y="44"/>
                    </a:lnTo>
                    <a:lnTo>
                      <a:pt x="3" y="19"/>
                    </a:lnTo>
                    <a:lnTo>
                      <a:pt x="16" y="24"/>
                    </a:lnTo>
                    <a:lnTo>
                      <a:pt x="28" y="11"/>
                    </a:lnTo>
                    <a:lnTo>
                      <a:pt x="46" y="0"/>
                    </a:lnTo>
                    <a:lnTo>
                      <a:pt x="55" y="9"/>
                    </a:lnTo>
                    <a:lnTo>
                      <a:pt x="71" y="20"/>
                    </a:lnTo>
                    <a:lnTo>
                      <a:pt x="74" y="44"/>
                    </a:lnTo>
                    <a:lnTo>
                      <a:pt x="96" y="45"/>
                    </a:lnTo>
                    <a:lnTo>
                      <a:pt x="42" y="9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6" name="Freeform 521"/>
              <p:cNvSpPr>
                <a:spLocks/>
              </p:cNvSpPr>
              <p:nvPr/>
            </p:nvSpPr>
            <p:spPr bwMode="auto">
              <a:xfrm>
                <a:off x="4309" y="2538"/>
                <a:ext cx="142" cy="123"/>
              </a:xfrm>
              <a:custGeom>
                <a:avLst/>
                <a:gdLst>
                  <a:gd name="T0" fmla="*/ 58 w 142"/>
                  <a:gd name="T1" fmla="*/ 123 h 123"/>
                  <a:gd name="T2" fmla="*/ 53 w 142"/>
                  <a:gd name="T3" fmla="*/ 116 h 123"/>
                  <a:gd name="T4" fmla="*/ 34 w 142"/>
                  <a:gd name="T5" fmla="*/ 120 h 123"/>
                  <a:gd name="T6" fmla="*/ 26 w 142"/>
                  <a:gd name="T7" fmla="*/ 82 h 123"/>
                  <a:gd name="T8" fmla="*/ 9 w 142"/>
                  <a:gd name="T9" fmla="*/ 71 h 123"/>
                  <a:gd name="T10" fmla="*/ 0 w 142"/>
                  <a:gd name="T11" fmla="*/ 59 h 123"/>
                  <a:gd name="T12" fmla="*/ 14 w 142"/>
                  <a:gd name="T13" fmla="*/ 32 h 123"/>
                  <a:gd name="T14" fmla="*/ 27 w 142"/>
                  <a:gd name="T15" fmla="*/ 38 h 123"/>
                  <a:gd name="T16" fmla="*/ 36 w 142"/>
                  <a:gd name="T17" fmla="*/ 20 h 123"/>
                  <a:gd name="T18" fmla="*/ 52 w 142"/>
                  <a:gd name="T19" fmla="*/ 16 h 123"/>
                  <a:gd name="T20" fmla="*/ 63 w 142"/>
                  <a:gd name="T21" fmla="*/ 22 h 123"/>
                  <a:gd name="T22" fmla="*/ 71 w 142"/>
                  <a:gd name="T23" fmla="*/ 16 h 123"/>
                  <a:gd name="T24" fmla="*/ 106 w 142"/>
                  <a:gd name="T25" fmla="*/ 5 h 123"/>
                  <a:gd name="T26" fmla="*/ 115 w 142"/>
                  <a:gd name="T27" fmla="*/ 10 h 123"/>
                  <a:gd name="T28" fmla="*/ 129 w 142"/>
                  <a:gd name="T29" fmla="*/ 0 h 123"/>
                  <a:gd name="T30" fmla="*/ 142 w 142"/>
                  <a:gd name="T31" fmla="*/ 19 h 123"/>
                  <a:gd name="T32" fmla="*/ 137 w 142"/>
                  <a:gd name="T33" fmla="*/ 47 h 123"/>
                  <a:gd name="T34" fmla="*/ 115 w 142"/>
                  <a:gd name="T35" fmla="*/ 79 h 123"/>
                  <a:gd name="T36" fmla="*/ 99 w 142"/>
                  <a:gd name="T37" fmla="*/ 92 h 123"/>
                  <a:gd name="T38" fmla="*/ 82 w 142"/>
                  <a:gd name="T39" fmla="*/ 95 h 123"/>
                  <a:gd name="T40" fmla="*/ 70 w 142"/>
                  <a:gd name="T41" fmla="*/ 103 h 123"/>
                  <a:gd name="T42" fmla="*/ 64 w 142"/>
                  <a:gd name="T43" fmla="*/ 114 h 123"/>
                  <a:gd name="T44" fmla="*/ 58 w 142"/>
                  <a:gd name="T45" fmla="*/ 123 h 1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42" h="123">
                    <a:moveTo>
                      <a:pt x="58" y="123"/>
                    </a:moveTo>
                    <a:lnTo>
                      <a:pt x="53" y="116"/>
                    </a:lnTo>
                    <a:lnTo>
                      <a:pt x="34" y="120"/>
                    </a:lnTo>
                    <a:lnTo>
                      <a:pt x="26" y="82"/>
                    </a:lnTo>
                    <a:lnTo>
                      <a:pt x="9" y="71"/>
                    </a:lnTo>
                    <a:lnTo>
                      <a:pt x="0" y="59"/>
                    </a:lnTo>
                    <a:lnTo>
                      <a:pt x="14" y="32"/>
                    </a:lnTo>
                    <a:lnTo>
                      <a:pt x="27" y="38"/>
                    </a:lnTo>
                    <a:lnTo>
                      <a:pt x="36" y="20"/>
                    </a:lnTo>
                    <a:lnTo>
                      <a:pt x="52" y="16"/>
                    </a:lnTo>
                    <a:lnTo>
                      <a:pt x="63" y="22"/>
                    </a:lnTo>
                    <a:lnTo>
                      <a:pt x="71" y="16"/>
                    </a:lnTo>
                    <a:lnTo>
                      <a:pt x="106" y="5"/>
                    </a:lnTo>
                    <a:lnTo>
                      <a:pt x="115" y="10"/>
                    </a:lnTo>
                    <a:lnTo>
                      <a:pt x="129" y="0"/>
                    </a:lnTo>
                    <a:lnTo>
                      <a:pt x="142" y="19"/>
                    </a:lnTo>
                    <a:lnTo>
                      <a:pt x="137" y="47"/>
                    </a:lnTo>
                    <a:lnTo>
                      <a:pt x="115" y="79"/>
                    </a:lnTo>
                    <a:lnTo>
                      <a:pt x="99" y="92"/>
                    </a:lnTo>
                    <a:lnTo>
                      <a:pt x="82" y="95"/>
                    </a:lnTo>
                    <a:lnTo>
                      <a:pt x="70" y="103"/>
                    </a:lnTo>
                    <a:lnTo>
                      <a:pt x="64" y="114"/>
                    </a:lnTo>
                    <a:lnTo>
                      <a:pt x="58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7" name="Freeform 522"/>
              <p:cNvSpPr>
                <a:spLocks/>
              </p:cNvSpPr>
              <p:nvPr/>
            </p:nvSpPr>
            <p:spPr bwMode="auto">
              <a:xfrm>
                <a:off x="3771" y="2581"/>
                <a:ext cx="78" cy="124"/>
              </a:xfrm>
              <a:custGeom>
                <a:avLst/>
                <a:gdLst>
                  <a:gd name="T0" fmla="*/ 22 w 78"/>
                  <a:gd name="T1" fmla="*/ 124 h 124"/>
                  <a:gd name="T2" fmla="*/ 17 w 78"/>
                  <a:gd name="T3" fmla="*/ 97 h 124"/>
                  <a:gd name="T4" fmla="*/ 12 w 78"/>
                  <a:gd name="T5" fmla="*/ 65 h 124"/>
                  <a:gd name="T6" fmla="*/ 0 w 78"/>
                  <a:gd name="T7" fmla="*/ 53 h 124"/>
                  <a:gd name="T8" fmla="*/ 9 w 78"/>
                  <a:gd name="T9" fmla="*/ 45 h 124"/>
                  <a:gd name="T10" fmla="*/ 19 w 78"/>
                  <a:gd name="T11" fmla="*/ 29 h 124"/>
                  <a:gd name="T12" fmla="*/ 35 w 78"/>
                  <a:gd name="T13" fmla="*/ 19 h 124"/>
                  <a:gd name="T14" fmla="*/ 41 w 78"/>
                  <a:gd name="T15" fmla="*/ 24 h 124"/>
                  <a:gd name="T16" fmla="*/ 56 w 78"/>
                  <a:gd name="T17" fmla="*/ 20 h 124"/>
                  <a:gd name="T18" fmla="*/ 56 w 78"/>
                  <a:gd name="T19" fmla="*/ 0 h 124"/>
                  <a:gd name="T20" fmla="*/ 78 w 78"/>
                  <a:gd name="T21" fmla="*/ 34 h 124"/>
                  <a:gd name="T22" fmla="*/ 77 w 78"/>
                  <a:gd name="T23" fmla="*/ 52 h 124"/>
                  <a:gd name="T24" fmla="*/ 53 w 78"/>
                  <a:gd name="T25" fmla="*/ 64 h 124"/>
                  <a:gd name="T26" fmla="*/ 55 w 78"/>
                  <a:gd name="T27" fmla="*/ 84 h 124"/>
                  <a:gd name="T28" fmla="*/ 22 w 78"/>
                  <a:gd name="T29" fmla="*/ 124 h 1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8" h="124">
                    <a:moveTo>
                      <a:pt x="22" y="124"/>
                    </a:moveTo>
                    <a:lnTo>
                      <a:pt x="17" y="97"/>
                    </a:lnTo>
                    <a:lnTo>
                      <a:pt x="12" y="65"/>
                    </a:lnTo>
                    <a:lnTo>
                      <a:pt x="0" y="53"/>
                    </a:lnTo>
                    <a:lnTo>
                      <a:pt x="9" y="45"/>
                    </a:lnTo>
                    <a:lnTo>
                      <a:pt x="19" y="29"/>
                    </a:lnTo>
                    <a:lnTo>
                      <a:pt x="35" y="19"/>
                    </a:lnTo>
                    <a:lnTo>
                      <a:pt x="41" y="24"/>
                    </a:lnTo>
                    <a:lnTo>
                      <a:pt x="56" y="20"/>
                    </a:lnTo>
                    <a:lnTo>
                      <a:pt x="56" y="0"/>
                    </a:lnTo>
                    <a:lnTo>
                      <a:pt x="78" y="34"/>
                    </a:lnTo>
                    <a:lnTo>
                      <a:pt x="77" y="52"/>
                    </a:lnTo>
                    <a:lnTo>
                      <a:pt x="53" y="64"/>
                    </a:lnTo>
                    <a:lnTo>
                      <a:pt x="55" y="84"/>
                    </a:lnTo>
                    <a:lnTo>
                      <a:pt x="22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8" name="Freeform 523"/>
              <p:cNvSpPr>
                <a:spLocks/>
              </p:cNvSpPr>
              <p:nvPr/>
            </p:nvSpPr>
            <p:spPr bwMode="auto">
              <a:xfrm>
                <a:off x="4401" y="3247"/>
                <a:ext cx="161" cy="195"/>
              </a:xfrm>
              <a:custGeom>
                <a:avLst/>
                <a:gdLst>
                  <a:gd name="T0" fmla="*/ 44 w 161"/>
                  <a:gd name="T1" fmla="*/ 195 h 195"/>
                  <a:gd name="T2" fmla="*/ 30 w 161"/>
                  <a:gd name="T3" fmla="*/ 186 h 195"/>
                  <a:gd name="T4" fmla="*/ 25 w 161"/>
                  <a:gd name="T5" fmla="*/ 178 h 195"/>
                  <a:gd name="T6" fmla="*/ 21 w 161"/>
                  <a:gd name="T7" fmla="*/ 164 h 195"/>
                  <a:gd name="T8" fmla="*/ 12 w 161"/>
                  <a:gd name="T9" fmla="*/ 163 h 195"/>
                  <a:gd name="T10" fmla="*/ 2 w 161"/>
                  <a:gd name="T11" fmla="*/ 165 h 195"/>
                  <a:gd name="T12" fmla="*/ 0 w 161"/>
                  <a:gd name="T13" fmla="*/ 155 h 195"/>
                  <a:gd name="T14" fmla="*/ 5 w 161"/>
                  <a:gd name="T15" fmla="*/ 148 h 195"/>
                  <a:gd name="T16" fmla="*/ 21 w 161"/>
                  <a:gd name="T17" fmla="*/ 144 h 195"/>
                  <a:gd name="T18" fmla="*/ 33 w 161"/>
                  <a:gd name="T19" fmla="*/ 132 h 195"/>
                  <a:gd name="T20" fmla="*/ 28 w 161"/>
                  <a:gd name="T21" fmla="*/ 125 h 195"/>
                  <a:gd name="T22" fmla="*/ 28 w 161"/>
                  <a:gd name="T23" fmla="*/ 91 h 195"/>
                  <a:gd name="T24" fmla="*/ 21 w 161"/>
                  <a:gd name="T25" fmla="*/ 93 h 195"/>
                  <a:gd name="T26" fmla="*/ 23 w 161"/>
                  <a:gd name="T27" fmla="*/ 83 h 195"/>
                  <a:gd name="T28" fmla="*/ 35 w 161"/>
                  <a:gd name="T29" fmla="*/ 83 h 195"/>
                  <a:gd name="T30" fmla="*/ 42 w 161"/>
                  <a:gd name="T31" fmla="*/ 72 h 195"/>
                  <a:gd name="T32" fmla="*/ 51 w 161"/>
                  <a:gd name="T33" fmla="*/ 65 h 195"/>
                  <a:gd name="T34" fmla="*/ 54 w 161"/>
                  <a:gd name="T35" fmla="*/ 56 h 195"/>
                  <a:gd name="T36" fmla="*/ 73 w 161"/>
                  <a:gd name="T37" fmla="*/ 59 h 195"/>
                  <a:gd name="T38" fmla="*/ 93 w 161"/>
                  <a:gd name="T39" fmla="*/ 50 h 195"/>
                  <a:gd name="T40" fmla="*/ 104 w 161"/>
                  <a:gd name="T41" fmla="*/ 34 h 195"/>
                  <a:gd name="T42" fmla="*/ 90 w 161"/>
                  <a:gd name="T43" fmla="*/ 24 h 195"/>
                  <a:gd name="T44" fmla="*/ 88 w 161"/>
                  <a:gd name="T45" fmla="*/ 14 h 195"/>
                  <a:gd name="T46" fmla="*/ 102 w 161"/>
                  <a:gd name="T47" fmla="*/ 0 h 195"/>
                  <a:gd name="T48" fmla="*/ 133 w 161"/>
                  <a:gd name="T49" fmla="*/ 26 h 195"/>
                  <a:gd name="T50" fmla="*/ 148 w 161"/>
                  <a:gd name="T51" fmla="*/ 16 h 195"/>
                  <a:gd name="T52" fmla="*/ 155 w 161"/>
                  <a:gd name="T53" fmla="*/ 43 h 195"/>
                  <a:gd name="T54" fmla="*/ 154 w 161"/>
                  <a:gd name="T55" fmla="*/ 57 h 195"/>
                  <a:gd name="T56" fmla="*/ 161 w 161"/>
                  <a:gd name="T57" fmla="*/ 64 h 195"/>
                  <a:gd name="T58" fmla="*/ 151 w 161"/>
                  <a:gd name="T59" fmla="*/ 75 h 195"/>
                  <a:gd name="T60" fmla="*/ 148 w 161"/>
                  <a:gd name="T61" fmla="*/ 93 h 195"/>
                  <a:gd name="T62" fmla="*/ 143 w 161"/>
                  <a:gd name="T63" fmla="*/ 105 h 195"/>
                  <a:gd name="T64" fmla="*/ 123 w 161"/>
                  <a:gd name="T65" fmla="*/ 103 h 195"/>
                  <a:gd name="T66" fmla="*/ 93 w 161"/>
                  <a:gd name="T67" fmla="*/ 136 h 195"/>
                  <a:gd name="T68" fmla="*/ 78 w 161"/>
                  <a:gd name="T69" fmla="*/ 158 h 195"/>
                  <a:gd name="T70" fmla="*/ 71 w 161"/>
                  <a:gd name="T71" fmla="*/ 160 h 195"/>
                  <a:gd name="T72" fmla="*/ 66 w 161"/>
                  <a:gd name="T73" fmla="*/ 171 h 195"/>
                  <a:gd name="T74" fmla="*/ 44 w 161"/>
                  <a:gd name="T75" fmla="*/ 195 h 19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61" h="195">
                    <a:moveTo>
                      <a:pt x="44" y="195"/>
                    </a:moveTo>
                    <a:lnTo>
                      <a:pt x="30" y="186"/>
                    </a:lnTo>
                    <a:lnTo>
                      <a:pt x="25" y="178"/>
                    </a:lnTo>
                    <a:lnTo>
                      <a:pt x="21" y="164"/>
                    </a:lnTo>
                    <a:lnTo>
                      <a:pt x="12" y="163"/>
                    </a:lnTo>
                    <a:lnTo>
                      <a:pt x="2" y="165"/>
                    </a:lnTo>
                    <a:lnTo>
                      <a:pt x="0" y="155"/>
                    </a:lnTo>
                    <a:lnTo>
                      <a:pt x="5" y="148"/>
                    </a:lnTo>
                    <a:lnTo>
                      <a:pt x="21" y="144"/>
                    </a:lnTo>
                    <a:lnTo>
                      <a:pt x="33" y="132"/>
                    </a:lnTo>
                    <a:lnTo>
                      <a:pt x="28" y="125"/>
                    </a:lnTo>
                    <a:lnTo>
                      <a:pt x="28" y="91"/>
                    </a:lnTo>
                    <a:lnTo>
                      <a:pt x="21" y="93"/>
                    </a:lnTo>
                    <a:lnTo>
                      <a:pt x="23" y="83"/>
                    </a:lnTo>
                    <a:lnTo>
                      <a:pt x="35" y="83"/>
                    </a:lnTo>
                    <a:lnTo>
                      <a:pt x="42" y="72"/>
                    </a:lnTo>
                    <a:lnTo>
                      <a:pt x="51" y="65"/>
                    </a:lnTo>
                    <a:lnTo>
                      <a:pt x="54" y="56"/>
                    </a:lnTo>
                    <a:lnTo>
                      <a:pt x="73" y="59"/>
                    </a:lnTo>
                    <a:lnTo>
                      <a:pt x="93" y="50"/>
                    </a:lnTo>
                    <a:lnTo>
                      <a:pt x="104" y="34"/>
                    </a:lnTo>
                    <a:lnTo>
                      <a:pt x="90" y="24"/>
                    </a:lnTo>
                    <a:lnTo>
                      <a:pt x="88" y="14"/>
                    </a:lnTo>
                    <a:lnTo>
                      <a:pt x="102" y="0"/>
                    </a:lnTo>
                    <a:lnTo>
                      <a:pt x="133" y="26"/>
                    </a:lnTo>
                    <a:lnTo>
                      <a:pt x="148" y="16"/>
                    </a:lnTo>
                    <a:lnTo>
                      <a:pt x="155" y="43"/>
                    </a:lnTo>
                    <a:lnTo>
                      <a:pt x="154" y="57"/>
                    </a:lnTo>
                    <a:lnTo>
                      <a:pt x="161" y="64"/>
                    </a:lnTo>
                    <a:lnTo>
                      <a:pt x="151" y="75"/>
                    </a:lnTo>
                    <a:lnTo>
                      <a:pt x="148" y="93"/>
                    </a:lnTo>
                    <a:lnTo>
                      <a:pt x="143" y="105"/>
                    </a:lnTo>
                    <a:lnTo>
                      <a:pt x="123" y="103"/>
                    </a:lnTo>
                    <a:lnTo>
                      <a:pt x="93" y="136"/>
                    </a:lnTo>
                    <a:lnTo>
                      <a:pt x="78" y="158"/>
                    </a:lnTo>
                    <a:lnTo>
                      <a:pt x="71" y="160"/>
                    </a:lnTo>
                    <a:lnTo>
                      <a:pt x="66" y="171"/>
                    </a:lnTo>
                    <a:lnTo>
                      <a:pt x="44" y="1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99" name="Freeform 524"/>
              <p:cNvSpPr>
                <a:spLocks/>
              </p:cNvSpPr>
              <p:nvPr/>
            </p:nvSpPr>
            <p:spPr bwMode="auto">
              <a:xfrm>
                <a:off x="4123" y="3414"/>
                <a:ext cx="74" cy="81"/>
              </a:xfrm>
              <a:custGeom>
                <a:avLst/>
                <a:gdLst>
                  <a:gd name="T0" fmla="*/ 59 w 74"/>
                  <a:gd name="T1" fmla="*/ 81 h 81"/>
                  <a:gd name="T2" fmla="*/ 59 w 74"/>
                  <a:gd name="T3" fmla="*/ 81 h 81"/>
                  <a:gd name="T4" fmla="*/ 59 w 74"/>
                  <a:gd name="T5" fmla="*/ 81 h 81"/>
                  <a:gd name="T6" fmla="*/ 59 w 74"/>
                  <a:gd name="T7" fmla="*/ 81 h 81"/>
                  <a:gd name="T8" fmla="*/ 59 w 74"/>
                  <a:gd name="T9" fmla="*/ 81 h 81"/>
                  <a:gd name="T10" fmla="*/ 49 w 74"/>
                  <a:gd name="T11" fmla="*/ 70 h 81"/>
                  <a:gd name="T12" fmla="*/ 45 w 74"/>
                  <a:gd name="T13" fmla="*/ 56 h 81"/>
                  <a:gd name="T14" fmla="*/ 45 w 74"/>
                  <a:gd name="T15" fmla="*/ 56 h 81"/>
                  <a:gd name="T16" fmla="*/ 45 w 74"/>
                  <a:gd name="T17" fmla="*/ 56 h 81"/>
                  <a:gd name="T18" fmla="*/ 45 w 74"/>
                  <a:gd name="T19" fmla="*/ 56 h 81"/>
                  <a:gd name="T20" fmla="*/ 45 w 74"/>
                  <a:gd name="T21" fmla="*/ 56 h 81"/>
                  <a:gd name="T22" fmla="*/ 45 w 74"/>
                  <a:gd name="T23" fmla="*/ 56 h 81"/>
                  <a:gd name="T24" fmla="*/ 39 w 74"/>
                  <a:gd name="T25" fmla="*/ 59 h 81"/>
                  <a:gd name="T26" fmla="*/ 31 w 74"/>
                  <a:gd name="T27" fmla="*/ 55 h 81"/>
                  <a:gd name="T28" fmla="*/ 31 w 74"/>
                  <a:gd name="T29" fmla="*/ 55 h 81"/>
                  <a:gd name="T30" fmla="*/ 31 w 74"/>
                  <a:gd name="T31" fmla="*/ 55 h 81"/>
                  <a:gd name="T32" fmla="*/ 31 w 74"/>
                  <a:gd name="T33" fmla="*/ 55 h 81"/>
                  <a:gd name="T34" fmla="*/ 31 w 74"/>
                  <a:gd name="T35" fmla="*/ 55 h 81"/>
                  <a:gd name="T36" fmla="*/ 31 w 74"/>
                  <a:gd name="T37" fmla="*/ 55 h 81"/>
                  <a:gd name="T38" fmla="*/ 31 w 74"/>
                  <a:gd name="T39" fmla="*/ 54 h 81"/>
                  <a:gd name="T40" fmla="*/ 29 w 74"/>
                  <a:gd name="T41" fmla="*/ 44 h 81"/>
                  <a:gd name="T42" fmla="*/ 29 w 74"/>
                  <a:gd name="T43" fmla="*/ 44 h 81"/>
                  <a:gd name="T44" fmla="*/ 29 w 74"/>
                  <a:gd name="T45" fmla="*/ 44 h 81"/>
                  <a:gd name="T46" fmla="*/ 29 w 74"/>
                  <a:gd name="T47" fmla="*/ 44 h 81"/>
                  <a:gd name="T48" fmla="*/ 28 w 74"/>
                  <a:gd name="T49" fmla="*/ 40 h 81"/>
                  <a:gd name="T50" fmla="*/ 26 w 74"/>
                  <a:gd name="T51" fmla="*/ 36 h 81"/>
                  <a:gd name="T52" fmla="*/ 26 w 74"/>
                  <a:gd name="T53" fmla="*/ 36 h 81"/>
                  <a:gd name="T54" fmla="*/ 26 w 74"/>
                  <a:gd name="T55" fmla="*/ 36 h 81"/>
                  <a:gd name="T56" fmla="*/ 15 w 74"/>
                  <a:gd name="T57" fmla="*/ 36 h 81"/>
                  <a:gd name="T58" fmla="*/ 0 w 74"/>
                  <a:gd name="T59" fmla="*/ 38 h 81"/>
                  <a:gd name="T60" fmla="*/ 0 w 74"/>
                  <a:gd name="T61" fmla="*/ 38 h 81"/>
                  <a:gd name="T62" fmla="*/ 0 w 74"/>
                  <a:gd name="T63" fmla="*/ 38 h 81"/>
                  <a:gd name="T64" fmla="*/ 5 w 74"/>
                  <a:gd name="T65" fmla="*/ 26 h 81"/>
                  <a:gd name="T66" fmla="*/ 5 w 74"/>
                  <a:gd name="T67" fmla="*/ 15 h 81"/>
                  <a:gd name="T68" fmla="*/ 19 w 74"/>
                  <a:gd name="T69" fmla="*/ 12 h 81"/>
                  <a:gd name="T70" fmla="*/ 33 w 74"/>
                  <a:gd name="T71" fmla="*/ 23 h 81"/>
                  <a:gd name="T72" fmla="*/ 49 w 74"/>
                  <a:gd name="T73" fmla="*/ 13 h 81"/>
                  <a:gd name="T74" fmla="*/ 49 w 74"/>
                  <a:gd name="T75" fmla="*/ 13 h 81"/>
                  <a:gd name="T76" fmla="*/ 48 w 74"/>
                  <a:gd name="T77" fmla="*/ 0 h 81"/>
                  <a:gd name="T78" fmla="*/ 48 w 74"/>
                  <a:gd name="T79" fmla="*/ 0 h 81"/>
                  <a:gd name="T80" fmla="*/ 62 w 74"/>
                  <a:gd name="T81" fmla="*/ 3 h 81"/>
                  <a:gd name="T82" fmla="*/ 62 w 74"/>
                  <a:gd name="T83" fmla="*/ 3 h 81"/>
                  <a:gd name="T84" fmla="*/ 69 w 74"/>
                  <a:gd name="T85" fmla="*/ 31 h 81"/>
                  <a:gd name="T86" fmla="*/ 69 w 74"/>
                  <a:gd name="T87" fmla="*/ 31 h 81"/>
                  <a:gd name="T88" fmla="*/ 69 w 74"/>
                  <a:gd name="T89" fmla="*/ 31 h 81"/>
                  <a:gd name="T90" fmla="*/ 69 w 74"/>
                  <a:gd name="T91" fmla="*/ 31 h 81"/>
                  <a:gd name="T92" fmla="*/ 69 w 74"/>
                  <a:gd name="T93" fmla="*/ 53 h 81"/>
                  <a:gd name="T94" fmla="*/ 74 w 74"/>
                  <a:gd name="T95" fmla="*/ 79 h 81"/>
                  <a:gd name="T96" fmla="*/ 74 w 74"/>
                  <a:gd name="T97" fmla="*/ 79 h 81"/>
                  <a:gd name="T98" fmla="*/ 74 w 74"/>
                  <a:gd name="T99" fmla="*/ 79 h 81"/>
                  <a:gd name="T100" fmla="*/ 59 w 74"/>
                  <a:gd name="T101" fmla="*/ 81 h 8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4" h="81">
                    <a:moveTo>
                      <a:pt x="59" y="81"/>
                    </a:moveTo>
                    <a:lnTo>
                      <a:pt x="59" y="81"/>
                    </a:lnTo>
                    <a:lnTo>
                      <a:pt x="49" y="70"/>
                    </a:lnTo>
                    <a:lnTo>
                      <a:pt x="45" y="56"/>
                    </a:lnTo>
                    <a:lnTo>
                      <a:pt x="39" y="59"/>
                    </a:lnTo>
                    <a:lnTo>
                      <a:pt x="31" y="55"/>
                    </a:lnTo>
                    <a:lnTo>
                      <a:pt x="31" y="54"/>
                    </a:lnTo>
                    <a:lnTo>
                      <a:pt x="29" y="44"/>
                    </a:lnTo>
                    <a:lnTo>
                      <a:pt x="28" y="40"/>
                    </a:lnTo>
                    <a:lnTo>
                      <a:pt x="26" y="36"/>
                    </a:lnTo>
                    <a:lnTo>
                      <a:pt x="15" y="36"/>
                    </a:lnTo>
                    <a:lnTo>
                      <a:pt x="0" y="38"/>
                    </a:lnTo>
                    <a:lnTo>
                      <a:pt x="5" y="26"/>
                    </a:lnTo>
                    <a:lnTo>
                      <a:pt x="5" y="15"/>
                    </a:lnTo>
                    <a:lnTo>
                      <a:pt x="19" y="12"/>
                    </a:lnTo>
                    <a:lnTo>
                      <a:pt x="33" y="23"/>
                    </a:lnTo>
                    <a:lnTo>
                      <a:pt x="49" y="13"/>
                    </a:lnTo>
                    <a:lnTo>
                      <a:pt x="48" y="0"/>
                    </a:lnTo>
                    <a:lnTo>
                      <a:pt x="62" y="3"/>
                    </a:lnTo>
                    <a:lnTo>
                      <a:pt x="69" y="31"/>
                    </a:lnTo>
                    <a:lnTo>
                      <a:pt x="69" y="53"/>
                    </a:lnTo>
                    <a:lnTo>
                      <a:pt x="74" y="79"/>
                    </a:lnTo>
                    <a:lnTo>
                      <a:pt x="59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0" name="Freeform 525"/>
              <p:cNvSpPr>
                <a:spLocks/>
              </p:cNvSpPr>
              <p:nvPr/>
            </p:nvSpPr>
            <p:spPr bwMode="auto">
              <a:xfrm>
                <a:off x="3692" y="2670"/>
                <a:ext cx="103" cy="98"/>
              </a:xfrm>
              <a:custGeom>
                <a:avLst/>
                <a:gdLst>
                  <a:gd name="T0" fmla="*/ 66 w 103"/>
                  <a:gd name="T1" fmla="*/ 98 h 98"/>
                  <a:gd name="T2" fmla="*/ 54 w 103"/>
                  <a:gd name="T3" fmla="*/ 84 h 98"/>
                  <a:gd name="T4" fmla="*/ 39 w 103"/>
                  <a:gd name="T5" fmla="*/ 83 h 98"/>
                  <a:gd name="T6" fmla="*/ 34 w 103"/>
                  <a:gd name="T7" fmla="*/ 69 h 98"/>
                  <a:gd name="T8" fmla="*/ 2 w 103"/>
                  <a:gd name="T9" fmla="*/ 64 h 98"/>
                  <a:gd name="T10" fmla="*/ 0 w 103"/>
                  <a:gd name="T11" fmla="*/ 10 h 98"/>
                  <a:gd name="T12" fmla="*/ 17 w 103"/>
                  <a:gd name="T13" fmla="*/ 0 h 98"/>
                  <a:gd name="T14" fmla="*/ 38 w 103"/>
                  <a:gd name="T15" fmla="*/ 15 h 98"/>
                  <a:gd name="T16" fmla="*/ 81 w 103"/>
                  <a:gd name="T17" fmla="*/ 19 h 98"/>
                  <a:gd name="T18" fmla="*/ 96 w 103"/>
                  <a:gd name="T19" fmla="*/ 8 h 98"/>
                  <a:gd name="T20" fmla="*/ 101 w 103"/>
                  <a:gd name="T21" fmla="*/ 35 h 98"/>
                  <a:gd name="T22" fmla="*/ 99 w 103"/>
                  <a:gd name="T23" fmla="*/ 44 h 98"/>
                  <a:gd name="T24" fmla="*/ 103 w 103"/>
                  <a:gd name="T25" fmla="*/ 54 h 98"/>
                  <a:gd name="T26" fmla="*/ 83 w 103"/>
                  <a:gd name="T27" fmla="*/ 61 h 98"/>
                  <a:gd name="T28" fmla="*/ 66 w 103"/>
                  <a:gd name="T29" fmla="*/ 98 h 9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3" h="98">
                    <a:moveTo>
                      <a:pt x="66" y="98"/>
                    </a:moveTo>
                    <a:lnTo>
                      <a:pt x="54" y="84"/>
                    </a:lnTo>
                    <a:lnTo>
                      <a:pt x="39" y="83"/>
                    </a:lnTo>
                    <a:lnTo>
                      <a:pt x="34" y="69"/>
                    </a:lnTo>
                    <a:lnTo>
                      <a:pt x="2" y="64"/>
                    </a:lnTo>
                    <a:lnTo>
                      <a:pt x="0" y="10"/>
                    </a:lnTo>
                    <a:lnTo>
                      <a:pt x="17" y="0"/>
                    </a:lnTo>
                    <a:lnTo>
                      <a:pt x="38" y="15"/>
                    </a:lnTo>
                    <a:lnTo>
                      <a:pt x="81" y="19"/>
                    </a:lnTo>
                    <a:lnTo>
                      <a:pt x="96" y="8"/>
                    </a:lnTo>
                    <a:lnTo>
                      <a:pt x="101" y="35"/>
                    </a:lnTo>
                    <a:lnTo>
                      <a:pt x="99" y="44"/>
                    </a:lnTo>
                    <a:lnTo>
                      <a:pt x="103" y="54"/>
                    </a:lnTo>
                    <a:lnTo>
                      <a:pt x="83" y="61"/>
                    </a:lnTo>
                    <a:lnTo>
                      <a:pt x="66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1" name="Freeform 526"/>
              <p:cNvSpPr>
                <a:spLocks/>
              </p:cNvSpPr>
              <p:nvPr/>
            </p:nvSpPr>
            <p:spPr bwMode="auto">
              <a:xfrm>
                <a:off x="4086" y="2841"/>
                <a:ext cx="108" cy="127"/>
              </a:xfrm>
              <a:custGeom>
                <a:avLst/>
                <a:gdLst>
                  <a:gd name="T0" fmla="*/ 66 w 108"/>
                  <a:gd name="T1" fmla="*/ 127 h 127"/>
                  <a:gd name="T2" fmla="*/ 68 w 108"/>
                  <a:gd name="T3" fmla="*/ 100 h 127"/>
                  <a:gd name="T4" fmla="*/ 54 w 108"/>
                  <a:gd name="T5" fmla="*/ 90 h 127"/>
                  <a:gd name="T6" fmla="*/ 42 w 108"/>
                  <a:gd name="T7" fmla="*/ 98 h 127"/>
                  <a:gd name="T8" fmla="*/ 33 w 108"/>
                  <a:gd name="T9" fmla="*/ 87 h 127"/>
                  <a:gd name="T10" fmla="*/ 37 w 108"/>
                  <a:gd name="T11" fmla="*/ 68 h 127"/>
                  <a:gd name="T12" fmla="*/ 20 w 108"/>
                  <a:gd name="T13" fmla="*/ 60 h 127"/>
                  <a:gd name="T14" fmla="*/ 0 w 108"/>
                  <a:gd name="T15" fmla="*/ 48 h 127"/>
                  <a:gd name="T16" fmla="*/ 17 w 108"/>
                  <a:gd name="T17" fmla="*/ 29 h 127"/>
                  <a:gd name="T18" fmla="*/ 38 w 108"/>
                  <a:gd name="T19" fmla="*/ 20 h 127"/>
                  <a:gd name="T20" fmla="*/ 52 w 108"/>
                  <a:gd name="T21" fmla="*/ 18 h 127"/>
                  <a:gd name="T22" fmla="*/ 66 w 108"/>
                  <a:gd name="T23" fmla="*/ 0 h 127"/>
                  <a:gd name="T24" fmla="*/ 82 w 108"/>
                  <a:gd name="T25" fmla="*/ 31 h 127"/>
                  <a:gd name="T26" fmla="*/ 93 w 108"/>
                  <a:gd name="T27" fmla="*/ 30 h 127"/>
                  <a:gd name="T28" fmla="*/ 98 w 108"/>
                  <a:gd name="T29" fmla="*/ 52 h 127"/>
                  <a:gd name="T30" fmla="*/ 106 w 108"/>
                  <a:gd name="T31" fmla="*/ 58 h 127"/>
                  <a:gd name="T32" fmla="*/ 94 w 108"/>
                  <a:gd name="T33" fmla="*/ 79 h 127"/>
                  <a:gd name="T34" fmla="*/ 108 w 108"/>
                  <a:gd name="T35" fmla="*/ 101 h 127"/>
                  <a:gd name="T36" fmla="*/ 106 w 108"/>
                  <a:gd name="T37" fmla="*/ 121 h 127"/>
                  <a:gd name="T38" fmla="*/ 80 w 108"/>
                  <a:gd name="T39" fmla="*/ 110 h 127"/>
                  <a:gd name="T40" fmla="*/ 66 w 108"/>
                  <a:gd name="T41" fmla="*/ 127 h 12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8" h="127">
                    <a:moveTo>
                      <a:pt x="66" y="127"/>
                    </a:moveTo>
                    <a:lnTo>
                      <a:pt x="68" y="100"/>
                    </a:lnTo>
                    <a:lnTo>
                      <a:pt x="54" y="90"/>
                    </a:lnTo>
                    <a:lnTo>
                      <a:pt x="42" y="98"/>
                    </a:lnTo>
                    <a:lnTo>
                      <a:pt x="33" y="87"/>
                    </a:lnTo>
                    <a:lnTo>
                      <a:pt x="37" y="68"/>
                    </a:lnTo>
                    <a:lnTo>
                      <a:pt x="20" y="60"/>
                    </a:lnTo>
                    <a:lnTo>
                      <a:pt x="0" y="48"/>
                    </a:lnTo>
                    <a:lnTo>
                      <a:pt x="17" y="29"/>
                    </a:lnTo>
                    <a:lnTo>
                      <a:pt x="38" y="20"/>
                    </a:lnTo>
                    <a:lnTo>
                      <a:pt x="52" y="18"/>
                    </a:lnTo>
                    <a:lnTo>
                      <a:pt x="66" y="0"/>
                    </a:lnTo>
                    <a:lnTo>
                      <a:pt x="82" y="31"/>
                    </a:lnTo>
                    <a:lnTo>
                      <a:pt x="93" y="30"/>
                    </a:lnTo>
                    <a:lnTo>
                      <a:pt x="98" y="52"/>
                    </a:lnTo>
                    <a:lnTo>
                      <a:pt x="106" y="58"/>
                    </a:lnTo>
                    <a:lnTo>
                      <a:pt x="94" y="79"/>
                    </a:lnTo>
                    <a:lnTo>
                      <a:pt x="108" y="101"/>
                    </a:lnTo>
                    <a:lnTo>
                      <a:pt x="106" y="121"/>
                    </a:lnTo>
                    <a:lnTo>
                      <a:pt x="80" y="110"/>
                    </a:lnTo>
                    <a:lnTo>
                      <a:pt x="66" y="1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2" name="Freeform 527"/>
              <p:cNvSpPr>
                <a:spLocks/>
              </p:cNvSpPr>
              <p:nvPr/>
            </p:nvSpPr>
            <p:spPr bwMode="auto">
              <a:xfrm>
                <a:off x="4379" y="3287"/>
                <a:ext cx="64" cy="53"/>
              </a:xfrm>
              <a:custGeom>
                <a:avLst/>
                <a:gdLst>
                  <a:gd name="T0" fmla="*/ 43 w 64"/>
                  <a:gd name="T1" fmla="*/ 53 h 53"/>
                  <a:gd name="T2" fmla="*/ 0 w 64"/>
                  <a:gd name="T3" fmla="*/ 46 h 53"/>
                  <a:gd name="T4" fmla="*/ 7 w 64"/>
                  <a:gd name="T5" fmla="*/ 32 h 53"/>
                  <a:gd name="T6" fmla="*/ 20 w 64"/>
                  <a:gd name="T7" fmla="*/ 20 h 53"/>
                  <a:gd name="T8" fmla="*/ 18 w 64"/>
                  <a:gd name="T9" fmla="*/ 5 h 53"/>
                  <a:gd name="T10" fmla="*/ 32 w 64"/>
                  <a:gd name="T11" fmla="*/ 0 h 53"/>
                  <a:gd name="T12" fmla="*/ 43 w 64"/>
                  <a:gd name="T13" fmla="*/ 2 h 53"/>
                  <a:gd name="T14" fmla="*/ 55 w 64"/>
                  <a:gd name="T15" fmla="*/ 11 h 53"/>
                  <a:gd name="T16" fmla="*/ 64 w 64"/>
                  <a:gd name="T17" fmla="*/ 32 h 53"/>
                  <a:gd name="T18" fmla="*/ 57 w 64"/>
                  <a:gd name="T19" fmla="*/ 43 h 53"/>
                  <a:gd name="T20" fmla="*/ 45 w 64"/>
                  <a:gd name="T21" fmla="*/ 43 h 53"/>
                  <a:gd name="T22" fmla="*/ 43 w 64"/>
                  <a:gd name="T23" fmla="*/ 53 h 5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4" h="53">
                    <a:moveTo>
                      <a:pt x="43" y="53"/>
                    </a:moveTo>
                    <a:lnTo>
                      <a:pt x="0" y="46"/>
                    </a:lnTo>
                    <a:lnTo>
                      <a:pt x="7" y="32"/>
                    </a:lnTo>
                    <a:lnTo>
                      <a:pt x="20" y="20"/>
                    </a:lnTo>
                    <a:lnTo>
                      <a:pt x="18" y="5"/>
                    </a:lnTo>
                    <a:lnTo>
                      <a:pt x="32" y="0"/>
                    </a:lnTo>
                    <a:lnTo>
                      <a:pt x="43" y="2"/>
                    </a:lnTo>
                    <a:lnTo>
                      <a:pt x="55" y="11"/>
                    </a:lnTo>
                    <a:lnTo>
                      <a:pt x="64" y="32"/>
                    </a:lnTo>
                    <a:lnTo>
                      <a:pt x="57" y="43"/>
                    </a:lnTo>
                    <a:lnTo>
                      <a:pt x="45" y="43"/>
                    </a:lnTo>
                    <a:lnTo>
                      <a:pt x="43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3" name="Freeform 528"/>
              <p:cNvSpPr>
                <a:spLocks/>
              </p:cNvSpPr>
              <p:nvPr/>
            </p:nvSpPr>
            <p:spPr bwMode="auto">
              <a:xfrm>
                <a:off x="3198" y="3562"/>
                <a:ext cx="35" cy="44"/>
              </a:xfrm>
              <a:custGeom>
                <a:avLst/>
                <a:gdLst>
                  <a:gd name="T0" fmla="*/ 26 w 35"/>
                  <a:gd name="T1" fmla="*/ 44 h 44"/>
                  <a:gd name="T2" fmla="*/ 25 w 35"/>
                  <a:gd name="T3" fmla="*/ 43 h 44"/>
                  <a:gd name="T4" fmla="*/ 24 w 35"/>
                  <a:gd name="T5" fmla="*/ 37 h 44"/>
                  <a:gd name="T6" fmla="*/ 23 w 35"/>
                  <a:gd name="T7" fmla="*/ 36 h 44"/>
                  <a:gd name="T8" fmla="*/ 17 w 35"/>
                  <a:gd name="T9" fmla="*/ 37 h 44"/>
                  <a:gd name="T10" fmla="*/ 15 w 35"/>
                  <a:gd name="T11" fmla="*/ 31 h 44"/>
                  <a:gd name="T12" fmla="*/ 11 w 35"/>
                  <a:gd name="T13" fmla="*/ 24 h 44"/>
                  <a:gd name="T14" fmla="*/ 4 w 35"/>
                  <a:gd name="T15" fmla="*/ 18 h 44"/>
                  <a:gd name="T16" fmla="*/ 0 w 35"/>
                  <a:gd name="T17" fmla="*/ 17 h 44"/>
                  <a:gd name="T18" fmla="*/ 0 w 35"/>
                  <a:gd name="T19" fmla="*/ 2 h 44"/>
                  <a:gd name="T20" fmla="*/ 3 w 35"/>
                  <a:gd name="T21" fmla="*/ 0 h 44"/>
                  <a:gd name="T22" fmla="*/ 2 w 35"/>
                  <a:gd name="T23" fmla="*/ 2 h 44"/>
                  <a:gd name="T24" fmla="*/ 2 w 35"/>
                  <a:gd name="T25" fmla="*/ 5 h 44"/>
                  <a:gd name="T26" fmla="*/ 7 w 35"/>
                  <a:gd name="T27" fmla="*/ 6 h 44"/>
                  <a:gd name="T28" fmla="*/ 12 w 35"/>
                  <a:gd name="T29" fmla="*/ 5 h 44"/>
                  <a:gd name="T30" fmla="*/ 18 w 35"/>
                  <a:gd name="T31" fmla="*/ 2 h 44"/>
                  <a:gd name="T32" fmla="*/ 21 w 35"/>
                  <a:gd name="T33" fmla="*/ 2 h 44"/>
                  <a:gd name="T34" fmla="*/ 27 w 35"/>
                  <a:gd name="T35" fmla="*/ 5 h 44"/>
                  <a:gd name="T36" fmla="*/ 30 w 35"/>
                  <a:gd name="T37" fmla="*/ 8 h 44"/>
                  <a:gd name="T38" fmla="*/ 34 w 35"/>
                  <a:gd name="T39" fmla="*/ 18 h 44"/>
                  <a:gd name="T40" fmla="*/ 31 w 35"/>
                  <a:gd name="T41" fmla="*/ 23 h 44"/>
                  <a:gd name="T42" fmla="*/ 31 w 35"/>
                  <a:gd name="T43" fmla="*/ 26 h 44"/>
                  <a:gd name="T44" fmla="*/ 35 w 35"/>
                  <a:gd name="T45" fmla="*/ 29 h 44"/>
                  <a:gd name="T46" fmla="*/ 33 w 35"/>
                  <a:gd name="T47" fmla="*/ 38 h 44"/>
                  <a:gd name="T48" fmla="*/ 29 w 35"/>
                  <a:gd name="T49" fmla="*/ 44 h 44"/>
                  <a:gd name="T50" fmla="*/ 26 w 35"/>
                  <a:gd name="T51" fmla="*/ 44 h 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5" h="44">
                    <a:moveTo>
                      <a:pt x="26" y="44"/>
                    </a:moveTo>
                    <a:lnTo>
                      <a:pt x="25" y="43"/>
                    </a:lnTo>
                    <a:lnTo>
                      <a:pt x="24" y="37"/>
                    </a:lnTo>
                    <a:lnTo>
                      <a:pt x="23" y="36"/>
                    </a:lnTo>
                    <a:lnTo>
                      <a:pt x="17" y="37"/>
                    </a:lnTo>
                    <a:lnTo>
                      <a:pt x="15" y="31"/>
                    </a:lnTo>
                    <a:lnTo>
                      <a:pt x="11" y="24"/>
                    </a:lnTo>
                    <a:lnTo>
                      <a:pt x="4" y="18"/>
                    </a:lnTo>
                    <a:lnTo>
                      <a:pt x="0" y="17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8" y="2"/>
                    </a:lnTo>
                    <a:lnTo>
                      <a:pt x="21" y="2"/>
                    </a:lnTo>
                    <a:lnTo>
                      <a:pt x="27" y="5"/>
                    </a:lnTo>
                    <a:lnTo>
                      <a:pt x="30" y="8"/>
                    </a:lnTo>
                    <a:lnTo>
                      <a:pt x="34" y="18"/>
                    </a:lnTo>
                    <a:lnTo>
                      <a:pt x="31" y="23"/>
                    </a:lnTo>
                    <a:lnTo>
                      <a:pt x="31" y="26"/>
                    </a:lnTo>
                    <a:lnTo>
                      <a:pt x="35" y="29"/>
                    </a:lnTo>
                    <a:lnTo>
                      <a:pt x="33" y="38"/>
                    </a:lnTo>
                    <a:lnTo>
                      <a:pt x="29" y="44"/>
                    </a:lnTo>
                    <a:lnTo>
                      <a:pt x="26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4" name="Freeform 529"/>
              <p:cNvSpPr>
                <a:spLocks/>
              </p:cNvSpPr>
              <p:nvPr/>
            </p:nvSpPr>
            <p:spPr bwMode="auto">
              <a:xfrm>
                <a:off x="3773" y="3192"/>
                <a:ext cx="61" cy="63"/>
              </a:xfrm>
              <a:custGeom>
                <a:avLst/>
                <a:gdLst>
                  <a:gd name="T0" fmla="*/ 37 w 61"/>
                  <a:gd name="T1" fmla="*/ 63 h 63"/>
                  <a:gd name="T2" fmla="*/ 27 w 61"/>
                  <a:gd name="T3" fmla="*/ 53 h 63"/>
                  <a:gd name="T4" fmla="*/ 18 w 61"/>
                  <a:gd name="T5" fmla="*/ 36 h 63"/>
                  <a:gd name="T6" fmla="*/ 0 w 61"/>
                  <a:gd name="T7" fmla="*/ 21 h 63"/>
                  <a:gd name="T8" fmla="*/ 7 w 61"/>
                  <a:gd name="T9" fmla="*/ 7 h 63"/>
                  <a:gd name="T10" fmla="*/ 30 w 61"/>
                  <a:gd name="T11" fmla="*/ 0 h 63"/>
                  <a:gd name="T12" fmla="*/ 52 w 61"/>
                  <a:gd name="T13" fmla="*/ 2 h 63"/>
                  <a:gd name="T14" fmla="*/ 61 w 61"/>
                  <a:gd name="T15" fmla="*/ 33 h 63"/>
                  <a:gd name="T16" fmla="*/ 37 w 61"/>
                  <a:gd name="T17" fmla="*/ 63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1" h="63">
                    <a:moveTo>
                      <a:pt x="37" y="63"/>
                    </a:moveTo>
                    <a:lnTo>
                      <a:pt x="27" y="53"/>
                    </a:lnTo>
                    <a:lnTo>
                      <a:pt x="18" y="36"/>
                    </a:lnTo>
                    <a:lnTo>
                      <a:pt x="0" y="21"/>
                    </a:lnTo>
                    <a:lnTo>
                      <a:pt x="7" y="7"/>
                    </a:lnTo>
                    <a:lnTo>
                      <a:pt x="30" y="0"/>
                    </a:lnTo>
                    <a:lnTo>
                      <a:pt x="52" y="2"/>
                    </a:lnTo>
                    <a:lnTo>
                      <a:pt x="61" y="33"/>
                    </a:lnTo>
                    <a:lnTo>
                      <a:pt x="37" y="63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5" name="Freeform 530"/>
              <p:cNvSpPr>
                <a:spLocks/>
              </p:cNvSpPr>
              <p:nvPr/>
            </p:nvSpPr>
            <p:spPr bwMode="auto">
              <a:xfrm>
                <a:off x="4352" y="2804"/>
                <a:ext cx="160" cy="128"/>
              </a:xfrm>
              <a:custGeom>
                <a:avLst/>
                <a:gdLst>
                  <a:gd name="T0" fmla="*/ 91 w 160"/>
                  <a:gd name="T1" fmla="*/ 128 h 128"/>
                  <a:gd name="T2" fmla="*/ 73 w 160"/>
                  <a:gd name="T3" fmla="*/ 102 h 128"/>
                  <a:gd name="T4" fmla="*/ 60 w 160"/>
                  <a:gd name="T5" fmla="*/ 110 h 128"/>
                  <a:gd name="T6" fmla="*/ 50 w 160"/>
                  <a:gd name="T7" fmla="*/ 106 h 128"/>
                  <a:gd name="T8" fmla="*/ 41 w 160"/>
                  <a:gd name="T9" fmla="*/ 104 h 128"/>
                  <a:gd name="T10" fmla="*/ 0 w 160"/>
                  <a:gd name="T11" fmla="*/ 64 h 128"/>
                  <a:gd name="T12" fmla="*/ 7 w 160"/>
                  <a:gd name="T13" fmla="*/ 48 h 128"/>
                  <a:gd name="T14" fmla="*/ 5 w 160"/>
                  <a:gd name="T15" fmla="*/ 29 h 128"/>
                  <a:gd name="T16" fmla="*/ 17 w 160"/>
                  <a:gd name="T17" fmla="*/ 25 h 128"/>
                  <a:gd name="T18" fmla="*/ 10 w 160"/>
                  <a:gd name="T19" fmla="*/ 0 h 128"/>
                  <a:gd name="T20" fmla="*/ 62 w 160"/>
                  <a:gd name="T21" fmla="*/ 11 h 128"/>
                  <a:gd name="T22" fmla="*/ 75 w 160"/>
                  <a:gd name="T23" fmla="*/ 10 h 128"/>
                  <a:gd name="T24" fmla="*/ 114 w 160"/>
                  <a:gd name="T25" fmla="*/ 17 h 128"/>
                  <a:gd name="T26" fmla="*/ 120 w 160"/>
                  <a:gd name="T27" fmla="*/ 27 h 128"/>
                  <a:gd name="T28" fmla="*/ 137 w 160"/>
                  <a:gd name="T29" fmla="*/ 27 h 128"/>
                  <a:gd name="T30" fmla="*/ 152 w 160"/>
                  <a:gd name="T31" fmla="*/ 36 h 128"/>
                  <a:gd name="T32" fmla="*/ 160 w 160"/>
                  <a:gd name="T33" fmla="*/ 47 h 128"/>
                  <a:gd name="T34" fmla="*/ 143 w 160"/>
                  <a:gd name="T35" fmla="*/ 44 h 128"/>
                  <a:gd name="T36" fmla="*/ 141 w 160"/>
                  <a:gd name="T37" fmla="*/ 75 h 128"/>
                  <a:gd name="T38" fmla="*/ 127 w 160"/>
                  <a:gd name="T39" fmla="*/ 72 h 128"/>
                  <a:gd name="T40" fmla="*/ 121 w 160"/>
                  <a:gd name="T41" fmla="*/ 87 h 128"/>
                  <a:gd name="T42" fmla="*/ 132 w 160"/>
                  <a:gd name="T43" fmla="*/ 109 h 128"/>
                  <a:gd name="T44" fmla="*/ 119 w 160"/>
                  <a:gd name="T45" fmla="*/ 111 h 128"/>
                  <a:gd name="T46" fmla="*/ 91 w 160"/>
                  <a:gd name="T47" fmla="*/ 128 h 12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60" h="128">
                    <a:moveTo>
                      <a:pt x="91" y="128"/>
                    </a:moveTo>
                    <a:lnTo>
                      <a:pt x="73" y="102"/>
                    </a:lnTo>
                    <a:lnTo>
                      <a:pt x="60" y="110"/>
                    </a:lnTo>
                    <a:lnTo>
                      <a:pt x="50" y="106"/>
                    </a:lnTo>
                    <a:lnTo>
                      <a:pt x="41" y="104"/>
                    </a:lnTo>
                    <a:lnTo>
                      <a:pt x="0" y="64"/>
                    </a:lnTo>
                    <a:lnTo>
                      <a:pt x="7" y="48"/>
                    </a:lnTo>
                    <a:lnTo>
                      <a:pt x="5" y="29"/>
                    </a:lnTo>
                    <a:lnTo>
                      <a:pt x="17" y="25"/>
                    </a:lnTo>
                    <a:lnTo>
                      <a:pt x="10" y="0"/>
                    </a:lnTo>
                    <a:lnTo>
                      <a:pt x="62" y="11"/>
                    </a:lnTo>
                    <a:lnTo>
                      <a:pt x="75" y="10"/>
                    </a:lnTo>
                    <a:lnTo>
                      <a:pt x="114" y="17"/>
                    </a:lnTo>
                    <a:lnTo>
                      <a:pt x="120" y="27"/>
                    </a:lnTo>
                    <a:lnTo>
                      <a:pt x="137" y="27"/>
                    </a:lnTo>
                    <a:lnTo>
                      <a:pt x="152" y="36"/>
                    </a:lnTo>
                    <a:lnTo>
                      <a:pt x="160" y="47"/>
                    </a:lnTo>
                    <a:lnTo>
                      <a:pt x="143" y="44"/>
                    </a:lnTo>
                    <a:lnTo>
                      <a:pt x="141" y="75"/>
                    </a:lnTo>
                    <a:lnTo>
                      <a:pt x="127" y="72"/>
                    </a:lnTo>
                    <a:lnTo>
                      <a:pt x="121" y="87"/>
                    </a:lnTo>
                    <a:lnTo>
                      <a:pt x="132" y="109"/>
                    </a:lnTo>
                    <a:lnTo>
                      <a:pt x="119" y="111"/>
                    </a:lnTo>
                    <a:lnTo>
                      <a:pt x="91" y="1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6" name="Freeform 531"/>
              <p:cNvSpPr>
                <a:spLocks/>
              </p:cNvSpPr>
              <p:nvPr/>
            </p:nvSpPr>
            <p:spPr bwMode="auto">
              <a:xfrm>
                <a:off x="3930" y="2502"/>
                <a:ext cx="87" cy="93"/>
              </a:xfrm>
              <a:custGeom>
                <a:avLst/>
                <a:gdLst>
                  <a:gd name="T0" fmla="*/ 48 w 87"/>
                  <a:gd name="T1" fmla="*/ 93 h 93"/>
                  <a:gd name="T2" fmla="*/ 21 w 87"/>
                  <a:gd name="T3" fmla="*/ 81 h 93"/>
                  <a:gd name="T4" fmla="*/ 9 w 87"/>
                  <a:gd name="T5" fmla="*/ 86 h 93"/>
                  <a:gd name="T6" fmla="*/ 20 w 87"/>
                  <a:gd name="T7" fmla="*/ 39 h 93"/>
                  <a:gd name="T8" fmla="*/ 8 w 87"/>
                  <a:gd name="T9" fmla="*/ 38 h 93"/>
                  <a:gd name="T10" fmla="*/ 0 w 87"/>
                  <a:gd name="T11" fmla="*/ 25 h 93"/>
                  <a:gd name="T12" fmla="*/ 30 w 87"/>
                  <a:gd name="T13" fmla="*/ 0 h 93"/>
                  <a:gd name="T14" fmla="*/ 57 w 87"/>
                  <a:gd name="T15" fmla="*/ 21 h 93"/>
                  <a:gd name="T16" fmla="*/ 87 w 87"/>
                  <a:gd name="T17" fmla="*/ 62 h 93"/>
                  <a:gd name="T18" fmla="*/ 67 w 87"/>
                  <a:gd name="T19" fmla="*/ 70 h 93"/>
                  <a:gd name="T20" fmla="*/ 48 w 87"/>
                  <a:gd name="T21" fmla="*/ 93 h 9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7" h="93">
                    <a:moveTo>
                      <a:pt x="48" y="93"/>
                    </a:moveTo>
                    <a:lnTo>
                      <a:pt x="21" y="81"/>
                    </a:lnTo>
                    <a:lnTo>
                      <a:pt x="9" y="86"/>
                    </a:lnTo>
                    <a:lnTo>
                      <a:pt x="20" y="39"/>
                    </a:lnTo>
                    <a:lnTo>
                      <a:pt x="8" y="38"/>
                    </a:lnTo>
                    <a:lnTo>
                      <a:pt x="0" y="25"/>
                    </a:lnTo>
                    <a:lnTo>
                      <a:pt x="30" y="0"/>
                    </a:lnTo>
                    <a:lnTo>
                      <a:pt x="57" y="21"/>
                    </a:lnTo>
                    <a:lnTo>
                      <a:pt x="87" y="62"/>
                    </a:lnTo>
                    <a:lnTo>
                      <a:pt x="67" y="70"/>
                    </a:lnTo>
                    <a:lnTo>
                      <a:pt x="48" y="9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7" name="Freeform 532"/>
              <p:cNvSpPr>
                <a:spLocks/>
              </p:cNvSpPr>
              <p:nvPr/>
            </p:nvSpPr>
            <p:spPr bwMode="auto">
              <a:xfrm>
                <a:off x="4640" y="2465"/>
                <a:ext cx="252" cy="235"/>
              </a:xfrm>
              <a:custGeom>
                <a:avLst/>
                <a:gdLst>
                  <a:gd name="T0" fmla="*/ 131 w 252"/>
                  <a:gd name="T1" fmla="*/ 235 h 235"/>
                  <a:gd name="T2" fmla="*/ 113 w 252"/>
                  <a:gd name="T3" fmla="*/ 222 h 235"/>
                  <a:gd name="T4" fmla="*/ 100 w 252"/>
                  <a:gd name="T5" fmla="*/ 226 h 235"/>
                  <a:gd name="T6" fmla="*/ 77 w 252"/>
                  <a:gd name="T7" fmla="*/ 223 h 235"/>
                  <a:gd name="T8" fmla="*/ 74 w 252"/>
                  <a:gd name="T9" fmla="*/ 231 h 235"/>
                  <a:gd name="T10" fmla="*/ 59 w 252"/>
                  <a:gd name="T11" fmla="*/ 217 h 235"/>
                  <a:gd name="T12" fmla="*/ 48 w 252"/>
                  <a:gd name="T13" fmla="*/ 222 h 235"/>
                  <a:gd name="T14" fmla="*/ 26 w 252"/>
                  <a:gd name="T15" fmla="*/ 191 h 235"/>
                  <a:gd name="T16" fmla="*/ 27 w 252"/>
                  <a:gd name="T17" fmla="*/ 177 h 235"/>
                  <a:gd name="T18" fmla="*/ 24 w 252"/>
                  <a:gd name="T19" fmla="*/ 163 h 235"/>
                  <a:gd name="T20" fmla="*/ 15 w 252"/>
                  <a:gd name="T21" fmla="*/ 161 h 235"/>
                  <a:gd name="T22" fmla="*/ 12 w 252"/>
                  <a:gd name="T23" fmla="*/ 147 h 235"/>
                  <a:gd name="T24" fmla="*/ 15 w 252"/>
                  <a:gd name="T25" fmla="*/ 138 h 235"/>
                  <a:gd name="T26" fmla="*/ 0 w 252"/>
                  <a:gd name="T27" fmla="*/ 132 h 235"/>
                  <a:gd name="T28" fmla="*/ 7 w 252"/>
                  <a:gd name="T29" fmla="*/ 125 h 235"/>
                  <a:gd name="T30" fmla="*/ 12 w 252"/>
                  <a:gd name="T31" fmla="*/ 94 h 235"/>
                  <a:gd name="T32" fmla="*/ 1 w 252"/>
                  <a:gd name="T33" fmla="*/ 68 h 235"/>
                  <a:gd name="T34" fmla="*/ 7 w 252"/>
                  <a:gd name="T35" fmla="*/ 47 h 235"/>
                  <a:gd name="T36" fmla="*/ 15 w 252"/>
                  <a:gd name="T37" fmla="*/ 33 h 235"/>
                  <a:gd name="T38" fmla="*/ 25 w 252"/>
                  <a:gd name="T39" fmla="*/ 28 h 235"/>
                  <a:gd name="T40" fmla="*/ 38 w 252"/>
                  <a:gd name="T41" fmla="*/ 18 h 235"/>
                  <a:gd name="T42" fmla="*/ 51 w 252"/>
                  <a:gd name="T43" fmla="*/ 4 h 235"/>
                  <a:gd name="T44" fmla="*/ 64 w 252"/>
                  <a:gd name="T45" fmla="*/ 0 h 235"/>
                  <a:gd name="T46" fmla="*/ 105 w 252"/>
                  <a:gd name="T47" fmla="*/ 45 h 235"/>
                  <a:gd name="T48" fmla="*/ 108 w 252"/>
                  <a:gd name="T49" fmla="*/ 53 h 235"/>
                  <a:gd name="T50" fmla="*/ 126 w 252"/>
                  <a:gd name="T51" fmla="*/ 63 h 235"/>
                  <a:gd name="T52" fmla="*/ 141 w 252"/>
                  <a:gd name="T53" fmla="*/ 87 h 235"/>
                  <a:gd name="T54" fmla="*/ 184 w 252"/>
                  <a:gd name="T55" fmla="*/ 104 h 235"/>
                  <a:gd name="T56" fmla="*/ 194 w 252"/>
                  <a:gd name="T57" fmla="*/ 116 h 235"/>
                  <a:gd name="T58" fmla="*/ 207 w 252"/>
                  <a:gd name="T59" fmla="*/ 119 h 235"/>
                  <a:gd name="T60" fmla="*/ 214 w 252"/>
                  <a:gd name="T61" fmla="*/ 134 h 235"/>
                  <a:gd name="T62" fmla="*/ 220 w 252"/>
                  <a:gd name="T63" fmla="*/ 135 h 235"/>
                  <a:gd name="T64" fmla="*/ 238 w 252"/>
                  <a:gd name="T65" fmla="*/ 146 h 235"/>
                  <a:gd name="T66" fmla="*/ 242 w 252"/>
                  <a:gd name="T67" fmla="*/ 153 h 235"/>
                  <a:gd name="T68" fmla="*/ 252 w 252"/>
                  <a:gd name="T69" fmla="*/ 159 h 235"/>
                  <a:gd name="T70" fmla="*/ 252 w 252"/>
                  <a:gd name="T71" fmla="*/ 166 h 235"/>
                  <a:gd name="T72" fmla="*/ 214 w 252"/>
                  <a:gd name="T73" fmla="*/ 177 h 235"/>
                  <a:gd name="T74" fmla="*/ 207 w 252"/>
                  <a:gd name="T75" fmla="*/ 189 h 235"/>
                  <a:gd name="T76" fmla="*/ 168 w 252"/>
                  <a:gd name="T77" fmla="*/ 204 h 235"/>
                  <a:gd name="T78" fmla="*/ 131 w 252"/>
                  <a:gd name="T79" fmla="*/ 235 h 23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52" h="235">
                    <a:moveTo>
                      <a:pt x="131" y="235"/>
                    </a:moveTo>
                    <a:lnTo>
                      <a:pt x="113" y="222"/>
                    </a:lnTo>
                    <a:lnTo>
                      <a:pt x="100" y="226"/>
                    </a:lnTo>
                    <a:lnTo>
                      <a:pt x="77" y="223"/>
                    </a:lnTo>
                    <a:lnTo>
                      <a:pt x="74" y="231"/>
                    </a:lnTo>
                    <a:lnTo>
                      <a:pt x="59" y="217"/>
                    </a:lnTo>
                    <a:lnTo>
                      <a:pt x="48" y="222"/>
                    </a:lnTo>
                    <a:lnTo>
                      <a:pt x="26" y="191"/>
                    </a:lnTo>
                    <a:lnTo>
                      <a:pt x="27" y="177"/>
                    </a:lnTo>
                    <a:lnTo>
                      <a:pt x="24" y="163"/>
                    </a:lnTo>
                    <a:lnTo>
                      <a:pt x="15" y="161"/>
                    </a:lnTo>
                    <a:lnTo>
                      <a:pt x="12" y="147"/>
                    </a:lnTo>
                    <a:lnTo>
                      <a:pt x="15" y="138"/>
                    </a:lnTo>
                    <a:lnTo>
                      <a:pt x="0" y="132"/>
                    </a:lnTo>
                    <a:lnTo>
                      <a:pt x="7" y="125"/>
                    </a:lnTo>
                    <a:lnTo>
                      <a:pt x="12" y="94"/>
                    </a:lnTo>
                    <a:lnTo>
                      <a:pt x="1" y="68"/>
                    </a:lnTo>
                    <a:lnTo>
                      <a:pt x="7" y="47"/>
                    </a:lnTo>
                    <a:lnTo>
                      <a:pt x="15" y="33"/>
                    </a:lnTo>
                    <a:lnTo>
                      <a:pt x="25" y="28"/>
                    </a:lnTo>
                    <a:lnTo>
                      <a:pt x="38" y="18"/>
                    </a:lnTo>
                    <a:lnTo>
                      <a:pt x="51" y="4"/>
                    </a:lnTo>
                    <a:lnTo>
                      <a:pt x="64" y="0"/>
                    </a:lnTo>
                    <a:lnTo>
                      <a:pt x="105" y="45"/>
                    </a:lnTo>
                    <a:lnTo>
                      <a:pt x="108" y="53"/>
                    </a:lnTo>
                    <a:lnTo>
                      <a:pt x="126" y="63"/>
                    </a:lnTo>
                    <a:lnTo>
                      <a:pt x="141" y="87"/>
                    </a:lnTo>
                    <a:lnTo>
                      <a:pt x="184" y="104"/>
                    </a:lnTo>
                    <a:lnTo>
                      <a:pt x="194" y="116"/>
                    </a:lnTo>
                    <a:lnTo>
                      <a:pt x="207" y="119"/>
                    </a:lnTo>
                    <a:lnTo>
                      <a:pt x="214" y="134"/>
                    </a:lnTo>
                    <a:lnTo>
                      <a:pt x="220" y="135"/>
                    </a:lnTo>
                    <a:lnTo>
                      <a:pt x="238" y="146"/>
                    </a:lnTo>
                    <a:lnTo>
                      <a:pt x="242" y="153"/>
                    </a:lnTo>
                    <a:lnTo>
                      <a:pt x="252" y="159"/>
                    </a:lnTo>
                    <a:lnTo>
                      <a:pt x="252" y="166"/>
                    </a:lnTo>
                    <a:lnTo>
                      <a:pt x="214" y="177"/>
                    </a:lnTo>
                    <a:lnTo>
                      <a:pt x="207" y="189"/>
                    </a:lnTo>
                    <a:lnTo>
                      <a:pt x="168" y="204"/>
                    </a:lnTo>
                    <a:lnTo>
                      <a:pt x="131" y="2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8" name="Freeform 533"/>
              <p:cNvSpPr>
                <a:spLocks/>
              </p:cNvSpPr>
              <p:nvPr/>
            </p:nvSpPr>
            <p:spPr bwMode="auto">
              <a:xfrm>
                <a:off x="3575" y="3427"/>
                <a:ext cx="79" cy="59"/>
              </a:xfrm>
              <a:custGeom>
                <a:avLst/>
                <a:gdLst>
                  <a:gd name="T0" fmla="*/ 10 w 79"/>
                  <a:gd name="T1" fmla="*/ 59 h 59"/>
                  <a:gd name="T2" fmla="*/ 0 w 79"/>
                  <a:gd name="T3" fmla="*/ 51 h 59"/>
                  <a:gd name="T4" fmla="*/ 16 w 79"/>
                  <a:gd name="T5" fmla="*/ 0 h 59"/>
                  <a:gd name="T6" fmla="*/ 27 w 79"/>
                  <a:gd name="T7" fmla="*/ 2 h 59"/>
                  <a:gd name="T8" fmla="*/ 21 w 79"/>
                  <a:gd name="T9" fmla="*/ 23 h 59"/>
                  <a:gd name="T10" fmla="*/ 29 w 79"/>
                  <a:gd name="T11" fmla="*/ 25 h 59"/>
                  <a:gd name="T12" fmla="*/ 32 w 79"/>
                  <a:gd name="T13" fmla="*/ 18 h 59"/>
                  <a:gd name="T14" fmla="*/ 44 w 79"/>
                  <a:gd name="T15" fmla="*/ 14 h 59"/>
                  <a:gd name="T16" fmla="*/ 53 w 79"/>
                  <a:gd name="T17" fmla="*/ 3 h 59"/>
                  <a:gd name="T18" fmla="*/ 79 w 79"/>
                  <a:gd name="T19" fmla="*/ 9 h 59"/>
                  <a:gd name="T20" fmla="*/ 70 w 79"/>
                  <a:gd name="T21" fmla="*/ 19 h 59"/>
                  <a:gd name="T22" fmla="*/ 73 w 79"/>
                  <a:gd name="T23" fmla="*/ 41 h 59"/>
                  <a:gd name="T24" fmla="*/ 54 w 79"/>
                  <a:gd name="T25" fmla="*/ 33 h 59"/>
                  <a:gd name="T26" fmla="*/ 34 w 79"/>
                  <a:gd name="T27" fmla="*/ 48 h 59"/>
                  <a:gd name="T28" fmla="*/ 10 w 79"/>
                  <a:gd name="T29" fmla="*/ 59 h 5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9" h="59">
                    <a:moveTo>
                      <a:pt x="10" y="59"/>
                    </a:moveTo>
                    <a:lnTo>
                      <a:pt x="0" y="51"/>
                    </a:lnTo>
                    <a:lnTo>
                      <a:pt x="16" y="0"/>
                    </a:lnTo>
                    <a:lnTo>
                      <a:pt x="27" y="2"/>
                    </a:lnTo>
                    <a:lnTo>
                      <a:pt x="21" y="23"/>
                    </a:lnTo>
                    <a:lnTo>
                      <a:pt x="29" y="25"/>
                    </a:lnTo>
                    <a:lnTo>
                      <a:pt x="32" y="18"/>
                    </a:lnTo>
                    <a:lnTo>
                      <a:pt x="44" y="14"/>
                    </a:lnTo>
                    <a:lnTo>
                      <a:pt x="53" y="3"/>
                    </a:lnTo>
                    <a:lnTo>
                      <a:pt x="79" y="9"/>
                    </a:lnTo>
                    <a:lnTo>
                      <a:pt x="70" y="19"/>
                    </a:lnTo>
                    <a:lnTo>
                      <a:pt x="73" y="41"/>
                    </a:lnTo>
                    <a:lnTo>
                      <a:pt x="54" y="33"/>
                    </a:lnTo>
                    <a:lnTo>
                      <a:pt x="34" y="48"/>
                    </a:lnTo>
                    <a:lnTo>
                      <a:pt x="10" y="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09" name="Freeform 534"/>
              <p:cNvSpPr>
                <a:spLocks/>
              </p:cNvSpPr>
              <p:nvPr/>
            </p:nvSpPr>
            <p:spPr bwMode="auto">
              <a:xfrm>
                <a:off x="4047" y="2116"/>
                <a:ext cx="150" cy="137"/>
              </a:xfrm>
              <a:custGeom>
                <a:avLst/>
                <a:gdLst>
                  <a:gd name="T0" fmla="*/ 139 w 150"/>
                  <a:gd name="T1" fmla="*/ 137 h 137"/>
                  <a:gd name="T2" fmla="*/ 98 w 150"/>
                  <a:gd name="T3" fmla="*/ 111 h 137"/>
                  <a:gd name="T4" fmla="*/ 75 w 150"/>
                  <a:gd name="T5" fmla="*/ 119 h 137"/>
                  <a:gd name="T6" fmla="*/ 46 w 150"/>
                  <a:gd name="T7" fmla="*/ 83 h 137"/>
                  <a:gd name="T8" fmla="*/ 0 w 150"/>
                  <a:gd name="T9" fmla="*/ 49 h 137"/>
                  <a:gd name="T10" fmla="*/ 14 w 150"/>
                  <a:gd name="T11" fmla="*/ 28 h 137"/>
                  <a:gd name="T12" fmla="*/ 19 w 150"/>
                  <a:gd name="T13" fmla="*/ 13 h 137"/>
                  <a:gd name="T14" fmla="*/ 19 w 150"/>
                  <a:gd name="T15" fmla="*/ 13 h 137"/>
                  <a:gd name="T16" fmla="*/ 20 w 150"/>
                  <a:gd name="T17" fmla="*/ 16 h 137"/>
                  <a:gd name="T18" fmla="*/ 25 w 150"/>
                  <a:gd name="T19" fmla="*/ 16 h 137"/>
                  <a:gd name="T20" fmla="*/ 28 w 150"/>
                  <a:gd name="T21" fmla="*/ 14 h 137"/>
                  <a:gd name="T22" fmla="*/ 31 w 150"/>
                  <a:gd name="T23" fmla="*/ 10 h 137"/>
                  <a:gd name="T24" fmla="*/ 30 w 150"/>
                  <a:gd name="T25" fmla="*/ 4 h 137"/>
                  <a:gd name="T26" fmla="*/ 29 w 150"/>
                  <a:gd name="T27" fmla="*/ 1 h 137"/>
                  <a:gd name="T28" fmla="*/ 38 w 150"/>
                  <a:gd name="T29" fmla="*/ 0 h 137"/>
                  <a:gd name="T30" fmla="*/ 52 w 150"/>
                  <a:gd name="T31" fmla="*/ 14 h 137"/>
                  <a:gd name="T32" fmla="*/ 48 w 150"/>
                  <a:gd name="T33" fmla="*/ 28 h 137"/>
                  <a:gd name="T34" fmla="*/ 58 w 150"/>
                  <a:gd name="T35" fmla="*/ 53 h 137"/>
                  <a:gd name="T36" fmla="*/ 44 w 150"/>
                  <a:gd name="T37" fmla="*/ 59 h 137"/>
                  <a:gd name="T38" fmla="*/ 57 w 150"/>
                  <a:gd name="T39" fmla="*/ 78 h 137"/>
                  <a:gd name="T40" fmla="*/ 73 w 150"/>
                  <a:gd name="T41" fmla="*/ 98 h 137"/>
                  <a:gd name="T42" fmla="*/ 79 w 150"/>
                  <a:gd name="T43" fmla="*/ 92 h 137"/>
                  <a:gd name="T44" fmla="*/ 71 w 150"/>
                  <a:gd name="T45" fmla="*/ 81 h 137"/>
                  <a:gd name="T46" fmla="*/ 78 w 150"/>
                  <a:gd name="T47" fmla="*/ 74 h 137"/>
                  <a:gd name="T48" fmla="*/ 107 w 150"/>
                  <a:gd name="T49" fmla="*/ 104 h 137"/>
                  <a:gd name="T50" fmla="*/ 121 w 150"/>
                  <a:gd name="T51" fmla="*/ 99 h 137"/>
                  <a:gd name="T52" fmla="*/ 101 w 150"/>
                  <a:gd name="T53" fmla="*/ 79 h 137"/>
                  <a:gd name="T54" fmla="*/ 111 w 150"/>
                  <a:gd name="T55" fmla="*/ 70 h 137"/>
                  <a:gd name="T56" fmla="*/ 133 w 150"/>
                  <a:gd name="T57" fmla="*/ 96 h 137"/>
                  <a:gd name="T58" fmla="*/ 150 w 150"/>
                  <a:gd name="T59" fmla="*/ 132 h 137"/>
                  <a:gd name="T60" fmla="*/ 139 w 150"/>
                  <a:gd name="T61" fmla="*/ 137 h 13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50" h="137">
                    <a:moveTo>
                      <a:pt x="139" y="137"/>
                    </a:moveTo>
                    <a:lnTo>
                      <a:pt x="98" y="111"/>
                    </a:lnTo>
                    <a:lnTo>
                      <a:pt x="75" y="119"/>
                    </a:lnTo>
                    <a:lnTo>
                      <a:pt x="46" y="83"/>
                    </a:lnTo>
                    <a:lnTo>
                      <a:pt x="0" y="49"/>
                    </a:lnTo>
                    <a:lnTo>
                      <a:pt x="14" y="28"/>
                    </a:lnTo>
                    <a:lnTo>
                      <a:pt x="19" y="13"/>
                    </a:lnTo>
                    <a:lnTo>
                      <a:pt x="20" y="16"/>
                    </a:lnTo>
                    <a:lnTo>
                      <a:pt x="25" y="16"/>
                    </a:lnTo>
                    <a:lnTo>
                      <a:pt x="28" y="14"/>
                    </a:lnTo>
                    <a:lnTo>
                      <a:pt x="31" y="10"/>
                    </a:lnTo>
                    <a:lnTo>
                      <a:pt x="30" y="4"/>
                    </a:lnTo>
                    <a:lnTo>
                      <a:pt x="29" y="1"/>
                    </a:lnTo>
                    <a:lnTo>
                      <a:pt x="38" y="0"/>
                    </a:lnTo>
                    <a:lnTo>
                      <a:pt x="52" y="14"/>
                    </a:lnTo>
                    <a:lnTo>
                      <a:pt x="48" y="28"/>
                    </a:lnTo>
                    <a:lnTo>
                      <a:pt x="58" y="53"/>
                    </a:lnTo>
                    <a:lnTo>
                      <a:pt x="44" y="59"/>
                    </a:lnTo>
                    <a:lnTo>
                      <a:pt x="57" y="78"/>
                    </a:lnTo>
                    <a:lnTo>
                      <a:pt x="73" y="98"/>
                    </a:lnTo>
                    <a:lnTo>
                      <a:pt x="79" y="92"/>
                    </a:lnTo>
                    <a:lnTo>
                      <a:pt x="71" y="81"/>
                    </a:lnTo>
                    <a:lnTo>
                      <a:pt x="78" y="74"/>
                    </a:lnTo>
                    <a:lnTo>
                      <a:pt x="107" y="104"/>
                    </a:lnTo>
                    <a:lnTo>
                      <a:pt x="121" y="99"/>
                    </a:lnTo>
                    <a:lnTo>
                      <a:pt x="101" y="79"/>
                    </a:lnTo>
                    <a:lnTo>
                      <a:pt x="111" y="70"/>
                    </a:lnTo>
                    <a:lnTo>
                      <a:pt x="133" y="96"/>
                    </a:lnTo>
                    <a:lnTo>
                      <a:pt x="150" y="132"/>
                    </a:lnTo>
                    <a:lnTo>
                      <a:pt x="139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0" name="Freeform 535"/>
              <p:cNvSpPr>
                <a:spLocks/>
              </p:cNvSpPr>
              <p:nvPr/>
            </p:nvSpPr>
            <p:spPr bwMode="auto">
              <a:xfrm>
                <a:off x="4574" y="2792"/>
                <a:ext cx="120" cy="113"/>
              </a:xfrm>
              <a:custGeom>
                <a:avLst/>
                <a:gdLst>
                  <a:gd name="T0" fmla="*/ 103 w 120"/>
                  <a:gd name="T1" fmla="*/ 113 h 113"/>
                  <a:gd name="T2" fmla="*/ 87 w 120"/>
                  <a:gd name="T3" fmla="*/ 99 h 113"/>
                  <a:gd name="T4" fmla="*/ 52 w 120"/>
                  <a:gd name="T5" fmla="*/ 107 h 113"/>
                  <a:gd name="T6" fmla="*/ 43 w 120"/>
                  <a:gd name="T7" fmla="*/ 97 h 113"/>
                  <a:gd name="T8" fmla="*/ 34 w 120"/>
                  <a:gd name="T9" fmla="*/ 107 h 113"/>
                  <a:gd name="T10" fmla="*/ 21 w 120"/>
                  <a:gd name="T11" fmla="*/ 96 h 113"/>
                  <a:gd name="T12" fmla="*/ 21 w 120"/>
                  <a:gd name="T13" fmla="*/ 79 h 113"/>
                  <a:gd name="T14" fmla="*/ 13 w 120"/>
                  <a:gd name="T15" fmla="*/ 63 h 113"/>
                  <a:gd name="T16" fmla="*/ 0 w 120"/>
                  <a:gd name="T17" fmla="*/ 48 h 113"/>
                  <a:gd name="T18" fmla="*/ 14 w 120"/>
                  <a:gd name="T19" fmla="*/ 40 h 113"/>
                  <a:gd name="T20" fmla="*/ 4 w 120"/>
                  <a:gd name="T21" fmla="*/ 28 h 113"/>
                  <a:gd name="T22" fmla="*/ 27 w 120"/>
                  <a:gd name="T23" fmla="*/ 9 h 113"/>
                  <a:gd name="T24" fmla="*/ 46 w 120"/>
                  <a:gd name="T25" fmla="*/ 14 h 113"/>
                  <a:gd name="T26" fmla="*/ 50 w 120"/>
                  <a:gd name="T27" fmla="*/ 3 h 113"/>
                  <a:gd name="T28" fmla="*/ 64 w 120"/>
                  <a:gd name="T29" fmla="*/ 14 h 113"/>
                  <a:gd name="T30" fmla="*/ 74 w 120"/>
                  <a:gd name="T31" fmla="*/ 0 h 113"/>
                  <a:gd name="T32" fmla="*/ 90 w 120"/>
                  <a:gd name="T33" fmla="*/ 0 h 113"/>
                  <a:gd name="T34" fmla="*/ 98 w 120"/>
                  <a:gd name="T35" fmla="*/ 21 h 113"/>
                  <a:gd name="T36" fmla="*/ 99 w 120"/>
                  <a:gd name="T37" fmla="*/ 39 h 113"/>
                  <a:gd name="T38" fmla="*/ 116 w 120"/>
                  <a:gd name="T39" fmla="*/ 61 h 113"/>
                  <a:gd name="T40" fmla="*/ 120 w 120"/>
                  <a:gd name="T41" fmla="*/ 98 h 113"/>
                  <a:gd name="T42" fmla="*/ 103 w 120"/>
                  <a:gd name="T43" fmla="*/ 113 h 11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0" h="113">
                    <a:moveTo>
                      <a:pt x="103" y="113"/>
                    </a:moveTo>
                    <a:lnTo>
                      <a:pt x="87" y="99"/>
                    </a:lnTo>
                    <a:lnTo>
                      <a:pt x="52" y="107"/>
                    </a:lnTo>
                    <a:lnTo>
                      <a:pt x="43" y="97"/>
                    </a:lnTo>
                    <a:lnTo>
                      <a:pt x="34" y="107"/>
                    </a:lnTo>
                    <a:lnTo>
                      <a:pt x="21" y="96"/>
                    </a:lnTo>
                    <a:lnTo>
                      <a:pt x="21" y="79"/>
                    </a:lnTo>
                    <a:lnTo>
                      <a:pt x="13" y="63"/>
                    </a:lnTo>
                    <a:lnTo>
                      <a:pt x="0" y="48"/>
                    </a:lnTo>
                    <a:lnTo>
                      <a:pt x="14" y="40"/>
                    </a:lnTo>
                    <a:lnTo>
                      <a:pt x="4" y="28"/>
                    </a:lnTo>
                    <a:lnTo>
                      <a:pt x="27" y="9"/>
                    </a:lnTo>
                    <a:lnTo>
                      <a:pt x="46" y="14"/>
                    </a:lnTo>
                    <a:lnTo>
                      <a:pt x="50" y="3"/>
                    </a:lnTo>
                    <a:lnTo>
                      <a:pt x="64" y="14"/>
                    </a:lnTo>
                    <a:lnTo>
                      <a:pt x="74" y="0"/>
                    </a:lnTo>
                    <a:lnTo>
                      <a:pt x="90" y="0"/>
                    </a:lnTo>
                    <a:lnTo>
                      <a:pt x="98" y="21"/>
                    </a:lnTo>
                    <a:lnTo>
                      <a:pt x="99" y="39"/>
                    </a:lnTo>
                    <a:lnTo>
                      <a:pt x="116" y="61"/>
                    </a:lnTo>
                    <a:lnTo>
                      <a:pt x="120" y="98"/>
                    </a:lnTo>
                    <a:lnTo>
                      <a:pt x="103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1" name="Freeform 536"/>
              <p:cNvSpPr>
                <a:spLocks/>
              </p:cNvSpPr>
              <p:nvPr/>
            </p:nvSpPr>
            <p:spPr bwMode="auto">
              <a:xfrm>
                <a:off x="3611" y="3287"/>
                <a:ext cx="116" cy="128"/>
              </a:xfrm>
              <a:custGeom>
                <a:avLst/>
                <a:gdLst>
                  <a:gd name="T0" fmla="*/ 72 w 116"/>
                  <a:gd name="T1" fmla="*/ 128 h 128"/>
                  <a:gd name="T2" fmla="*/ 62 w 116"/>
                  <a:gd name="T3" fmla="*/ 123 h 128"/>
                  <a:gd name="T4" fmla="*/ 58 w 116"/>
                  <a:gd name="T5" fmla="*/ 122 h 128"/>
                  <a:gd name="T6" fmla="*/ 32 w 116"/>
                  <a:gd name="T7" fmla="*/ 89 h 128"/>
                  <a:gd name="T8" fmla="*/ 37 w 116"/>
                  <a:gd name="T9" fmla="*/ 81 h 128"/>
                  <a:gd name="T10" fmla="*/ 35 w 116"/>
                  <a:gd name="T11" fmla="*/ 51 h 128"/>
                  <a:gd name="T12" fmla="*/ 22 w 116"/>
                  <a:gd name="T13" fmla="*/ 56 h 128"/>
                  <a:gd name="T14" fmla="*/ 11 w 116"/>
                  <a:gd name="T15" fmla="*/ 53 h 128"/>
                  <a:gd name="T16" fmla="*/ 9 w 116"/>
                  <a:gd name="T17" fmla="*/ 49 h 128"/>
                  <a:gd name="T18" fmla="*/ 0 w 116"/>
                  <a:gd name="T19" fmla="*/ 36 h 128"/>
                  <a:gd name="T20" fmla="*/ 27 w 116"/>
                  <a:gd name="T21" fmla="*/ 35 h 128"/>
                  <a:gd name="T22" fmla="*/ 45 w 116"/>
                  <a:gd name="T23" fmla="*/ 34 h 128"/>
                  <a:gd name="T24" fmla="*/ 48 w 116"/>
                  <a:gd name="T25" fmla="*/ 0 h 128"/>
                  <a:gd name="T26" fmla="*/ 69 w 116"/>
                  <a:gd name="T27" fmla="*/ 20 h 128"/>
                  <a:gd name="T28" fmla="*/ 95 w 116"/>
                  <a:gd name="T29" fmla="*/ 25 h 128"/>
                  <a:gd name="T30" fmla="*/ 102 w 116"/>
                  <a:gd name="T31" fmla="*/ 35 h 128"/>
                  <a:gd name="T32" fmla="*/ 116 w 116"/>
                  <a:gd name="T33" fmla="*/ 50 h 128"/>
                  <a:gd name="T34" fmla="*/ 111 w 116"/>
                  <a:gd name="T35" fmla="*/ 71 h 128"/>
                  <a:gd name="T36" fmla="*/ 91 w 116"/>
                  <a:gd name="T37" fmla="*/ 71 h 128"/>
                  <a:gd name="T38" fmla="*/ 91 w 116"/>
                  <a:gd name="T39" fmla="*/ 86 h 128"/>
                  <a:gd name="T40" fmla="*/ 104 w 116"/>
                  <a:gd name="T41" fmla="*/ 90 h 128"/>
                  <a:gd name="T42" fmla="*/ 92 w 116"/>
                  <a:gd name="T43" fmla="*/ 105 h 128"/>
                  <a:gd name="T44" fmla="*/ 72 w 116"/>
                  <a:gd name="T45" fmla="*/ 128 h 12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16" h="128">
                    <a:moveTo>
                      <a:pt x="72" y="128"/>
                    </a:moveTo>
                    <a:lnTo>
                      <a:pt x="62" y="123"/>
                    </a:lnTo>
                    <a:lnTo>
                      <a:pt x="58" y="122"/>
                    </a:lnTo>
                    <a:lnTo>
                      <a:pt x="32" y="89"/>
                    </a:lnTo>
                    <a:lnTo>
                      <a:pt x="37" y="81"/>
                    </a:lnTo>
                    <a:lnTo>
                      <a:pt x="35" y="51"/>
                    </a:lnTo>
                    <a:lnTo>
                      <a:pt x="22" y="56"/>
                    </a:lnTo>
                    <a:lnTo>
                      <a:pt x="11" y="53"/>
                    </a:lnTo>
                    <a:lnTo>
                      <a:pt x="9" y="49"/>
                    </a:lnTo>
                    <a:lnTo>
                      <a:pt x="0" y="36"/>
                    </a:lnTo>
                    <a:lnTo>
                      <a:pt x="27" y="35"/>
                    </a:lnTo>
                    <a:lnTo>
                      <a:pt x="45" y="34"/>
                    </a:lnTo>
                    <a:lnTo>
                      <a:pt x="48" y="0"/>
                    </a:lnTo>
                    <a:lnTo>
                      <a:pt x="69" y="20"/>
                    </a:lnTo>
                    <a:lnTo>
                      <a:pt x="95" y="25"/>
                    </a:lnTo>
                    <a:lnTo>
                      <a:pt x="102" y="35"/>
                    </a:lnTo>
                    <a:lnTo>
                      <a:pt x="116" y="50"/>
                    </a:lnTo>
                    <a:lnTo>
                      <a:pt x="111" y="71"/>
                    </a:lnTo>
                    <a:lnTo>
                      <a:pt x="91" y="71"/>
                    </a:lnTo>
                    <a:lnTo>
                      <a:pt x="91" y="86"/>
                    </a:lnTo>
                    <a:lnTo>
                      <a:pt x="104" y="90"/>
                    </a:lnTo>
                    <a:lnTo>
                      <a:pt x="92" y="105"/>
                    </a:lnTo>
                    <a:lnTo>
                      <a:pt x="72" y="1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2" name="Freeform 537"/>
              <p:cNvSpPr>
                <a:spLocks/>
              </p:cNvSpPr>
              <p:nvPr/>
            </p:nvSpPr>
            <p:spPr bwMode="auto">
              <a:xfrm>
                <a:off x="3838" y="3390"/>
                <a:ext cx="100" cy="82"/>
              </a:xfrm>
              <a:custGeom>
                <a:avLst/>
                <a:gdLst>
                  <a:gd name="T0" fmla="*/ 57 w 100"/>
                  <a:gd name="T1" fmla="*/ 82 h 82"/>
                  <a:gd name="T2" fmla="*/ 54 w 100"/>
                  <a:gd name="T3" fmla="*/ 68 h 82"/>
                  <a:gd name="T4" fmla="*/ 46 w 100"/>
                  <a:gd name="T5" fmla="*/ 63 h 82"/>
                  <a:gd name="T6" fmla="*/ 35 w 100"/>
                  <a:gd name="T7" fmla="*/ 77 h 82"/>
                  <a:gd name="T8" fmla="*/ 28 w 100"/>
                  <a:gd name="T9" fmla="*/ 60 h 82"/>
                  <a:gd name="T10" fmla="*/ 0 w 100"/>
                  <a:gd name="T11" fmla="*/ 51 h 82"/>
                  <a:gd name="T12" fmla="*/ 4 w 100"/>
                  <a:gd name="T13" fmla="*/ 4 h 82"/>
                  <a:gd name="T14" fmla="*/ 21 w 100"/>
                  <a:gd name="T15" fmla="*/ 0 h 82"/>
                  <a:gd name="T16" fmla="*/ 33 w 100"/>
                  <a:gd name="T17" fmla="*/ 7 h 82"/>
                  <a:gd name="T18" fmla="*/ 46 w 100"/>
                  <a:gd name="T19" fmla="*/ 5 h 82"/>
                  <a:gd name="T20" fmla="*/ 60 w 100"/>
                  <a:gd name="T21" fmla="*/ 13 h 82"/>
                  <a:gd name="T22" fmla="*/ 70 w 100"/>
                  <a:gd name="T23" fmla="*/ 21 h 82"/>
                  <a:gd name="T24" fmla="*/ 90 w 100"/>
                  <a:gd name="T25" fmla="*/ 19 h 82"/>
                  <a:gd name="T26" fmla="*/ 100 w 100"/>
                  <a:gd name="T27" fmla="*/ 20 h 82"/>
                  <a:gd name="T28" fmla="*/ 97 w 100"/>
                  <a:gd name="T29" fmla="*/ 29 h 82"/>
                  <a:gd name="T30" fmla="*/ 86 w 100"/>
                  <a:gd name="T31" fmla="*/ 38 h 82"/>
                  <a:gd name="T32" fmla="*/ 88 w 100"/>
                  <a:gd name="T33" fmla="*/ 47 h 82"/>
                  <a:gd name="T34" fmla="*/ 80 w 100"/>
                  <a:gd name="T35" fmla="*/ 58 h 82"/>
                  <a:gd name="T36" fmla="*/ 81 w 100"/>
                  <a:gd name="T37" fmla="*/ 72 h 82"/>
                  <a:gd name="T38" fmla="*/ 76 w 100"/>
                  <a:gd name="T39" fmla="*/ 80 h 82"/>
                  <a:gd name="T40" fmla="*/ 57 w 100"/>
                  <a:gd name="T41" fmla="*/ 82 h 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0" h="82">
                    <a:moveTo>
                      <a:pt x="57" y="82"/>
                    </a:moveTo>
                    <a:lnTo>
                      <a:pt x="54" y="68"/>
                    </a:lnTo>
                    <a:lnTo>
                      <a:pt x="46" y="63"/>
                    </a:lnTo>
                    <a:lnTo>
                      <a:pt x="35" y="77"/>
                    </a:lnTo>
                    <a:lnTo>
                      <a:pt x="28" y="60"/>
                    </a:lnTo>
                    <a:lnTo>
                      <a:pt x="0" y="51"/>
                    </a:lnTo>
                    <a:lnTo>
                      <a:pt x="4" y="4"/>
                    </a:lnTo>
                    <a:lnTo>
                      <a:pt x="21" y="0"/>
                    </a:lnTo>
                    <a:lnTo>
                      <a:pt x="33" y="7"/>
                    </a:lnTo>
                    <a:lnTo>
                      <a:pt x="46" y="5"/>
                    </a:lnTo>
                    <a:lnTo>
                      <a:pt x="60" y="13"/>
                    </a:lnTo>
                    <a:lnTo>
                      <a:pt x="70" y="21"/>
                    </a:lnTo>
                    <a:lnTo>
                      <a:pt x="90" y="19"/>
                    </a:lnTo>
                    <a:lnTo>
                      <a:pt x="100" y="20"/>
                    </a:lnTo>
                    <a:lnTo>
                      <a:pt x="97" y="29"/>
                    </a:lnTo>
                    <a:lnTo>
                      <a:pt x="86" y="38"/>
                    </a:lnTo>
                    <a:lnTo>
                      <a:pt x="88" y="47"/>
                    </a:lnTo>
                    <a:lnTo>
                      <a:pt x="80" y="58"/>
                    </a:lnTo>
                    <a:lnTo>
                      <a:pt x="81" y="72"/>
                    </a:lnTo>
                    <a:lnTo>
                      <a:pt x="76" y="80"/>
                    </a:lnTo>
                    <a:lnTo>
                      <a:pt x="57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3" name="Freeform 538"/>
              <p:cNvSpPr>
                <a:spLocks noEditPoints="1"/>
              </p:cNvSpPr>
              <p:nvPr/>
            </p:nvSpPr>
            <p:spPr bwMode="auto">
              <a:xfrm>
                <a:off x="4107" y="3445"/>
                <a:ext cx="115" cy="123"/>
              </a:xfrm>
              <a:custGeom>
                <a:avLst/>
                <a:gdLst>
                  <a:gd name="T0" fmla="*/ 99 w 115"/>
                  <a:gd name="T1" fmla="*/ 97 h 123"/>
                  <a:gd name="T2" fmla="*/ 95 w 115"/>
                  <a:gd name="T3" fmla="*/ 89 h 123"/>
                  <a:gd name="T4" fmla="*/ 101 w 115"/>
                  <a:gd name="T5" fmla="*/ 87 h 123"/>
                  <a:gd name="T6" fmla="*/ 112 w 115"/>
                  <a:gd name="T7" fmla="*/ 92 h 123"/>
                  <a:gd name="T8" fmla="*/ 112 w 115"/>
                  <a:gd name="T9" fmla="*/ 100 h 123"/>
                  <a:gd name="T10" fmla="*/ 65 w 115"/>
                  <a:gd name="T11" fmla="*/ 111 h 123"/>
                  <a:gd name="T12" fmla="*/ 62 w 115"/>
                  <a:gd name="T13" fmla="*/ 99 h 123"/>
                  <a:gd name="T14" fmla="*/ 68 w 115"/>
                  <a:gd name="T15" fmla="*/ 99 h 123"/>
                  <a:gd name="T16" fmla="*/ 74 w 115"/>
                  <a:gd name="T17" fmla="*/ 109 h 123"/>
                  <a:gd name="T18" fmla="*/ 65 w 115"/>
                  <a:gd name="T19" fmla="*/ 111 h 123"/>
                  <a:gd name="T20" fmla="*/ 23 w 115"/>
                  <a:gd name="T21" fmla="*/ 112 h 123"/>
                  <a:gd name="T22" fmla="*/ 18 w 115"/>
                  <a:gd name="T23" fmla="*/ 103 h 123"/>
                  <a:gd name="T24" fmla="*/ 0 w 115"/>
                  <a:gd name="T25" fmla="*/ 53 h 123"/>
                  <a:gd name="T26" fmla="*/ 21 w 115"/>
                  <a:gd name="T27" fmla="*/ 27 h 123"/>
                  <a:gd name="T28" fmla="*/ 31 w 115"/>
                  <a:gd name="T29" fmla="*/ 5 h 123"/>
                  <a:gd name="T30" fmla="*/ 31 w 115"/>
                  <a:gd name="T31" fmla="*/ 5 h 123"/>
                  <a:gd name="T32" fmla="*/ 42 w 115"/>
                  <a:gd name="T33" fmla="*/ 5 h 123"/>
                  <a:gd name="T34" fmla="*/ 44 w 115"/>
                  <a:gd name="T35" fmla="*/ 9 h 123"/>
                  <a:gd name="T36" fmla="*/ 45 w 115"/>
                  <a:gd name="T37" fmla="*/ 13 h 123"/>
                  <a:gd name="T38" fmla="*/ 45 w 115"/>
                  <a:gd name="T39" fmla="*/ 13 h 123"/>
                  <a:gd name="T40" fmla="*/ 47 w 115"/>
                  <a:gd name="T41" fmla="*/ 24 h 123"/>
                  <a:gd name="T42" fmla="*/ 47 w 115"/>
                  <a:gd name="T43" fmla="*/ 24 h 123"/>
                  <a:gd name="T44" fmla="*/ 47 w 115"/>
                  <a:gd name="T45" fmla="*/ 24 h 123"/>
                  <a:gd name="T46" fmla="*/ 55 w 115"/>
                  <a:gd name="T47" fmla="*/ 28 h 123"/>
                  <a:gd name="T48" fmla="*/ 61 w 115"/>
                  <a:gd name="T49" fmla="*/ 25 h 123"/>
                  <a:gd name="T50" fmla="*/ 61 w 115"/>
                  <a:gd name="T51" fmla="*/ 25 h 123"/>
                  <a:gd name="T52" fmla="*/ 61 w 115"/>
                  <a:gd name="T53" fmla="*/ 25 h 123"/>
                  <a:gd name="T54" fmla="*/ 75 w 115"/>
                  <a:gd name="T55" fmla="*/ 50 h 123"/>
                  <a:gd name="T56" fmla="*/ 75 w 115"/>
                  <a:gd name="T57" fmla="*/ 50 h 123"/>
                  <a:gd name="T58" fmla="*/ 75 w 115"/>
                  <a:gd name="T59" fmla="*/ 50 h 123"/>
                  <a:gd name="T60" fmla="*/ 90 w 115"/>
                  <a:gd name="T61" fmla="*/ 48 h 123"/>
                  <a:gd name="T62" fmla="*/ 85 w 115"/>
                  <a:gd name="T63" fmla="*/ 22 h 123"/>
                  <a:gd name="T64" fmla="*/ 85 w 115"/>
                  <a:gd name="T65" fmla="*/ 0 h 123"/>
                  <a:gd name="T66" fmla="*/ 85 w 115"/>
                  <a:gd name="T67" fmla="*/ 0 h 123"/>
                  <a:gd name="T68" fmla="*/ 102 w 115"/>
                  <a:gd name="T69" fmla="*/ 7 h 123"/>
                  <a:gd name="T70" fmla="*/ 115 w 115"/>
                  <a:gd name="T71" fmla="*/ 27 h 123"/>
                  <a:gd name="T72" fmla="*/ 108 w 115"/>
                  <a:gd name="T73" fmla="*/ 36 h 123"/>
                  <a:gd name="T74" fmla="*/ 100 w 115"/>
                  <a:gd name="T75" fmla="*/ 53 h 123"/>
                  <a:gd name="T76" fmla="*/ 106 w 115"/>
                  <a:gd name="T77" fmla="*/ 70 h 123"/>
                  <a:gd name="T78" fmla="*/ 92 w 115"/>
                  <a:gd name="T79" fmla="*/ 82 h 123"/>
                  <a:gd name="T80" fmla="*/ 85 w 115"/>
                  <a:gd name="T81" fmla="*/ 79 h 123"/>
                  <a:gd name="T82" fmla="*/ 79 w 115"/>
                  <a:gd name="T83" fmla="*/ 70 h 123"/>
                  <a:gd name="T84" fmla="*/ 72 w 115"/>
                  <a:gd name="T85" fmla="*/ 71 h 123"/>
                  <a:gd name="T86" fmla="*/ 70 w 115"/>
                  <a:gd name="T87" fmla="*/ 84 h 123"/>
                  <a:gd name="T88" fmla="*/ 65 w 115"/>
                  <a:gd name="T89" fmla="*/ 93 h 123"/>
                  <a:gd name="T90" fmla="*/ 59 w 115"/>
                  <a:gd name="T91" fmla="*/ 90 h 123"/>
                  <a:gd name="T92" fmla="*/ 50 w 115"/>
                  <a:gd name="T93" fmla="*/ 76 h 123"/>
                  <a:gd name="T94" fmla="*/ 32 w 115"/>
                  <a:gd name="T95" fmla="*/ 58 h 123"/>
                  <a:gd name="T96" fmla="*/ 26 w 115"/>
                  <a:gd name="T97" fmla="*/ 62 h 123"/>
                  <a:gd name="T98" fmla="*/ 36 w 115"/>
                  <a:gd name="T99" fmla="*/ 78 h 123"/>
                  <a:gd name="T100" fmla="*/ 49 w 115"/>
                  <a:gd name="T101" fmla="*/ 100 h 123"/>
                  <a:gd name="T102" fmla="*/ 47 w 115"/>
                  <a:gd name="T103" fmla="*/ 106 h 123"/>
                  <a:gd name="T104" fmla="*/ 33 w 115"/>
                  <a:gd name="T105" fmla="*/ 103 h 123"/>
                  <a:gd name="T106" fmla="*/ 32 w 115"/>
                  <a:gd name="T107" fmla="*/ 112 h 123"/>
                  <a:gd name="T108" fmla="*/ 30 w 115"/>
                  <a:gd name="T109" fmla="*/ 119 h 123"/>
                  <a:gd name="T110" fmla="*/ 24 w 115"/>
                  <a:gd name="T111" fmla="*/ 119 h 123"/>
                  <a:gd name="T112" fmla="*/ 42 w 115"/>
                  <a:gd name="T113" fmla="*/ 119 h 123"/>
                  <a:gd name="T114" fmla="*/ 43 w 115"/>
                  <a:gd name="T115" fmla="*/ 114 h 123"/>
                  <a:gd name="T116" fmla="*/ 53 w 115"/>
                  <a:gd name="T117" fmla="*/ 112 h 123"/>
                  <a:gd name="T118" fmla="*/ 57 w 115"/>
                  <a:gd name="T119" fmla="*/ 120 h 123"/>
                  <a:gd name="T120" fmla="*/ 49 w 115"/>
                  <a:gd name="T121" fmla="*/ 123 h 12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5" h="123">
                    <a:moveTo>
                      <a:pt x="106" y="100"/>
                    </a:moveTo>
                    <a:lnTo>
                      <a:pt x="99" y="97"/>
                    </a:lnTo>
                    <a:lnTo>
                      <a:pt x="96" y="92"/>
                    </a:lnTo>
                    <a:lnTo>
                      <a:pt x="95" y="89"/>
                    </a:lnTo>
                    <a:lnTo>
                      <a:pt x="97" y="87"/>
                    </a:lnTo>
                    <a:lnTo>
                      <a:pt x="101" y="87"/>
                    </a:lnTo>
                    <a:lnTo>
                      <a:pt x="107" y="91"/>
                    </a:lnTo>
                    <a:lnTo>
                      <a:pt x="112" y="92"/>
                    </a:lnTo>
                    <a:lnTo>
                      <a:pt x="113" y="96"/>
                    </a:lnTo>
                    <a:lnTo>
                      <a:pt x="112" y="100"/>
                    </a:lnTo>
                    <a:lnTo>
                      <a:pt x="106" y="100"/>
                    </a:lnTo>
                    <a:close/>
                    <a:moveTo>
                      <a:pt x="65" y="111"/>
                    </a:moveTo>
                    <a:lnTo>
                      <a:pt x="60" y="106"/>
                    </a:lnTo>
                    <a:lnTo>
                      <a:pt x="62" y="99"/>
                    </a:lnTo>
                    <a:lnTo>
                      <a:pt x="64" y="98"/>
                    </a:lnTo>
                    <a:lnTo>
                      <a:pt x="68" y="99"/>
                    </a:lnTo>
                    <a:lnTo>
                      <a:pt x="72" y="104"/>
                    </a:lnTo>
                    <a:lnTo>
                      <a:pt x="74" y="109"/>
                    </a:lnTo>
                    <a:lnTo>
                      <a:pt x="72" y="111"/>
                    </a:lnTo>
                    <a:lnTo>
                      <a:pt x="65" y="111"/>
                    </a:lnTo>
                    <a:close/>
                    <a:moveTo>
                      <a:pt x="24" y="119"/>
                    </a:moveTo>
                    <a:lnTo>
                      <a:pt x="23" y="112"/>
                    </a:lnTo>
                    <a:lnTo>
                      <a:pt x="21" y="105"/>
                    </a:lnTo>
                    <a:lnTo>
                      <a:pt x="18" y="103"/>
                    </a:lnTo>
                    <a:lnTo>
                      <a:pt x="22" y="78"/>
                    </a:lnTo>
                    <a:lnTo>
                      <a:pt x="0" y="53"/>
                    </a:lnTo>
                    <a:lnTo>
                      <a:pt x="3" y="33"/>
                    </a:lnTo>
                    <a:lnTo>
                      <a:pt x="21" y="27"/>
                    </a:lnTo>
                    <a:lnTo>
                      <a:pt x="31" y="5"/>
                    </a:lnTo>
                    <a:lnTo>
                      <a:pt x="42" y="5"/>
                    </a:lnTo>
                    <a:lnTo>
                      <a:pt x="44" y="9"/>
                    </a:lnTo>
                    <a:lnTo>
                      <a:pt x="45" y="13"/>
                    </a:lnTo>
                    <a:lnTo>
                      <a:pt x="47" y="23"/>
                    </a:lnTo>
                    <a:lnTo>
                      <a:pt x="47" y="24"/>
                    </a:lnTo>
                    <a:lnTo>
                      <a:pt x="55" y="28"/>
                    </a:lnTo>
                    <a:lnTo>
                      <a:pt x="61" y="25"/>
                    </a:lnTo>
                    <a:lnTo>
                      <a:pt x="65" y="39"/>
                    </a:lnTo>
                    <a:lnTo>
                      <a:pt x="75" y="50"/>
                    </a:lnTo>
                    <a:lnTo>
                      <a:pt x="90" y="48"/>
                    </a:lnTo>
                    <a:lnTo>
                      <a:pt x="85" y="22"/>
                    </a:lnTo>
                    <a:lnTo>
                      <a:pt x="85" y="0"/>
                    </a:lnTo>
                    <a:lnTo>
                      <a:pt x="102" y="7"/>
                    </a:lnTo>
                    <a:lnTo>
                      <a:pt x="115" y="27"/>
                    </a:lnTo>
                    <a:lnTo>
                      <a:pt x="115" y="34"/>
                    </a:lnTo>
                    <a:lnTo>
                      <a:pt x="108" y="36"/>
                    </a:lnTo>
                    <a:lnTo>
                      <a:pt x="110" y="42"/>
                    </a:lnTo>
                    <a:lnTo>
                      <a:pt x="100" y="53"/>
                    </a:lnTo>
                    <a:lnTo>
                      <a:pt x="106" y="67"/>
                    </a:lnTo>
                    <a:lnTo>
                      <a:pt x="106" y="70"/>
                    </a:lnTo>
                    <a:lnTo>
                      <a:pt x="101" y="73"/>
                    </a:lnTo>
                    <a:lnTo>
                      <a:pt x="92" y="82"/>
                    </a:lnTo>
                    <a:lnTo>
                      <a:pt x="88" y="82"/>
                    </a:lnTo>
                    <a:lnTo>
                      <a:pt x="85" y="79"/>
                    </a:lnTo>
                    <a:lnTo>
                      <a:pt x="80" y="70"/>
                    </a:lnTo>
                    <a:lnTo>
                      <a:pt x="79" y="70"/>
                    </a:lnTo>
                    <a:lnTo>
                      <a:pt x="75" y="69"/>
                    </a:lnTo>
                    <a:lnTo>
                      <a:pt x="72" y="71"/>
                    </a:lnTo>
                    <a:lnTo>
                      <a:pt x="72" y="73"/>
                    </a:lnTo>
                    <a:lnTo>
                      <a:pt x="70" y="84"/>
                    </a:lnTo>
                    <a:lnTo>
                      <a:pt x="69" y="86"/>
                    </a:lnTo>
                    <a:lnTo>
                      <a:pt x="65" y="93"/>
                    </a:lnTo>
                    <a:lnTo>
                      <a:pt x="62" y="93"/>
                    </a:lnTo>
                    <a:lnTo>
                      <a:pt x="59" y="90"/>
                    </a:lnTo>
                    <a:lnTo>
                      <a:pt x="55" y="80"/>
                    </a:lnTo>
                    <a:lnTo>
                      <a:pt x="50" y="76"/>
                    </a:lnTo>
                    <a:lnTo>
                      <a:pt x="37" y="64"/>
                    </a:lnTo>
                    <a:lnTo>
                      <a:pt x="32" y="58"/>
                    </a:lnTo>
                    <a:lnTo>
                      <a:pt x="28" y="57"/>
                    </a:lnTo>
                    <a:lnTo>
                      <a:pt x="26" y="62"/>
                    </a:lnTo>
                    <a:lnTo>
                      <a:pt x="31" y="72"/>
                    </a:lnTo>
                    <a:lnTo>
                      <a:pt x="36" y="78"/>
                    </a:lnTo>
                    <a:lnTo>
                      <a:pt x="39" y="89"/>
                    </a:lnTo>
                    <a:lnTo>
                      <a:pt x="49" y="100"/>
                    </a:lnTo>
                    <a:lnTo>
                      <a:pt x="49" y="104"/>
                    </a:lnTo>
                    <a:lnTo>
                      <a:pt x="47" y="106"/>
                    </a:lnTo>
                    <a:lnTo>
                      <a:pt x="40" y="107"/>
                    </a:lnTo>
                    <a:lnTo>
                      <a:pt x="33" y="103"/>
                    </a:lnTo>
                    <a:lnTo>
                      <a:pt x="30" y="105"/>
                    </a:lnTo>
                    <a:lnTo>
                      <a:pt x="32" y="112"/>
                    </a:lnTo>
                    <a:lnTo>
                      <a:pt x="32" y="117"/>
                    </a:lnTo>
                    <a:lnTo>
                      <a:pt x="30" y="119"/>
                    </a:lnTo>
                    <a:lnTo>
                      <a:pt x="26" y="119"/>
                    </a:lnTo>
                    <a:lnTo>
                      <a:pt x="24" y="119"/>
                    </a:lnTo>
                    <a:close/>
                    <a:moveTo>
                      <a:pt x="49" y="123"/>
                    </a:moveTo>
                    <a:lnTo>
                      <a:pt x="42" y="119"/>
                    </a:lnTo>
                    <a:lnTo>
                      <a:pt x="41" y="116"/>
                    </a:lnTo>
                    <a:lnTo>
                      <a:pt x="43" y="114"/>
                    </a:lnTo>
                    <a:lnTo>
                      <a:pt x="48" y="112"/>
                    </a:lnTo>
                    <a:lnTo>
                      <a:pt x="53" y="112"/>
                    </a:lnTo>
                    <a:lnTo>
                      <a:pt x="56" y="114"/>
                    </a:lnTo>
                    <a:lnTo>
                      <a:pt x="57" y="120"/>
                    </a:lnTo>
                    <a:lnTo>
                      <a:pt x="55" y="122"/>
                    </a:lnTo>
                    <a:lnTo>
                      <a:pt x="49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4" name="Freeform 539"/>
              <p:cNvSpPr>
                <a:spLocks/>
              </p:cNvSpPr>
              <p:nvPr/>
            </p:nvSpPr>
            <p:spPr bwMode="auto">
              <a:xfrm>
                <a:off x="4069" y="3058"/>
                <a:ext cx="63" cy="66"/>
              </a:xfrm>
              <a:custGeom>
                <a:avLst/>
                <a:gdLst>
                  <a:gd name="T0" fmla="*/ 0 w 63"/>
                  <a:gd name="T1" fmla="*/ 66 h 66"/>
                  <a:gd name="T2" fmla="*/ 6 w 63"/>
                  <a:gd name="T3" fmla="*/ 34 h 66"/>
                  <a:gd name="T4" fmla="*/ 15 w 63"/>
                  <a:gd name="T5" fmla="*/ 16 h 66"/>
                  <a:gd name="T6" fmla="*/ 38 w 63"/>
                  <a:gd name="T7" fmla="*/ 13 h 66"/>
                  <a:gd name="T8" fmla="*/ 45 w 63"/>
                  <a:gd name="T9" fmla="*/ 0 h 66"/>
                  <a:gd name="T10" fmla="*/ 53 w 63"/>
                  <a:gd name="T11" fmla="*/ 1 h 66"/>
                  <a:gd name="T12" fmla="*/ 63 w 63"/>
                  <a:gd name="T13" fmla="*/ 11 h 66"/>
                  <a:gd name="T14" fmla="*/ 52 w 63"/>
                  <a:gd name="T15" fmla="*/ 28 h 66"/>
                  <a:gd name="T16" fmla="*/ 40 w 63"/>
                  <a:gd name="T17" fmla="*/ 64 h 66"/>
                  <a:gd name="T18" fmla="*/ 28 w 63"/>
                  <a:gd name="T19" fmla="*/ 55 h 66"/>
                  <a:gd name="T20" fmla="*/ 16 w 63"/>
                  <a:gd name="T21" fmla="*/ 65 h 66"/>
                  <a:gd name="T22" fmla="*/ 0 w 63"/>
                  <a:gd name="T23" fmla="*/ 66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3" h="66">
                    <a:moveTo>
                      <a:pt x="0" y="66"/>
                    </a:moveTo>
                    <a:lnTo>
                      <a:pt x="6" y="34"/>
                    </a:lnTo>
                    <a:lnTo>
                      <a:pt x="15" y="16"/>
                    </a:lnTo>
                    <a:lnTo>
                      <a:pt x="38" y="13"/>
                    </a:lnTo>
                    <a:lnTo>
                      <a:pt x="45" y="0"/>
                    </a:lnTo>
                    <a:lnTo>
                      <a:pt x="53" y="1"/>
                    </a:lnTo>
                    <a:lnTo>
                      <a:pt x="63" y="11"/>
                    </a:lnTo>
                    <a:lnTo>
                      <a:pt x="52" y="28"/>
                    </a:lnTo>
                    <a:lnTo>
                      <a:pt x="40" y="64"/>
                    </a:lnTo>
                    <a:lnTo>
                      <a:pt x="28" y="55"/>
                    </a:lnTo>
                    <a:lnTo>
                      <a:pt x="16" y="65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5" name="Freeform 540"/>
              <p:cNvSpPr>
                <a:spLocks/>
              </p:cNvSpPr>
              <p:nvPr/>
            </p:nvSpPr>
            <p:spPr bwMode="auto">
              <a:xfrm>
                <a:off x="4019" y="2107"/>
                <a:ext cx="47" cy="58"/>
              </a:xfrm>
              <a:custGeom>
                <a:avLst/>
                <a:gdLst>
                  <a:gd name="T0" fmla="*/ 28 w 47"/>
                  <a:gd name="T1" fmla="*/ 58 h 58"/>
                  <a:gd name="T2" fmla="*/ 0 w 47"/>
                  <a:gd name="T3" fmla="*/ 32 h 58"/>
                  <a:gd name="T4" fmla="*/ 6 w 47"/>
                  <a:gd name="T5" fmla="*/ 10 h 58"/>
                  <a:gd name="T6" fmla="*/ 7 w 47"/>
                  <a:gd name="T7" fmla="*/ 3 h 58"/>
                  <a:gd name="T8" fmla="*/ 7 w 47"/>
                  <a:gd name="T9" fmla="*/ 2 h 58"/>
                  <a:gd name="T10" fmla="*/ 8 w 47"/>
                  <a:gd name="T11" fmla="*/ 1 h 58"/>
                  <a:gd name="T12" fmla="*/ 22 w 47"/>
                  <a:gd name="T13" fmla="*/ 0 h 58"/>
                  <a:gd name="T14" fmla="*/ 32 w 47"/>
                  <a:gd name="T15" fmla="*/ 4 h 58"/>
                  <a:gd name="T16" fmla="*/ 41 w 47"/>
                  <a:gd name="T17" fmla="*/ 11 h 58"/>
                  <a:gd name="T18" fmla="*/ 45 w 47"/>
                  <a:gd name="T19" fmla="*/ 16 h 58"/>
                  <a:gd name="T20" fmla="*/ 45 w 47"/>
                  <a:gd name="T21" fmla="*/ 19 h 58"/>
                  <a:gd name="T22" fmla="*/ 47 w 47"/>
                  <a:gd name="T23" fmla="*/ 22 h 58"/>
                  <a:gd name="T24" fmla="*/ 42 w 47"/>
                  <a:gd name="T25" fmla="*/ 37 h 58"/>
                  <a:gd name="T26" fmla="*/ 28 w 47"/>
                  <a:gd name="T27" fmla="*/ 58 h 5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7" h="58">
                    <a:moveTo>
                      <a:pt x="28" y="58"/>
                    </a:moveTo>
                    <a:lnTo>
                      <a:pt x="0" y="32"/>
                    </a:lnTo>
                    <a:lnTo>
                      <a:pt x="6" y="10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22" y="0"/>
                    </a:lnTo>
                    <a:lnTo>
                      <a:pt x="32" y="4"/>
                    </a:lnTo>
                    <a:lnTo>
                      <a:pt x="41" y="11"/>
                    </a:lnTo>
                    <a:lnTo>
                      <a:pt x="45" y="16"/>
                    </a:lnTo>
                    <a:lnTo>
                      <a:pt x="45" y="19"/>
                    </a:lnTo>
                    <a:lnTo>
                      <a:pt x="47" y="22"/>
                    </a:lnTo>
                    <a:lnTo>
                      <a:pt x="42" y="37"/>
                    </a:lnTo>
                    <a:lnTo>
                      <a:pt x="28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6" name="Freeform 541"/>
              <p:cNvSpPr>
                <a:spLocks/>
              </p:cNvSpPr>
              <p:nvPr/>
            </p:nvSpPr>
            <p:spPr bwMode="auto">
              <a:xfrm>
                <a:off x="3232" y="3551"/>
                <a:ext cx="14" cy="29"/>
              </a:xfrm>
              <a:custGeom>
                <a:avLst/>
                <a:gdLst>
                  <a:gd name="T0" fmla="*/ 5 w 14"/>
                  <a:gd name="T1" fmla="*/ 29 h 29"/>
                  <a:gd name="T2" fmla="*/ 2 w 14"/>
                  <a:gd name="T3" fmla="*/ 25 h 29"/>
                  <a:gd name="T4" fmla="*/ 0 w 14"/>
                  <a:gd name="T5" fmla="*/ 18 h 29"/>
                  <a:gd name="T6" fmla="*/ 0 w 14"/>
                  <a:gd name="T7" fmla="*/ 13 h 29"/>
                  <a:gd name="T8" fmla="*/ 1 w 14"/>
                  <a:gd name="T9" fmla="*/ 10 h 29"/>
                  <a:gd name="T10" fmla="*/ 3 w 14"/>
                  <a:gd name="T11" fmla="*/ 6 h 29"/>
                  <a:gd name="T12" fmla="*/ 8 w 14"/>
                  <a:gd name="T13" fmla="*/ 0 h 29"/>
                  <a:gd name="T14" fmla="*/ 12 w 14"/>
                  <a:gd name="T15" fmla="*/ 0 h 29"/>
                  <a:gd name="T16" fmla="*/ 14 w 14"/>
                  <a:gd name="T17" fmla="*/ 9 h 29"/>
                  <a:gd name="T18" fmla="*/ 11 w 14"/>
                  <a:gd name="T19" fmla="*/ 18 h 29"/>
                  <a:gd name="T20" fmla="*/ 12 w 14"/>
                  <a:gd name="T21" fmla="*/ 26 h 29"/>
                  <a:gd name="T22" fmla="*/ 9 w 14"/>
                  <a:gd name="T23" fmla="*/ 28 h 29"/>
                  <a:gd name="T24" fmla="*/ 5 w 14"/>
                  <a:gd name="T25" fmla="*/ 29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29">
                    <a:moveTo>
                      <a:pt x="5" y="29"/>
                    </a:moveTo>
                    <a:lnTo>
                      <a:pt x="2" y="25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3" y="6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9"/>
                    </a:lnTo>
                    <a:lnTo>
                      <a:pt x="11" y="18"/>
                    </a:lnTo>
                    <a:lnTo>
                      <a:pt x="12" y="26"/>
                    </a:lnTo>
                    <a:lnTo>
                      <a:pt x="9" y="28"/>
                    </a:lnTo>
                    <a:lnTo>
                      <a:pt x="5" y="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7" name="Freeform 542"/>
              <p:cNvSpPr>
                <a:spLocks noEditPoints="1"/>
              </p:cNvSpPr>
              <p:nvPr/>
            </p:nvSpPr>
            <p:spPr bwMode="auto">
              <a:xfrm>
                <a:off x="3675" y="2414"/>
                <a:ext cx="51" cy="61"/>
              </a:xfrm>
              <a:custGeom>
                <a:avLst/>
                <a:gdLst>
                  <a:gd name="T0" fmla="*/ 4 w 51"/>
                  <a:gd name="T1" fmla="*/ 41 h 61"/>
                  <a:gd name="T2" fmla="*/ 2 w 51"/>
                  <a:gd name="T3" fmla="*/ 39 h 61"/>
                  <a:gd name="T4" fmla="*/ 0 w 51"/>
                  <a:gd name="T5" fmla="*/ 32 h 61"/>
                  <a:gd name="T6" fmla="*/ 2 w 51"/>
                  <a:gd name="T7" fmla="*/ 23 h 61"/>
                  <a:gd name="T8" fmla="*/ 3 w 51"/>
                  <a:gd name="T9" fmla="*/ 20 h 61"/>
                  <a:gd name="T10" fmla="*/ 6 w 51"/>
                  <a:gd name="T11" fmla="*/ 18 h 61"/>
                  <a:gd name="T12" fmla="*/ 10 w 51"/>
                  <a:gd name="T13" fmla="*/ 22 h 61"/>
                  <a:gd name="T14" fmla="*/ 12 w 51"/>
                  <a:gd name="T15" fmla="*/ 28 h 61"/>
                  <a:gd name="T16" fmla="*/ 10 w 51"/>
                  <a:gd name="T17" fmla="*/ 36 h 61"/>
                  <a:gd name="T18" fmla="*/ 7 w 51"/>
                  <a:gd name="T19" fmla="*/ 41 h 61"/>
                  <a:gd name="T20" fmla="*/ 4 w 51"/>
                  <a:gd name="T21" fmla="*/ 41 h 61"/>
                  <a:gd name="T22" fmla="*/ 31 w 51"/>
                  <a:gd name="T23" fmla="*/ 61 h 61"/>
                  <a:gd name="T24" fmla="*/ 14 w 51"/>
                  <a:gd name="T25" fmla="*/ 52 h 61"/>
                  <a:gd name="T26" fmla="*/ 18 w 51"/>
                  <a:gd name="T27" fmla="*/ 49 h 61"/>
                  <a:gd name="T28" fmla="*/ 19 w 51"/>
                  <a:gd name="T29" fmla="*/ 49 h 61"/>
                  <a:gd name="T30" fmla="*/ 20 w 51"/>
                  <a:gd name="T31" fmla="*/ 48 h 61"/>
                  <a:gd name="T32" fmla="*/ 21 w 51"/>
                  <a:gd name="T33" fmla="*/ 45 h 61"/>
                  <a:gd name="T34" fmla="*/ 22 w 51"/>
                  <a:gd name="T35" fmla="*/ 36 h 61"/>
                  <a:gd name="T36" fmla="*/ 18 w 51"/>
                  <a:gd name="T37" fmla="*/ 26 h 61"/>
                  <a:gd name="T38" fmla="*/ 18 w 51"/>
                  <a:gd name="T39" fmla="*/ 22 h 61"/>
                  <a:gd name="T40" fmla="*/ 21 w 51"/>
                  <a:gd name="T41" fmla="*/ 18 h 61"/>
                  <a:gd name="T42" fmla="*/ 27 w 51"/>
                  <a:gd name="T43" fmla="*/ 14 h 61"/>
                  <a:gd name="T44" fmla="*/ 31 w 51"/>
                  <a:gd name="T45" fmla="*/ 6 h 61"/>
                  <a:gd name="T46" fmla="*/ 35 w 51"/>
                  <a:gd name="T47" fmla="*/ 1 h 61"/>
                  <a:gd name="T48" fmla="*/ 36 w 51"/>
                  <a:gd name="T49" fmla="*/ 0 h 61"/>
                  <a:gd name="T50" fmla="*/ 38 w 51"/>
                  <a:gd name="T51" fmla="*/ 0 h 61"/>
                  <a:gd name="T52" fmla="*/ 47 w 51"/>
                  <a:gd name="T53" fmla="*/ 26 h 61"/>
                  <a:gd name="T54" fmla="*/ 51 w 51"/>
                  <a:gd name="T55" fmla="*/ 37 h 61"/>
                  <a:gd name="T56" fmla="*/ 38 w 51"/>
                  <a:gd name="T57" fmla="*/ 49 h 61"/>
                  <a:gd name="T58" fmla="*/ 31 w 51"/>
                  <a:gd name="T59" fmla="*/ 61 h 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61">
                    <a:moveTo>
                      <a:pt x="4" y="41"/>
                    </a:moveTo>
                    <a:lnTo>
                      <a:pt x="2" y="39"/>
                    </a:lnTo>
                    <a:lnTo>
                      <a:pt x="0" y="32"/>
                    </a:lnTo>
                    <a:lnTo>
                      <a:pt x="2" y="23"/>
                    </a:lnTo>
                    <a:lnTo>
                      <a:pt x="3" y="20"/>
                    </a:lnTo>
                    <a:lnTo>
                      <a:pt x="6" y="18"/>
                    </a:lnTo>
                    <a:lnTo>
                      <a:pt x="10" y="22"/>
                    </a:lnTo>
                    <a:lnTo>
                      <a:pt x="12" y="28"/>
                    </a:lnTo>
                    <a:lnTo>
                      <a:pt x="10" y="36"/>
                    </a:lnTo>
                    <a:lnTo>
                      <a:pt x="7" y="41"/>
                    </a:lnTo>
                    <a:lnTo>
                      <a:pt x="4" y="41"/>
                    </a:lnTo>
                    <a:close/>
                    <a:moveTo>
                      <a:pt x="31" y="61"/>
                    </a:moveTo>
                    <a:lnTo>
                      <a:pt x="14" y="52"/>
                    </a:lnTo>
                    <a:lnTo>
                      <a:pt x="18" y="49"/>
                    </a:lnTo>
                    <a:lnTo>
                      <a:pt x="19" y="49"/>
                    </a:lnTo>
                    <a:lnTo>
                      <a:pt x="20" y="48"/>
                    </a:lnTo>
                    <a:lnTo>
                      <a:pt x="21" y="45"/>
                    </a:lnTo>
                    <a:lnTo>
                      <a:pt x="22" y="36"/>
                    </a:lnTo>
                    <a:lnTo>
                      <a:pt x="18" y="26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27" y="14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7" y="26"/>
                    </a:lnTo>
                    <a:lnTo>
                      <a:pt x="51" y="37"/>
                    </a:lnTo>
                    <a:lnTo>
                      <a:pt x="38" y="49"/>
                    </a:lnTo>
                    <a:lnTo>
                      <a:pt x="31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8" name="Freeform 543"/>
              <p:cNvSpPr>
                <a:spLocks/>
              </p:cNvSpPr>
              <p:nvPr/>
            </p:nvSpPr>
            <p:spPr bwMode="auto">
              <a:xfrm>
                <a:off x="4313" y="3308"/>
                <a:ext cx="121" cy="94"/>
              </a:xfrm>
              <a:custGeom>
                <a:avLst/>
                <a:gdLst>
                  <a:gd name="T0" fmla="*/ 88 w 121"/>
                  <a:gd name="T1" fmla="*/ 94 h 94"/>
                  <a:gd name="T2" fmla="*/ 72 w 121"/>
                  <a:gd name="T3" fmla="*/ 91 h 94"/>
                  <a:gd name="T4" fmla="*/ 56 w 121"/>
                  <a:gd name="T5" fmla="*/ 93 h 94"/>
                  <a:gd name="T6" fmla="*/ 45 w 121"/>
                  <a:gd name="T7" fmla="*/ 80 h 94"/>
                  <a:gd name="T8" fmla="*/ 29 w 121"/>
                  <a:gd name="T9" fmla="*/ 66 h 94"/>
                  <a:gd name="T10" fmla="*/ 12 w 121"/>
                  <a:gd name="T11" fmla="*/ 61 h 94"/>
                  <a:gd name="T12" fmla="*/ 0 w 121"/>
                  <a:gd name="T13" fmla="*/ 46 h 94"/>
                  <a:gd name="T14" fmla="*/ 16 w 121"/>
                  <a:gd name="T15" fmla="*/ 40 h 94"/>
                  <a:gd name="T16" fmla="*/ 1 w 121"/>
                  <a:gd name="T17" fmla="*/ 28 h 94"/>
                  <a:gd name="T18" fmla="*/ 2 w 121"/>
                  <a:gd name="T19" fmla="*/ 12 h 94"/>
                  <a:gd name="T20" fmla="*/ 14 w 121"/>
                  <a:gd name="T21" fmla="*/ 3 h 94"/>
                  <a:gd name="T22" fmla="*/ 35 w 121"/>
                  <a:gd name="T23" fmla="*/ 0 h 94"/>
                  <a:gd name="T24" fmla="*/ 44 w 121"/>
                  <a:gd name="T25" fmla="*/ 21 h 94"/>
                  <a:gd name="T26" fmla="*/ 66 w 121"/>
                  <a:gd name="T27" fmla="*/ 25 h 94"/>
                  <a:gd name="T28" fmla="*/ 109 w 121"/>
                  <a:gd name="T29" fmla="*/ 32 h 94"/>
                  <a:gd name="T30" fmla="*/ 116 w 121"/>
                  <a:gd name="T31" fmla="*/ 30 h 94"/>
                  <a:gd name="T32" fmla="*/ 116 w 121"/>
                  <a:gd name="T33" fmla="*/ 64 h 94"/>
                  <a:gd name="T34" fmla="*/ 121 w 121"/>
                  <a:gd name="T35" fmla="*/ 71 h 94"/>
                  <a:gd name="T36" fmla="*/ 109 w 121"/>
                  <a:gd name="T37" fmla="*/ 83 h 94"/>
                  <a:gd name="T38" fmla="*/ 93 w 121"/>
                  <a:gd name="T39" fmla="*/ 87 h 94"/>
                  <a:gd name="T40" fmla="*/ 88 w 121"/>
                  <a:gd name="T41" fmla="*/ 94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1" h="94">
                    <a:moveTo>
                      <a:pt x="88" y="94"/>
                    </a:moveTo>
                    <a:lnTo>
                      <a:pt x="72" y="91"/>
                    </a:lnTo>
                    <a:lnTo>
                      <a:pt x="56" y="93"/>
                    </a:lnTo>
                    <a:lnTo>
                      <a:pt x="45" y="80"/>
                    </a:lnTo>
                    <a:lnTo>
                      <a:pt x="29" y="66"/>
                    </a:lnTo>
                    <a:lnTo>
                      <a:pt x="12" y="61"/>
                    </a:lnTo>
                    <a:lnTo>
                      <a:pt x="0" y="46"/>
                    </a:lnTo>
                    <a:lnTo>
                      <a:pt x="16" y="40"/>
                    </a:lnTo>
                    <a:lnTo>
                      <a:pt x="1" y="28"/>
                    </a:lnTo>
                    <a:lnTo>
                      <a:pt x="2" y="12"/>
                    </a:lnTo>
                    <a:lnTo>
                      <a:pt x="14" y="3"/>
                    </a:lnTo>
                    <a:lnTo>
                      <a:pt x="35" y="0"/>
                    </a:lnTo>
                    <a:lnTo>
                      <a:pt x="44" y="21"/>
                    </a:lnTo>
                    <a:lnTo>
                      <a:pt x="66" y="25"/>
                    </a:lnTo>
                    <a:lnTo>
                      <a:pt x="109" y="32"/>
                    </a:lnTo>
                    <a:lnTo>
                      <a:pt x="116" y="30"/>
                    </a:lnTo>
                    <a:lnTo>
                      <a:pt x="116" y="64"/>
                    </a:lnTo>
                    <a:lnTo>
                      <a:pt x="121" y="71"/>
                    </a:lnTo>
                    <a:lnTo>
                      <a:pt x="109" y="83"/>
                    </a:lnTo>
                    <a:lnTo>
                      <a:pt x="93" y="87"/>
                    </a:lnTo>
                    <a:lnTo>
                      <a:pt x="88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19" name="Freeform 544"/>
              <p:cNvSpPr>
                <a:spLocks/>
              </p:cNvSpPr>
              <p:nvPr/>
            </p:nvSpPr>
            <p:spPr bwMode="auto">
              <a:xfrm>
                <a:off x="3761" y="3438"/>
                <a:ext cx="112" cy="163"/>
              </a:xfrm>
              <a:custGeom>
                <a:avLst/>
                <a:gdLst>
                  <a:gd name="T0" fmla="*/ 53 w 112"/>
                  <a:gd name="T1" fmla="*/ 163 h 163"/>
                  <a:gd name="T2" fmla="*/ 48 w 112"/>
                  <a:gd name="T3" fmla="*/ 138 h 163"/>
                  <a:gd name="T4" fmla="*/ 36 w 112"/>
                  <a:gd name="T5" fmla="*/ 141 h 163"/>
                  <a:gd name="T6" fmla="*/ 4 w 112"/>
                  <a:gd name="T7" fmla="*/ 149 h 163"/>
                  <a:gd name="T8" fmla="*/ 4 w 112"/>
                  <a:gd name="T9" fmla="*/ 141 h 163"/>
                  <a:gd name="T10" fmla="*/ 0 w 112"/>
                  <a:gd name="T11" fmla="*/ 119 h 163"/>
                  <a:gd name="T12" fmla="*/ 23 w 112"/>
                  <a:gd name="T13" fmla="*/ 99 h 163"/>
                  <a:gd name="T14" fmla="*/ 23 w 112"/>
                  <a:gd name="T15" fmla="*/ 86 h 163"/>
                  <a:gd name="T16" fmla="*/ 34 w 112"/>
                  <a:gd name="T17" fmla="*/ 81 h 163"/>
                  <a:gd name="T18" fmla="*/ 33 w 112"/>
                  <a:gd name="T19" fmla="*/ 61 h 163"/>
                  <a:gd name="T20" fmla="*/ 27 w 112"/>
                  <a:gd name="T21" fmla="*/ 59 h 163"/>
                  <a:gd name="T22" fmla="*/ 27 w 112"/>
                  <a:gd name="T23" fmla="*/ 48 h 163"/>
                  <a:gd name="T24" fmla="*/ 48 w 112"/>
                  <a:gd name="T25" fmla="*/ 44 h 163"/>
                  <a:gd name="T26" fmla="*/ 44 w 112"/>
                  <a:gd name="T27" fmla="*/ 29 h 163"/>
                  <a:gd name="T28" fmla="*/ 57 w 112"/>
                  <a:gd name="T29" fmla="*/ 14 h 163"/>
                  <a:gd name="T30" fmla="*/ 54 w 112"/>
                  <a:gd name="T31" fmla="*/ 0 h 163"/>
                  <a:gd name="T32" fmla="*/ 65 w 112"/>
                  <a:gd name="T33" fmla="*/ 4 h 163"/>
                  <a:gd name="T34" fmla="*/ 93 w 112"/>
                  <a:gd name="T35" fmla="*/ 53 h 163"/>
                  <a:gd name="T36" fmla="*/ 86 w 112"/>
                  <a:gd name="T37" fmla="*/ 82 h 163"/>
                  <a:gd name="T38" fmla="*/ 97 w 112"/>
                  <a:gd name="T39" fmla="*/ 91 h 163"/>
                  <a:gd name="T40" fmla="*/ 97 w 112"/>
                  <a:gd name="T41" fmla="*/ 111 h 163"/>
                  <a:gd name="T42" fmla="*/ 112 w 112"/>
                  <a:gd name="T43" fmla="*/ 113 h 163"/>
                  <a:gd name="T44" fmla="*/ 89 w 112"/>
                  <a:gd name="T45" fmla="*/ 133 h 163"/>
                  <a:gd name="T46" fmla="*/ 75 w 112"/>
                  <a:gd name="T47" fmla="*/ 133 h 163"/>
                  <a:gd name="T48" fmla="*/ 64 w 112"/>
                  <a:gd name="T49" fmla="*/ 147 h 163"/>
                  <a:gd name="T50" fmla="*/ 70 w 112"/>
                  <a:gd name="T51" fmla="*/ 157 h 163"/>
                  <a:gd name="T52" fmla="*/ 53 w 112"/>
                  <a:gd name="T53" fmla="*/ 163 h 16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2" h="163">
                    <a:moveTo>
                      <a:pt x="53" y="163"/>
                    </a:moveTo>
                    <a:lnTo>
                      <a:pt x="48" y="138"/>
                    </a:lnTo>
                    <a:lnTo>
                      <a:pt x="36" y="141"/>
                    </a:lnTo>
                    <a:lnTo>
                      <a:pt x="4" y="149"/>
                    </a:lnTo>
                    <a:lnTo>
                      <a:pt x="4" y="141"/>
                    </a:lnTo>
                    <a:lnTo>
                      <a:pt x="0" y="119"/>
                    </a:lnTo>
                    <a:lnTo>
                      <a:pt x="23" y="99"/>
                    </a:lnTo>
                    <a:lnTo>
                      <a:pt x="23" y="86"/>
                    </a:lnTo>
                    <a:lnTo>
                      <a:pt x="34" y="81"/>
                    </a:lnTo>
                    <a:lnTo>
                      <a:pt x="33" y="61"/>
                    </a:lnTo>
                    <a:lnTo>
                      <a:pt x="27" y="59"/>
                    </a:lnTo>
                    <a:lnTo>
                      <a:pt x="27" y="48"/>
                    </a:lnTo>
                    <a:lnTo>
                      <a:pt x="48" y="44"/>
                    </a:lnTo>
                    <a:lnTo>
                      <a:pt x="44" y="29"/>
                    </a:lnTo>
                    <a:lnTo>
                      <a:pt x="57" y="14"/>
                    </a:lnTo>
                    <a:lnTo>
                      <a:pt x="54" y="0"/>
                    </a:lnTo>
                    <a:lnTo>
                      <a:pt x="65" y="4"/>
                    </a:lnTo>
                    <a:lnTo>
                      <a:pt x="93" y="53"/>
                    </a:lnTo>
                    <a:lnTo>
                      <a:pt x="86" y="82"/>
                    </a:lnTo>
                    <a:lnTo>
                      <a:pt x="97" y="91"/>
                    </a:lnTo>
                    <a:lnTo>
                      <a:pt x="97" y="111"/>
                    </a:lnTo>
                    <a:lnTo>
                      <a:pt x="112" y="113"/>
                    </a:lnTo>
                    <a:lnTo>
                      <a:pt x="89" y="133"/>
                    </a:lnTo>
                    <a:lnTo>
                      <a:pt x="75" y="133"/>
                    </a:lnTo>
                    <a:lnTo>
                      <a:pt x="64" y="147"/>
                    </a:lnTo>
                    <a:lnTo>
                      <a:pt x="70" y="157"/>
                    </a:lnTo>
                    <a:lnTo>
                      <a:pt x="53" y="1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0" name="Freeform 545"/>
              <p:cNvSpPr>
                <a:spLocks noEditPoints="1"/>
              </p:cNvSpPr>
              <p:nvPr/>
            </p:nvSpPr>
            <p:spPr bwMode="auto">
              <a:xfrm>
                <a:off x="3390" y="3473"/>
                <a:ext cx="202" cy="204"/>
              </a:xfrm>
              <a:custGeom>
                <a:avLst/>
                <a:gdLst>
                  <a:gd name="T0" fmla="*/ 1 w 202"/>
                  <a:gd name="T1" fmla="*/ 7 h 204"/>
                  <a:gd name="T2" fmla="*/ 10 w 202"/>
                  <a:gd name="T3" fmla="*/ 3 h 204"/>
                  <a:gd name="T4" fmla="*/ 35 w 202"/>
                  <a:gd name="T5" fmla="*/ 25 h 204"/>
                  <a:gd name="T6" fmla="*/ 30 w 202"/>
                  <a:gd name="T7" fmla="*/ 8 h 204"/>
                  <a:gd name="T8" fmla="*/ 41 w 202"/>
                  <a:gd name="T9" fmla="*/ 16 h 204"/>
                  <a:gd name="T10" fmla="*/ 26 w 202"/>
                  <a:gd name="T11" fmla="*/ 33 h 204"/>
                  <a:gd name="T12" fmla="*/ 17 w 202"/>
                  <a:gd name="T13" fmla="*/ 19 h 204"/>
                  <a:gd name="T14" fmla="*/ 26 w 202"/>
                  <a:gd name="T15" fmla="*/ 33 h 204"/>
                  <a:gd name="T16" fmla="*/ 29 w 202"/>
                  <a:gd name="T17" fmla="*/ 56 h 204"/>
                  <a:gd name="T18" fmla="*/ 41 w 202"/>
                  <a:gd name="T19" fmla="*/ 60 h 204"/>
                  <a:gd name="T20" fmla="*/ 57 w 202"/>
                  <a:gd name="T21" fmla="*/ 78 h 204"/>
                  <a:gd name="T22" fmla="*/ 52 w 202"/>
                  <a:gd name="T23" fmla="*/ 57 h 204"/>
                  <a:gd name="T24" fmla="*/ 69 w 202"/>
                  <a:gd name="T25" fmla="*/ 72 h 204"/>
                  <a:gd name="T26" fmla="*/ 29 w 202"/>
                  <a:gd name="T27" fmla="*/ 87 h 204"/>
                  <a:gd name="T28" fmla="*/ 11 w 202"/>
                  <a:gd name="T29" fmla="*/ 68 h 204"/>
                  <a:gd name="T30" fmla="*/ 27 w 202"/>
                  <a:gd name="T31" fmla="*/ 70 h 204"/>
                  <a:gd name="T32" fmla="*/ 42 w 202"/>
                  <a:gd name="T33" fmla="*/ 79 h 204"/>
                  <a:gd name="T34" fmla="*/ 161 w 202"/>
                  <a:gd name="T35" fmla="*/ 90 h 204"/>
                  <a:gd name="T36" fmla="*/ 155 w 202"/>
                  <a:gd name="T37" fmla="*/ 75 h 204"/>
                  <a:gd name="T38" fmla="*/ 144 w 202"/>
                  <a:gd name="T39" fmla="*/ 50 h 204"/>
                  <a:gd name="T40" fmla="*/ 175 w 202"/>
                  <a:gd name="T41" fmla="*/ 50 h 204"/>
                  <a:gd name="T42" fmla="*/ 195 w 202"/>
                  <a:gd name="T43" fmla="*/ 46 h 204"/>
                  <a:gd name="T44" fmla="*/ 201 w 202"/>
                  <a:gd name="T45" fmla="*/ 55 h 204"/>
                  <a:gd name="T46" fmla="*/ 178 w 202"/>
                  <a:gd name="T47" fmla="*/ 79 h 204"/>
                  <a:gd name="T48" fmla="*/ 122 w 202"/>
                  <a:gd name="T49" fmla="*/ 100 h 204"/>
                  <a:gd name="T50" fmla="*/ 123 w 202"/>
                  <a:gd name="T51" fmla="*/ 88 h 204"/>
                  <a:gd name="T52" fmla="*/ 140 w 202"/>
                  <a:gd name="T53" fmla="*/ 89 h 204"/>
                  <a:gd name="T54" fmla="*/ 82 w 202"/>
                  <a:gd name="T55" fmla="*/ 110 h 204"/>
                  <a:gd name="T56" fmla="*/ 90 w 202"/>
                  <a:gd name="T57" fmla="*/ 80 h 204"/>
                  <a:gd name="T58" fmla="*/ 112 w 202"/>
                  <a:gd name="T59" fmla="*/ 86 h 204"/>
                  <a:gd name="T60" fmla="*/ 97 w 202"/>
                  <a:gd name="T61" fmla="*/ 97 h 204"/>
                  <a:gd name="T62" fmla="*/ 82 w 202"/>
                  <a:gd name="T63" fmla="*/ 110 h 204"/>
                  <a:gd name="T64" fmla="*/ 45 w 202"/>
                  <a:gd name="T65" fmla="*/ 101 h 204"/>
                  <a:gd name="T66" fmla="*/ 70 w 202"/>
                  <a:gd name="T67" fmla="*/ 81 h 204"/>
                  <a:gd name="T68" fmla="*/ 63 w 202"/>
                  <a:gd name="T69" fmla="*/ 110 h 204"/>
                  <a:gd name="T70" fmla="*/ 109 w 202"/>
                  <a:gd name="T71" fmla="*/ 115 h 204"/>
                  <a:gd name="T72" fmla="*/ 97 w 202"/>
                  <a:gd name="T73" fmla="*/ 108 h 204"/>
                  <a:gd name="T74" fmla="*/ 118 w 202"/>
                  <a:gd name="T75" fmla="*/ 104 h 204"/>
                  <a:gd name="T76" fmla="*/ 120 w 202"/>
                  <a:gd name="T77" fmla="*/ 116 h 204"/>
                  <a:gd name="T78" fmla="*/ 154 w 202"/>
                  <a:gd name="T79" fmla="*/ 103 h 204"/>
                  <a:gd name="T80" fmla="*/ 174 w 202"/>
                  <a:gd name="T81" fmla="*/ 95 h 204"/>
                  <a:gd name="T82" fmla="*/ 163 w 202"/>
                  <a:gd name="T83" fmla="*/ 115 h 204"/>
                  <a:gd name="T84" fmla="*/ 77 w 202"/>
                  <a:gd name="T85" fmla="*/ 172 h 204"/>
                  <a:gd name="T86" fmla="*/ 82 w 202"/>
                  <a:gd name="T87" fmla="*/ 155 h 204"/>
                  <a:gd name="T88" fmla="*/ 86 w 202"/>
                  <a:gd name="T89" fmla="*/ 176 h 204"/>
                  <a:gd name="T90" fmla="*/ 42 w 202"/>
                  <a:gd name="T91" fmla="*/ 200 h 204"/>
                  <a:gd name="T92" fmla="*/ 60 w 202"/>
                  <a:gd name="T93" fmla="*/ 191 h 204"/>
                  <a:gd name="T94" fmla="*/ 49 w 202"/>
                  <a:gd name="T95" fmla="*/ 204 h 20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02" h="204">
                    <a:moveTo>
                      <a:pt x="3" y="17"/>
                    </a:move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0" y="3"/>
                    </a:lnTo>
                    <a:lnTo>
                      <a:pt x="10" y="9"/>
                    </a:lnTo>
                    <a:lnTo>
                      <a:pt x="7" y="16"/>
                    </a:lnTo>
                    <a:lnTo>
                      <a:pt x="3" y="17"/>
                    </a:lnTo>
                    <a:close/>
                    <a:moveTo>
                      <a:pt x="35" y="25"/>
                    </a:moveTo>
                    <a:lnTo>
                      <a:pt x="33" y="24"/>
                    </a:lnTo>
                    <a:lnTo>
                      <a:pt x="30" y="14"/>
                    </a:lnTo>
                    <a:lnTo>
                      <a:pt x="29" y="10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7" y="5"/>
                    </a:lnTo>
                    <a:lnTo>
                      <a:pt x="40" y="6"/>
                    </a:lnTo>
                    <a:lnTo>
                      <a:pt x="41" y="16"/>
                    </a:lnTo>
                    <a:lnTo>
                      <a:pt x="40" y="21"/>
                    </a:lnTo>
                    <a:lnTo>
                      <a:pt x="36" y="25"/>
                    </a:lnTo>
                    <a:lnTo>
                      <a:pt x="35" y="25"/>
                    </a:lnTo>
                    <a:close/>
                    <a:moveTo>
                      <a:pt x="26" y="33"/>
                    </a:moveTo>
                    <a:lnTo>
                      <a:pt x="21" y="32"/>
                    </a:lnTo>
                    <a:lnTo>
                      <a:pt x="16" y="31"/>
                    </a:lnTo>
                    <a:lnTo>
                      <a:pt x="14" y="26"/>
                    </a:lnTo>
                    <a:lnTo>
                      <a:pt x="17" y="19"/>
                    </a:lnTo>
                    <a:lnTo>
                      <a:pt x="21" y="18"/>
                    </a:lnTo>
                    <a:lnTo>
                      <a:pt x="25" y="21"/>
                    </a:lnTo>
                    <a:lnTo>
                      <a:pt x="28" y="28"/>
                    </a:lnTo>
                    <a:lnTo>
                      <a:pt x="26" y="33"/>
                    </a:lnTo>
                    <a:close/>
                    <a:moveTo>
                      <a:pt x="32" y="68"/>
                    </a:moveTo>
                    <a:lnTo>
                      <a:pt x="27" y="67"/>
                    </a:lnTo>
                    <a:lnTo>
                      <a:pt x="25" y="63"/>
                    </a:lnTo>
                    <a:lnTo>
                      <a:pt x="29" y="56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41" y="52"/>
                    </a:lnTo>
                    <a:lnTo>
                      <a:pt x="41" y="60"/>
                    </a:lnTo>
                    <a:lnTo>
                      <a:pt x="37" y="65"/>
                    </a:lnTo>
                    <a:lnTo>
                      <a:pt x="34" y="67"/>
                    </a:lnTo>
                    <a:lnTo>
                      <a:pt x="32" y="68"/>
                    </a:lnTo>
                    <a:close/>
                    <a:moveTo>
                      <a:pt x="57" y="78"/>
                    </a:moveTo>
                    <a:lnTo>
                      <a:pt x="55" y="77"/>
                    </a:lnTo>
                    <a:lnTo>
                      <a:pt x="54" y="76"/>
                    </a:lnTo>
                    <a:lnTo>
                      <a:pt x="52" y="69"/>
                    </a:lnTo>
                    <a:lnTo>
                      <a:pt x="52" y="57"/>
                    </a:lnTo>
                    <a:lnTo>
                      <a:pt x="58" y="52"/>
                    </a:lnTo>
                    <a:lnTo>
                      <a:pt x="61" y="53"/>
                    </a:lnTo>
                    <a:lnTo>
                      <a:pt x="69" y="67"/>
                    </a:lnTo>
                    <a:lnTo>
                      <a:pt x="69" y="72"/>
                    </a:lnTo>
                    <a:lnTo>
                      <a:pt x="68" y="74"/>
                    </a:lnTo>
                    <a:lnTo>
                      <a:pt x="64" y="78"/>
                    </a:lnTo>
                    <a:lnTo>
                      <a:pt x="57" y="78"/>
                    </a:lnTo>
                    <a:close/>
                    <a:moveTo>
                      <a:pt x="29" y="87"/>
                    </a:moveTo>
                    <a:lnTo>
                      <a:pt x="18" y="84"/>
                    </a:lnTo>
                    <a:lnTo>
                      <a:pt x="10" y="81"/>
                    </a:lnTo>
                    <a:lnTo>
                      <a:pt x="10" y="77"/>
                    </a:lnTo>
                    <a:lnTo>
                      <a:pt x="11" y="68"/>
                    </a:lnTo>
                    <a:lnTo>
                      <a:pt x="14" y="64"/>
                    </a:lnTo>
                    <a:lnTo>
                      <a:pt x="18" y="64"/>
                    </a:lnTo>
                    <a:lnTo>
                      <a:pt x="26" y="70"/>
                    </a:lnTo>
                    <a:lnTo>
                      <a:pt x="27" y="70"/>
                    </a:lnTo>
                    <a:lnTo>
                      <a:pt x="39" y="68"/>
                    </a:lnTo>
                    <a:lnTo>
                      <a:pt x="41" y="69"/>
                    </a:lnTo>
                    <a:lnTo>
                      <a:pt x="42" y="72"/>
                    </a:lnTo>
                    <a:lnTo>
                      <a:pt x="42" y="79"/>
                    </a:lnTo>
                    <a:lnTo>
                      <a:pt x="40" y="84"/>
                    </a:lnTo>
                    <a:lnTo>
                      <a:pt x="36" y="86"/>
                    </a:lnTo>
                    <a:lnTo>
                      <a:pt x="29" y="87"/>
                    </a:lnTo>
                    <a:close/>
                    <a:moveTo>
                      <a:pt x="161" y="90"/>
                    </a:moveTo>
                    <a:lnTo>
                      <a:pt x="156" y="87"/>
                    </a:lnTo>
                    <a:lnTo>
                      <a:pt x="154" y="84"/>
                    </a:lnTo>
                    <a:lnTo>
                      <a:pt x="155" y="80"/>
                    </a:lnTo>
                    <a:lnTo>
                      <a:pt x="155" y="75"/>
                    </a:lnTo>
                    <a:lnTo>
                      <a:pt x="154" y="74"/>
                    </a:lnTo>
                    <a:lnTo>
                      <a:pt x="146" y="70"/>
                    </a:lnTo>
                    <a:lnTo>
                      <a:pt x="142" y="63"/>
                    </a:lnTo>
                    <a:lnTo>
                      <a:pt x="144" y="50"/>
                    </a:lnTo>
                    <a:lnTo>
                      <a:pt x="149" y="48"/>
                    </a:lnTo>
                    <a:lnTo>
                      <a:pt x="160" y="51"/>
                    </a:lnTo>
                    <a:lnTo>
                      <a:pt x="172" y="50"/>
                    </a:lnTo>
                    <a:lnTo>
                      <a:pt x="175" y="50"/>
                    </a:lnTo>
                    <a:lnTo>
                      <a:pt x="181" y="46"/>
                    </a:lnTo>
                    <a:lnTo>
                      <a:pt x="188" y="44"/>
                    </a:lnTo>
                    <a:lnTo>
                      <a:pt x="192" y="45"/>
                    </a:lnTo>
                    <a:lnTo>
                      <a:pt x="195" y="46"/>
                    </a:lnTo>
                    <a:lnTo>
                      <a:pt x="198" y="47"/>
                    </a:lnTo>
                    <a:lnTo>
                      <a:pt x="200" y="49"/>
                    </a:lnTo>
                    <a:lnTo>
                      <a:pt x="202" y="52"/>
                    </a:lnTo>
                    <a:lnTo>
                      <a:pt x="201" y="55"/>
                    </a:lnTo>
                    <a:lnTo>
                      <a:pt x="194" y="62"/>
                    </a:lnTo>
                    <a:lnTo>
                      <a:pt x="189" y="70"/>
                    </a:lnTo>
                    <a:lnTo>
                      <a:pt x="183" y="76"/>
                    </a:lnTo>
                    <a:lnTo>
                      <a:pt x="178" y="79"/>
                    </a:lnTo>
                    <a:lnTo>
                      <a:pt x="173" y="85"/>
                    </a:lnTo>
                    <a:lnTo>
                      <a:pt x="168" y="90"/>
                    </a:lnTo>
                    <a:lnTo>
                      <a:pt x="161" y="90"/>
                    </a:lnTo>
                    <a:close/>
                    <a:moveTo>
                      <a:pt x="122" y="100"/>
                    </a:moveTo>
                    <a:lnTo>
                      <a:pt x="118" y="96"/>
                    </a:lnTo>
                    <a:lnTo>
                      <a:pt x="119" y="92"/>
                    </a:lnTo>
                    <a:lnTo>
                      <a:pt x="121" y="89"/>
                    </a:lnTo>
                    <a:lnTo>
                      <a:pt x="123" y="88"/>
                    </a:lnTo>
                    <a:lnTo>
                      <a:pt x="133" y="83"/>
                    </a:lnTo>
                    <a:lnTo>
                      <a:pt x="137" y="82"/>
                    </a:lnTo>
                    <a:lnTo>
                      <a:pt x="141" y="84"/>
                    </a:lnTo>
                    <a:lnTo>
                      <a:pt x="140" y="89"/>
                    </a:lnTo>
                    <a:lnTo>
                      <a:pt x="136" y="97"/>
                    </a:lnTo>
                    <a:lnTo>
                      <a:pt x="132" y="100"/>
                    </a:lnTo>
                    <a:lnTo>
                      <a:pt x="122" y="100"/>
                    </a:lnTo>
                    <a:close/>
                    <a:moveTo>
                      <a:pt x="82" y="110"/>
                    </a:moveTo>
                    <a:lnTo>
                      <a:pt x="80" y="106"/>
                    </a:lnTo>
                    <a:lnTo>
                      <a:pt x="83" y="87"/>
                    </a:lnTo>
                    <a:lnTo>
                      <a:pt x="86" y="82"/>
                    </a:lnTo>
                    <a:lnTo>
                      <a:pt x="90" y="80"/>
                    </a:lnTo>
                    <a:lnTo>
                      <a:pt x="99" y="80"/>
                    </a:lnTo>
                    <a:lnTo>
                      <a:pt x="106" y="81"/>
                    </a:lnTo>
                    <a:lnTo>
                      <a:pt x="109" y="83"/>
                    </a:lnTo>
                    <a:lnTo>
                      <a:pt x="112" y="86"/>
                    </a:lnTo>
                    <a:lnTo>
                      <a:pt x="112" y="89"/>
                    </a:lnTo>
                    <a:lnTo>
                      <a:pt x="109" y="92"/>
                    </a:lnTo>
                    <a:lnTo>
                      <a:pt x="101" y="95"/>
                    </a:lnTo>
                    <a:lnTo>
                      <a:pt x="97" y="97"/>
                    </a:lnTo>
                    <a:lnTo>
                      <a:pt x="91" y="106"/>
                    </a:lnTo>
                    <a:lnTo>
                      <a:pt x="88" y="109"/>
                    </a:lnTo>
                    <a:lnTo>
                      <a:pt x="88" y="110"/>
                    </a:lnTo>
                    <a:lnTo>
                      <a:pt x="82" y="110"/>
                    </a:lnTo>
                    <a:close/>
                    <a:moveTo>
                      <a:pt x="50" y="111"/>
                    </a:moveTo>
                    <a:lnTo>
                      <a:pt x="45" y="109"/>
                    </a:lnTo>
                    <a:lnTo>
                      <a:pt x="44" y="106"/>
                    </a:lnTo>
                    <a:lnTo>
                      <a:pt x="45" y="101"/>
                    </a:lnTo>
                    <a:lnTo>
                      <a:pt x="48" y="94"/>
                    </a:lnTo>
                    <a:lnTo>
                      <a:pt x="58" y="85"/>
                    </a:lnTo>
                    <a:lnTo>
                      <a:pt x="65" y="81"/>
                    </a:lnTo>
                    <a:lnTo>
                      <a:pt x="70" y="81"/>
                    </a:lnTo>
                    <a:lnTo>
                      <a:pt x="73" y="86"/>
                    </a:lnTo>
                    <a:lnTo>
                      <a:pt x="72" y="93"/>
                    </a:lnTo>
                    <a:lnTo>
                      <a:pt x="67" y="106"/>
                    </a:lnTo>
                    <a:lnTo>
                      <a:pt x="63" y="110"/>
                    </a:lnTo>
                    <a:lnTo>
                      <a:pt x="58" y="111"/>
                    </a:lnTo>
                    <a:lnTo>
                      <a:pt x="50" y="111"/>
                    </a:lnTo>
                    <a:close/>
                    <a:moveTo>
                      <a:pt x="120" y="116"/>
                    </a:moveTo>
                    <a:lnTo>
                      <a:pt x="109" y="115"/>
                    </a:lnTo>
                    <a:lnTo>
                      <a:pt x="100" y="114"/>
                    </a:lnTo>
                    <a:lnTo>
                      <a:pt x="97" y="112"/>
                    </a:lnTo>
                    <a:lnTo>
                      <a:pt x="96" y="108"/>
                    </a:lnTo>
                    <a:lnTo>
                      <a:pt x="97" y="108"/>
                    </a:lnTo>
                    <a:lnTo>
                      <a:pt x="100" y="103"/>
                    </a:lnTo>
                    <a:lnTo>
                      <a:pt x="105" y="101"/>
                    </a:lnTo>
                    <a:lnTo>
                      <a:pt x="112" y="101"/>
                    </a:lnTo>
                    <a:lnTo>
                      <a:pt x="118" y="104"/>
                    </a:lnTo>
                    <a:lnTo>
                      <a:pt x="123" y="108"/>
                    </a:lnTo>
                    <a:lnTo>
                      <a:pt x="125" y="110"/>
                    </a:lnTo>
                    <a:lnTo>
                      <a:pt x="123" y="115"/>
                    </a:lnTo>
                    <a:lnTo>
                      <a:pt x="120" y="116"/>
                    </a:lnTo>
                    <a:close/>
                    <a:moveTo>
                      <a:pt x="160" y="116"/>
                    </a:moveTo>
                    <a:lnTo>
                      <a:pt x="154" y="115"/>
                    </a:lnTo>
                    <a:lnTo>
                      <a:pt x="151" y="110"/>
                    </a:lnTo>
                    <a:lnTo>
                      <a:pt x="154" y="103"/>
                    </a:lnTo>
                    <a:lnTo>
                      <a:pt x="162" y="96"/>
                    </a:lnTo>
                    <a:lnTo>
                      <a:pt x="166" y="94"/>
                    </a:lnTo>
                    <a:lnTo>
                      <a:pt x="172" y="93"/>
                    </a:lnTo>
                    <a:lnTo>
                      <a:pt x="174" y="95"/>
                    </a:lnTo>
                    <a:lnTo>
                      <a:pt x="176" y="98"/>
                    </a:lnTo>
                    <a:lnTo>
                      <a:pt x="175" y="102"/>
                    </a:lnTo>
                    <a:lnTo>
                      <a:pt x="168" y="111"/>
                    </a:lnTo>
                    <a:lnTo>
                      <a:pt x="163" y="115"/>
                    </a:lnTo>
                    <a:lnTo>
                      <a:pt x="160" y="116"/>
                    </a:lnTo>
                    <a:close/>
                    <a:moveTo>
                      <a:pt x="86" y="176"/>
                    </a:moveTo>
                    <a:lnTo>
                      <a:pt x="80" y="175"/>
                    </a:lnTo>
                    <a:lnTo>
                      <a:pt x="77" y="172"/>
                    </a:lnTo>
                    <a:lnTo>
                      <a:pt x="75" y="165"/>
                    </a:lnTo>
                    <a:lnTo>
                      <a:pt x="77" y="164"/>
                    </a:lnTo>
                    <a:lnTo>
                      <a:pt x="80" y="157"/>
                    </a:lnTo>
                    <a:lnTo>
                      <a:pt x="82" y="155"/>
                    </a:lnTo>
                    <a:lnTo>
                      <a:pt x="85" y="155"/>
                    </a:lnTo>
                    <a:lnTo>
                      <a:pt x="89" y="159"/>
                    </a:lnTo>
                    <a:lnTo>
                      <a:pt x="88" y="171"/>
                    </a:lnTo>
                    <a:lnTo>
                      <a:pt x="86" y="176"/>
                    </a:lnTo>
                    <a:close/>
                    <a:moveTo>
                      <a:pt x="49" y="204"/>
                    </a:moveTo>
                    <a:lnTo>
                      <a:pt x="45" y="204"/>
                    </a:lnTo>
                    <a:lnTo>
                      <a:pt x="43" y="202"/>
                    </a:lnTo>
                    <a:lnTo>
                      <a:pt x="42" y="200"/>
                    </a:lnTo>
                    <a:lnTo>
                      <a:pt x="43" y="199"/>
                    </a:lnTo>
                    <a:lnTo>
                      <a:pt x="45" y="195"/>
                    </a:lnTo>
                    <a:lnTo>
                      <a:pt x="53" y="191"/>
                    </a:lnTo>
                    <a:lnTo>
                      <a:pt x="60" y="191"/>
                    </a:lnTo>
                    <a:lnTo>
                      <a:pt x="62" y="196"/>
                    </a:lnTo>
                    <a:lnTo>
                      <a:pt x="58" y="200"/>
                    </a:lnTo>
                    <a:lnTo>
                      <a:pt x="52" y="204"/>
                    </a:lnTo>
                    <a:lnTo>
                      <a:pt x="49" y="20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1" name="Freeform 546"/>
              <p:cNvSpPr>
                <a:spLocks noEditPoints="1"/>
              </p:cNvSpPr>
              <p:nvPr/>
            </p:nvSpPr>
            <p:spPr bwMode="auto">
              <a:xfrm>
                <a:off x="3408" y="2668"/>
                <a:ext cx="139" cy="93"/>
              </a:xfrm>
              <a:custGeom>
                <a:avLst/>
                <a:gdLst>
                  <a:gd name="T0" fmla="*/ 3 w 139"/>
                  <a:gd name="T1" fmla="*/ 14 h 93"/>
                  <a:gd name="T2" fmla="*/ 1 w 139"/>
                  <a:gd name="T3" fmla="*/ 11 h 93"/>
                  <a:gd name="T4" fmla="*/ 0 w 139"/>
                  <a:gd name="T5" fmla="*/ 8 h 93"/>
                  <a:gd name="T6" fmla="*/ 3 w 139"/>
                  <a:gd name="T7" fmla="*/ 2 h 93"/>
                  <a:gd name="T8" fmla="*/ 6 w 139"/>
                  <a:gd name="T9" fmla="*/ 0 h 93"/>
                  <a:gd name="T10" fmla="*/ 10 w 139"/>
                  <a:gd name="T11" fmla="*/ 0 h 93"/>
                  <a:gd name="T12" fmla="*/ 12 w 139"/>
                  <a:gd name="T13" fmla="*/ 3 h 93"/>
                  <a:gd name="T14" fmla="*/ 13 w 139"/>
                  <a:gd name="T15" fmla="*/ 8 h 93"/>
                  <a:gd name="T16" fmla="*/ 10 w 139"/>
                  <a:gd name="T17" fmla="*/ 13 h 93"/>
                  <a:gd name="T18" fmla="*/ 8 w 139"/>
                  <a:gd name="T19" fmla="*/ 14 h 93"/>
                  <a:gd name="T20" fmla="*/ 3 w 139"/>
                  <a:gd name="T21" fmla="*/ 14 h 93"/>
                  <a:gd name="T22" fmla="*/ 58 w 139"/>
                  <a:gd name="T23" fmla="*/ 22 h 93"/>
                  <a:gd name="T24" fmla="*/ 52 w 139"/>
                  <a:gd name="T25" fmla="*/ 21 h 93"/>
                  <a:gd name="T26" fmla="*/ 49 w 139"/>
                  <a:gd name="T27" fmla="*/ 18 h 93"/>
                  <a:gd name="T28" fmla="*/ 47 w 139"/>
                  <a:gd name="T29" fmla="*/ 15 h 93"/>
                  <a:gd name="T30" fmla="*/ 47 w 139"/>
                  <a:gd name="T31" fmla="*/ 14 h 93"/>
                  <a:gd name="T32" fmla="*/ 47 w 139"/>
                  <a:gd name="T33" fmla="*/ 6 h 93"/>
                  <a:gd name="T34" fmla="*/ 49 w 139"/>
                  <a:gd name="T35" fmla="*/ 2 h 93"/>
                  <a:gd name="T36" fmla="*/ 51 w 139"/>
                  <a:gd name="T37" fmla="*/ 1 h 93"/>
                  <a:gd name="T38" fmla="*/ 56 w 139"/>
                  <a:gd name="T39" fmla="*/ 1 h 93"/>
                  <a:gd name="T40" fmla="*/ 59 w 139"/>
                  <a:gd name="T41" fmla="*/ 4 h 93"/>
                  <a:gd name="T42" fmla="*/ 60 w 139"/>
                  <a:gd name="T43" fmla="*/ 6 h 93"/>
                  <a:gd name="T44" fmla="*/ 60 w 139"/>
                  <a:gd name="T45" fmla="*/ 16 h 93"/>
                  <a:gd name="T46" fmla="*/ 58 w 139"/>
                  <a:gd name="T47" fmla="*/ 22 h 93"/>
                  <a:gd name="T48" fmla="*/ 115 w 139"/>
                  <a:gd name="T49" fmla="*/ 93 h 93"/>
                  <a:gd name="T50" fmla="*/ 98 w 139"/>
                  <a:gd name="T51" fmla="*/ 85 h 93"/>
                  <a:gd name="T52" fmla="*/ 77 w 139"/>
                  <a:gd name="T53" fmla="*/ 85 h 93"/>
                  <a:gd name="T54" fmla="*/ 68 w 139"/>
                  <a:gd name="T55" fmla="*/ 68 h 93"/>
                  <a:gd name="T56" fmla="*/ 78 w 139"/>
                  <a:gd name="T57" fmla="*/ 61 h 93"/>
                  <a:gd name="T58" fmla="*/ 71 w 139"/>
                  <a:gd name="T59" fmla="*/ 45 h 93"/>
                  <a:gd name="T60" fmla="*/ 74 w 139"/>
                  <a:gd name="T61" fmla="*/ 47 h 93"/>
                  <a:gd name="T62" fmla="*/ 79 w 139"/>
                  <a:gd name="T63" fmla="*/ 47 h 93"/>
                  <a:gd name="T64" fmla="*/ 83 w 139"/>
                  <a:gd name="T65" fmla="*/ 46 h 93"/>
                  <a:gd name="T66" fmla="*/ 86 w 139"/>
                  <a:gd name="T67" fmla="*/ 44 h 93"/>
                  <a:gd name="T68" fmla="*/ 87 w 139"/>
                  <a:gd name="T69" fmla="*/ 42 h 93"/>
                  <a:gd name="T70" fmla="*/ 85 w 139"/>
                  <a:gd name="T71" fmla="*/ 33 h 93"/>
                  <a:gd name="T72" fmla="*/ 90 w 139"/>
                  <a:gd name="T73" fmla="*/ 25 h 93"/>
                  <a:gd name="T74" fmla="*/ 95 w 139"/>
                  <a:gd name="T75" fmla="*/ 22 h 93"/>
                  <a:gd name="T76" fmla="*/ 97 w 139"/>
                  <a:gd name="T77" fmla="*/ 21 h 93"/>
                  <a:gd name="T78" fmla="*/ 97 w 139"/>
                  <a:gd name="T79" fmla="*/ 13 h 93"/>
                  <a:gd name="T80" fmla="*/ 95 w 139"/>
                  <a:gd name="T81" fmla="*/ 10 h 93"/>
                  <a:gd name="T82" fmla="*/ 94 w 139"/>
                  <a:gd name="T83" fmla="*/ 8 h 93"/>
                  <a:gd name="T84" fmla="*/ 93 w 139"/>
                  <a:gd name="T85" fmla="*/ 6 h 93"/>
                  <a:gd name="T86" fmla="*/ 110 w 139"/>
                  <a:gd name="T87" fmla="*/ 16 h 93"/>
                  <a:gd name="T88" fmla="*/ 139 w 139"/>
                  <a:gd name="T89" fmla="*/ 47 h 93"/>
                  <a:gd name="T90" fmla="*/ 136 w 139"/>
                  <a:gd name="T91" fmla="*/ 57 h 93"/>
                  <a:gd name="T92" fmla="*/ 127 w 139"/>
                  <a:gd name="T93" fmla="*/ 86 h 93"/>
                  <a:gd name="T94" fmla="*/ 115 w 139"/>
                  <a:gd name="T95" fmla="*/ 93 h 9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9" h="93">
                    <a:moveTo>
                      <a:pt x="3" y="14"/>
                    </a:moveTo>
                    <a:lnTo>
                      <a:pt x="1" y="11"/>
                    </a:lnTo>
                    <a:lnTo>
                      <a:pt x="0" y="8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3"/>
                    </a:lnTo>
                    <a:lnTo>
                      <a:pt x="13" y="8"/>
                    </a:lnTo>
                    <a:lnTo>
                      <a:pt x="10" y="13"/>
                    </a:lnTo>
                    <a:lnTo>
                      <a:pt x="8" y="14"/>
                    </a:lnTo>
                    <a:lnTo>
                      <a:pt x="3" y="14"/>
                    </a:lnTo>
                    <a:close/>
                    <a:moveTo>
                      <a:pt x="58" y="22"/>
                    </a:moveTo>
                    <a:lnTo>
                      <a:pt x="52" y="21"/>
                    </a:lnTo>
                    <a:lnTo>
                      <a:pt x="49" y="18"/>
                    </a:lnTo>
                    <a:lnTo>
                      <a:pt x="47" y="15"/>
                    </a:lnTo>
                    <a:lnTo>
                      <a:pt x="47" y="14"/>
                    </a:lnTo>
                    <a:lnTo>
                      <a:pt x="47" y="6"/>
                    </a:lnTo>
                    <a:lnTo>
                      <a:pt x="49" y="2"/>
                    </a:lnTo>
                    <a:lnTo>
                      <a:pt x="51" y="1"/>
                    </a:lnTo>
                    <a:lnTo>
                      <a:pt x="56" y="1"/>
                    </a:lnTo>
                    <a:lnTo>
                      <a:pt x="59" y="4"/>
                    </a:lnTo>
                    <a:lnTo>
                      <a:pt x="60" y="6"/>
                    </a:lnTo>
                    <a:lnTo>
                      <a:pt x="60" y="16"/>
                    </a:lnTo>
                    <a:lnTo>
                      <a:pt x="58" y="22"/>
                    </a:lnTo>
                    <a:close/>
                    <a:moveTo>
                      <a:pt x="115" y="93"/>
                    </a:moveTo>
                    <a:lnTo>
                      <a:pt x="98" y="85"/>
                    </a:lnTo>
                    <a:lnTo>
                      <a:pt x="77" y="85"/>
                    </a:lnTo>
                    <a:lnTo>
                      <a:pt x="68" y="68"/>
                    </a:lnTo>
                    <a:lnTo>
                      <a:pt x="78" y="61"/>
                    </a:lnTo>
                    <a:lnTo>
                      <a:pt x="71" y="45"/>
                    </a:lnTo>
                    <a:lnTo>
                      <a:pt x="74" y="47"/>
                    </a:lnTo>
                    <a:lnTo>
                      <a:pt x="79" y="47"/>
                    </a:lnTo>
                    <a:lnTo>
                      <a:pt x="83" y="46"/>
                    </a:lnTo>
                    <a:lnTo>
                      <a:pt x="86" y="44"/>
                    </a:lnTo>
                    <a:lnTo>
                      <a:pt x="87" y="42"/>
                    </a:lnTo>
                    <a:lnTo>
                      <a:pt x="85" y="33"/>
                    </a:lnTo>
                    <a:lnTo>
                      <a:pt x="90" y="25"/>
                    </a:lnTo>
                    <a:lnTo>
                      <a:pt x="95" y="22"/>
                    </a:lnTo>
                    <a:lnTo>
                      <a:pt x="97" y="21"/>
                    </a:lnTo>
                    <a:lnTo>
                      <a:pt x="97" y="13"/>
                    </a:lnTo>
                    <a:lnTo>
                      <a:pt x="95" y="10"/>
                    </a:lnTo>
                    <a:lnTo>
                      <a:pt x="94" y="8"/>
                    </a:lnTo>
                    <a:lnTo>
                      <a:pt x="93" y="6"/>
                    </a:lnTo>
                    <a:lnTo>
                      <a:pt x="110" y="16"/>
                    </a:lnTo>
                    <a:lnTo>
                      <a:pt x="139" y="47"/>
                    </a:lnTo>
                    <a:lnTo>
                      <a:pt x="136" y="57"/>
                    </a:lnTo>
                    <a:lnTo>
                      <a:pt x="127" y="86"/>
                    </a:lnTo>
                    <a:lnTo>
                      <a:pt x="115" y="9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2" name="Freeform 547"/>
              <p:cNvSpPr>
                <a:spLocks/>
              </p:cNvSpPr>
              <p:nvPr/>
            </p:nvSpPr>
            <p:spPr bwMode="auto">
              <a:xfrm>
                <a:off x="3179" y="3546"/>
                <a:ext cx="19" cy="35"/>
              </a:xfrm>
              <a:custGeom>
                <a:avLst/>
                <a:gdLst>
                  <a:gd name="T0" fmla="*/ 5 w 19"/>
                  <a:gd name="T1" fmla="*/ 35 h 35"/>
                  <a:gd name="T2" fmla="*/ 4 w 19"/>
                  <a:gd name="T3" fmla="*/ 34 h 35"/>
                  <a:gd name="T4" fmla="*/ 2 w 19"/>
                  <a:gd name="T5" fmla="*/ 19 h 35"/>
                  <a:gd name="T6" fmla="*/ 2 w 19"/>
                  <a:gd name="T7" fmla="*/ 18 h 35"/>
                  <a:gd name="T8" fmla="*/ 1 w 19"/>
                  <a:gd name="T9" fmla="*/ 18 h 35"/>
                  <a:gd name="T10" fmla="*/ 0 w 19"/>
                  <a:gd name="T11" fmla="*/ 3 h 35"/>
                  <a:gd name="T12" fmla="*/ 17 w 19"/>
                  <a:gd name="T13" fmla="*/ 0 h 35"/>
                  <a:gd name="T14" fmla="*/ 19 w 19"/>
                  <a:gd name="T15" fmla="*/ 18 h 35"/>
                  <a:gd name="T16" fmla="*/ 19 w 19"/>
                  <a:gd name="T17" fmla="*/ 33 h 35"/>
                  <a:gd name="T18" fmla="*/ 17 w 19"/>
                  <a:gd name="T19" fmla="*/ 33 h 35"/>
                  <a:gd name="T20" fmla="*/ 8 w 19"/>
                  <a:gd name="T21" fmla="*/ 35 h 35"/>
                  <a:gd name="T22" fmla="*/ 5 w 19"/>
                  <a:gd name="T23" fmla="*/ 35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" h="35">
                    <a:moveTo>
                      <a:pt x="5" y="35"/>
                    </a:moveTo>
                    <a:lnTo>
                      <a:pt x="4" y="34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0" y="3"/>
                    </a:lnTo>
                    <a:lnTo>
                      <a:pt x="17" y="0"/>
                    </a:lnTo>
                    <a:lnTo>
                      <a:pt x="19" y="18"/>
                    </a:lnTo>
                    <a:lnTo>
                      <a:pt x="19" y="33"/>
                    </a:lnTo>
                    <a:lnTo>
                      <a:pt x="17" y="33"/>
                    </a:lnTo>
                    <a:lnTo>
                      <a:pt x="8" y="35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3" name="Freeform 548"/>
              <p:cNvSpPr>
                <a:spLocks/>
              </p:cNvSpPr>
              <p:nvPr/>
            </p:nvSpPr>
            <p:spPr bwMode="auto">
              <a:xfrm>
                <a:off x="3645" y="3409"/>
                <a:ext cx="46" cy="63"/>
              </a:xfrm>
              <a:custGeom>
                <a:avLst/>
                <a:gdLst>
                  <a:gd name="T0" fmla="*/ 6 w 46"/>
                  <a:gd name="T1" fmla="*/ 63 h 63"/>
                  <a:gd name="T2" fmla="*/ 3 w 46"/>
                  <a:gd name="T3" fmla="*/ 59 h 63"/>
                  <a:gd name="T4" fmla="*/ 0 w 46"/>
                  <a:gd name="T5" fmla="*/ 37 h 63"/>
                  <a:gd name="T6" fmla="*/ 9 w 46"/>
                  <a:gd name="T7" fmla="*/ 27 h 63"/>
                  <a:gd name="T8" fmla="*/ 24 w 46"/>
                  <a:gd name="T9" fmla="*/ 0 h 63"/>
                  <a:gd name="T10" fmla="*/ 28 w 46"/>
                  <a:gd name="T11" fmla="*/ 1 h 63"/>
                  <a:gd name="T12" fmla="*/ 46 w 46"/>
                  <a:gd name="T13" fmla="*/ 46 h 63"/>
                  <a:gd name="T14" fmla="*/ 6 w 46"/>
                  <a:gd name="T15" fmla="*/ 63 h 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6" h="63">
                    <a:moveTo>
                      <a:pt x="6" y="63"/>
                    </a:moveTo>
                    <a:lnTo>
                      <a:pt x="3" y="59"/>
                    </a:lnTo>
                    <a:lnTo>
                      <a:pt x="0" y="37"/>
                    </a:lnTo>
                    <a:lnTo>
                      <a:pt x="9" y="27"/>
                    </a:lnTo>
                    <a:lnTo>
                      <a:pt x="24" y="0"/>
                    </a:lnTo>
                    <a:lnTo>
                      <a:pt x="28" y="1"/>
                    </a:lnTo>
                    <a:lnTo>
                      <a:pt x="46" y="46"/>
                    </a:lnTo>
                    <a:lnTo>
                      <a:pt x="6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4" name="Freeform 549"/>
              <p:cNvSpPr>
                <a:spLocks/>
              </p:cNvSpPr>
              <p:nvPr/>
            </p:nvSpPr>
            <p:spPr bwMode="auto">
              <a:xfrm>
                <a:off x="3489" y="3432"/>
                <a:ext cx="65" cy="35"/>
              </a:xfrm>
              <a:custGeom>
                <a:avLst/>
                <a:gdLst>
                  <a:gd name="T0" fmla="*/ 32 w 65"/>
                  <a:gd name="T1" fmla="*/ 35 h 35"/>
                  <a:gd name="T2" fmla="*/ 31 w 65"/>
                  <a:gd name="T3" fmla="*/ 33 h 35"/>
                  <a:gd name="T4" fmla="*/ 27 w 65"/>
                  <a:gd name="T5" fmla="*/ 30 h 35"/>
                  <a:gd name="T6" fmla="*/ 24 w 65"/>
                  <a:gd name="T7" fmla="*/ 29 h 35"/>
                  <a:gd name="T8" fmla="*/ 21 w 65"/>
                  <a:gd name="T9" fmla="*/ 29 h 35"/>
                  <a:gd name="T10" fmla="*/ 19 w 65"/>
                  <a:gd name="T11" fmla="*/ 29 h 35"/>
                  <a:gd name="T12" fmla="*/ 18 w 65"/>
                  <a:gd name="T13" fmla="*/ 27 h 35"/>
                  <a:gd name="T14" fmla="*/ 0 w 65"/>
                  <a:gd name="T15" fmla="*/ 29 h 35"/>
                  <a:gd name="T16" fmla="*/ 3 w 65"/>
                  <a:gd name="T17" fmla="*/ 19 h 35"/>
                  <a:gd name="T18" fmla="*/ 0 w 65"/>
                  <a:gd name="T19" fmla="*/ 16 h 35"/>
                  <a:gd name="T20" fmla="*/ 3 w 65"/>
                  <a:gd name="T21" fmla="*/ 16 h 35"/>
                  <a:gd name="T22" fmla="*/ 7 w 65"/>
                  <a:gd name="T23" fmla="*/ 11 h 35"/>
                  <a:gd name="T24" fmla="*/ 8 w 65"/>
                  <a:gd name="T25" fmla="*/ 8 h 35"/>
                  <a:gd name="T26" fmla="*/ 22 w 65"/>
                  <a:gd name="T27" fmla="*/ 1 h 35"/>
                  <a:gd name="T28" fmla="*/ 30 w 65"/>
                  <a:gd name="T29" fmla="*/ 4 h 35"/>
                  <a:gd name="T30" fmla="*/ 38 w 65"/>
                  <a:gd name="T31" fmla="*/ 15 h 35"/>
                  <a:gd name="T32" fmla="*/ 61 w 65"/>
                  <a:gd name="T33" fmla="*/ 0 h 35"/>
                  <a:gd name="T34" fmla="*/ 65 w 65"/>
                  <a:gd name="T35" fmla="*/ 7 h 35"/>
                  <a:gd name="T36" fmla="*/ 53 w 65"/>
                  <a:gd name="T37" fmla="*/ 27 h 35"/>
                  <a:gd name="T38" fmla="*/ 44 w 65"/>
                  <a:gd name="T39" fmla="*/ 31 h 35"/>
                  <a:gd name="T40" fmla="*/ 32 w 65"/>
                  <a:gd name="T41" fmla="*/ 35 h 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5" h="35">
                    <a:moveTo>
                      <a:pt x="32" y="35"/>
                    </a:moveTo>
                    <a:lnTo>
                      <a:pt x="31" y="33"/>
                    </a:lnTo>
                    <a:lnTo>
                      <a:pt x="27" y="30"/>
                    </a:lnTo>
                    <a:lnTo>
                      <a:pt x="24" y="29"/>
                    </a:lnTo>
                    <a:lnTo>
                      <a:pt x="21" y="29"/>
                    </a:lnTo>
                    <a:lnTo>
                      <a:pt x="19" y="29"/>
                    </a:lnTo>
                    <a:lnTo>
                      <a:pt x="18" y="27"/>
                    </a:lnTo>
                    <a:lnTo>
                      <a:pt x="0" y="29"/>
                    </a:lnTo>
                    <a:lnTo>
                      <a:pt x="3" y="19"/>
                    </a:lnTo>
                    <a:lnTo>
                      <a:pt x="0" y="16"/>
                    </a:lnTo>
                    <a:lnTo>
                      <a:pt x="3" y="16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22" y="1"/>
                    </a:lnTo>
                    <a:lnTo>
                      <a:pt x="30" y="4"/>
                    </a:lnTo>
                    <a:lnTo>
                      <a:pt x="38" y="15"/>
                    </a:lnTo>
                    <a:lnTo>
                      <a:pt x="61" y="0"/>
                    </a:lnTo>
                    <a:lnTo>
                      <a:pt x="65" y="7"/>
                    </a:lnTo>
                    <a:lnTo>
                      <a:pt x="53" y="27"/>
                    </a:lnTo>
                    <a:lnTo>
                      <a:pt x="44" y="31"/>
                    </a:lnTo>
                    <a:lnTo>
                      <a:pt x="32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5" name="Freeform 550"/>
              <p:cNvSpPr>
                <a:spLocks/>
              </p:cNvSpPr>
              <p:nvPr/>
            </p:nvSpPr>
            <p:spPr bwMode="auto">
              <a:xfrm>
                <a:off x="3920" y="2270"/>
                <a:ext cx="73" cy="64"/>
              </a:xfrm>
              <a:custGeom>
                <a:avLst/>
                <a:gdLst>
                  <a:gd name="T0" fmla="*/ 42 w 73"/>
                  <a:gd name="T1" fmla="*/ 64 h 64"/>
                  <a:gd name="T2" fmla="*/ 3 w 73"/>
                  <a:gd name="T3" fmla="*/ 27 h 64"/>
                  <a:gd name="T4" fmla="*/ 0 w 73"/>
                  <a:gd name="T5" fmla="*/ 23 h 64"/>
                  <a:gd name="T6" fmla="*/ 15 w 73"/>
                  <a:gd name="T7" fmla="*/ 7 h 64"/>
                  <a:gd name="T8" fmla="*/ 29 w 73"/>
                  <a:gd name="T9" fmla="*/ 0 h 64"/>
                  <a:gd name="T10" fmla="*/ 58 w 73"/>
                  <a:gd name="T11" fmla="*/ 5 h 64"/>
                  <a:gd name="T12" fmla="*/ 73 w 73"/>
                  <a:gd name="T13" fmla="*/ 5 h 64"/>
                  <a:gd name="T14" fmla="*/ 54 w 73"/>
                  <a:gd name="T15" fmla="*/ 33 h 64"/>
                  <a:gd name="T16" fmla="*/ 37 w 73"/>
                  <a:gd name="T17" fmla="*/ 36 h 64"/>
                  <a:gd name="T18" fmla="*/ 42 w 73"/>
                  <a:gd name="T19" fmla="*/ 64 h 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3" h="64">
                    <a:moveTo>
                      <a:pt x="42" y="64"/>
                    </a:moveTo>
                    <a:lnTo>
                      <a:pt x="3" y="27"/>
                    </a:lnTo>
                    <a:lnTo>
                      <a:pt x="0" y="23"/>
                    </a:lnTo>
                    <a:lnTo>
                      <a:pt x="15" y="7"/>
                    </a:lnTo>
                    <a:lnTo>
                      <a:pt x="29" y="0"/>
                    </a:lnTo>
                    <a:lnTo>
                      <a:pt x="58" y="5"/>
                    </a:lnTo>
                    <a:lnTo>
                      <a:pt x="73" y="5"/>
                    </a:lnTo>
                    <a:lnTo>
                      <a:pt x="54" y="33"/>
                    </a:lnTo>
                    <a:lnTo>
                      <a:pt x="37" y="36"/>
                    </a:lnTo>
                    <a:lnTo>
                      <a:pt x="42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6" name="Freeform 551"/>
              <p:cNvSpPr>
                <a:spLocks/>
              </p:cNvSpPr>
              <p:nvPr/>
            </p:nvSpPr>
            <p:spPr bwMode="auto">
              <a:xfrm>
                <a:off x="3456" y="2987"/>
                <a:ext cx="63" cy="87"/>
              </a:xfrm>
              <a:custGeom>
                <a:avLst/>
                <a:gdLst>
                  <a:gd name="T0" fmla="*/ 25 w 63"/>
                  <a:gd name="T1" fmla="*/ 87 h 87"/>
                  <a:gd name="T2" fmla="*/ 22 w 63"/>
                  <a:gd name="T3" fmla="*/ 80 h 87"/>
                  <a:gd name="T4" fmla="*/ 18 w 63"/>
                  <a:gd name="T5" fmla="*/ 75 h 87"/>
                  <a:gd name="T6" fmla="*/ 13 w 63"/>
                  <a:gd name="T7" fmla="*/ 70 h 87"/>
                  <a:gd name="T8" fmla="*/ 11 w 63"/>
                  <a:gd name="T9" fmla="*/ 66 h 87"/>
                  <a:gd name="T10" fmla="*/ 14 w 63"/>
                  <a:gd name="T11" fmla="*/ 63 h 87"/>
                  <a:gd name="T12" fmla="*/ 23 w 63"/>
                  <a:gd name="T13" fmla="*/ 63 h 87"/>
                  <a:gd name="T14" fmla="*/ 24 w 63"/>
                  <a:gd name="T15" fmla="*/ 62 h 87"/>
                  <a:gd name="T16" fmla="*/ 23 w 63"/>
                  <a:gd name="T17" fmla="*/ 57 h 87"/>
                  <a:gd name="T18" fmla="*/ 19 w 63"/>
                  <a:gd name="T19" fmla="*/ 52 h 87"/>
                  <a:gd name="T20" fmla="*/ 16 w 63"/>
                  <a:gd name="T21" fmla="*/ 44 h 87"/>
                  <a:gd name="T22" fmla="*/ 14 w 63"/>
                  <a:gd name="T23" fmla="*/ 30 h 87"/>
                  <a:gd name="T24" fmla="*/ 10 w 63"/>
                  <a:gd name="T25" fmla="*/ 24 h 87"/>
                  <a:gd name="T26" fmla="*/ 4 w 63"/>
                  <a:gd name="T27" fmla="*/ 22 h 87"/>
                  <a:gd name="T28" fmla="*/ 1 w 63"/>
                  <a:gd name="T29" fmla="*/ 16 h 87"/>
                  <a:gd name="T30" fmla="*/ 1 w 63"/>
                  <a:gd name="T31" fmla="*/ 15 h 87"/>
                  <a:gd name="T32" fmla="*/ 0 w 63"/>
                  <a:gd name="T33" fmla="*/ 12 h 87"/>
                  <a:gd name="T34" fmla="*/ 16 w 63"/>
                  <a:gd name="T35" fmla="*/ 0 h 87"/>
                  <a:gd name="T36" fmla="*/ 49 w 63"/>
                  <a:gd name="T37" fmla="*/ 0 h 87"/>
                  <a:gd name="T38" fmla="*/ 63 w 63"/>
                  <a:gd name="T39" fmla="*/ 2 h 87"/>
                  <a:gd name="T40" fmla="*/ 48 w 63"/>
                  <a:gd name="T41" fmla="*/ 64 h 87"/>
                  <a:gd name="T42" fmla="*/ 53 w 63"/>
                  <a:gd name="T43" fmla="*/ 86 h 87"/>
                  <a:gd name="T44" fmla="*/ 25 w 63"/>
                  <a:gd name="T45" fmla="*/ 87 h 8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87">
                    <a:moveTo>
                      <a:pt x="25" y="87"/>
                    </a:moveTo>
                    <a:lnTo>
                      <a:pt x="22" y="80"/>
                    </a:lnTo>
                    <a:lnTo>
                      <a:pt x="18" y="75"/>
                    </a:lnTo>
                    <a:lnTo>
                      <a:pt x="13" y="70"/>
                    </a:lnTo>
                    <a:lnTo>
                      <a:pt x="11" y="66"/>
                    </a:lnTo>
                    <a:lnTo>
                      <a:pt x="14" y="63"/>
                    </a:lnTo>
                    <a:lnTo>
                      <a:pt x="23" y="63"/>
                    </a:lnTo>
                    <a:lnTo>
                      <a:pt x="24" y="62"/>
                    </a:lnTo>
                    <a:lnTo>
                      <a:pt x="23" y="57"/>
                    </a:lnTo>
                    <a:lnTo>
                      <a:pt x="19" y="52"/>
                    </a:lnTo>
                    <a:lnTo>
                      <a:pt x="16" y="44"/>
                    </a:lnTo>
                    <a:lnTo>
                      <a:pt x="14" y="30"/>
                    </a:lnTo>
                    <a:lnTo>
                      <a:pt x="10" y="24"/>
                    </a:lnTo>
                    <a:lnTo>
                      <a:pt x="4" y="22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49" y="0"/>
                    </a:lnTo>
                    <a:lnTo>
                      <a:pt x="63" y="2"/>
                    </a:lnTo>
                    <a:lnTo>
                      <a:pt x="48" y="64"/>
                    </a:lnTo>
                    <a:lnTo>
                      <a:pt x="53" y="86"/>
                    </a:lnTo>
                    <a:lnTo>
                      <a:pt x="25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7" name="Freeform 552"/>
              <p:cNvSpPr>
                <a:spLocks/>
              </p:cNvSpPr>
              <p:nvPr/>
            </p:nvSpPr>
            <p:spPr bwMode="auto">
              <a:xfrm>
                <a:off x="4358" y="3388"/>
                <a:ext cx="87" cy="72"/>
              </a:xfrm>
              <a:custGeom>
                <a:avLst/>
                <a:gdLst>
                  <a:gd name="T0" fmla="*/ 71 w 87"/>
                  <a:gd name="T1" fmla="*/ 72 h 72"/>
                  <a:gd name="T2" fmla="*/ 65 w 87"/>
                  <a:gd name="T3" fmla="*/ 71 h 72"/>
                  <a:gd name="T4" fmla="*/ 60 w 87"/>
                  <a:gd name="T5" fmla="*/ 59 h 72"/>
                  <a:gd name="T6" fmla="*/ 50 w 87"/>
                  <a:gd name="T7" fmla="*/ 68 h 72"/>
                  <a:gd name="T8" fmla="*/ 41 w 87"/>
                  <a:gd name="T9" fmla="*/ 70 h 72"/>
                  <a:gd name="T10" fmla="*/ 25 w 87"/>
                  <a:gd name="T11" fmla="*/ 58 h 72"/>
                  <a:gd name="T12" fmla="*/ 16 w 87"/>
                  <a:gd name="T13" fmla="*/ 59 h 72"/>
                  <a:gd name="T14" fmla="*/ 17 w 87"/>
                  <a:gd name="T15" fmla="*/ 71 h 72"/>
                  <a:gd name="T16" fmla="*/ 9 w 87"/>
                  <a:gd name="T17" fmla="*/ 71 h 72"/>
                  <a:gd name="T18" fmla="*/ 4 w 87"/>
                  <a:gd name="T19" fmla="*/ 64 h 72"/>
                  <a:gd name="T20" fmla="*/ 0 w 87"/>
                  <a:gd name="T21" fmla="*/ 0 h 72"/>
                  <a:gd name="T22" fmla="*/ 11 w 87"/>
                  <a:gd name="T23" fmla="*/ 13 h 72"/>
                  <a:gd name="T24" fmla="*/ 27 w 87"/>
                  <a:gd name="T25" fmla="*/ 11 h 72"/>
                  <a:gd name="T26" fmla="*/ 43 w 87"/>
                  <a:gd name="T27" fmla="*/ 14 h 72"/>
                  <a:gd name="T28" fmla="*/ 45 w 87"/>
                  <a:gd name="T29" fmla="*/ 24 h 72"/>
                  <a:gd name="T30" fmla="*/ 55 w 87"/>
                  <a:gd name="T31" fmla="*/ 22 h 72"/>
                  <a:gd name="T32" fmla="*/ 64 w 87"/>
                  <a:gd name="T33" fmla="*/ 23 h 72"/>
                  <a:gd name="T34" fmla="*/ 68 w 87"/>
                  <a:gd name="T35" fmla="*/ 37 h 72"/>
                  <a:gd name="T36" fmla="*/ 73 w 87"/>
                  <a:gd name="T37" fmla="*/ 45 h 72"/>
                  <a:gd name="T38" fmla="*/ 87 w 87"/>
                  <a:gd name="T39" fmla="*/ 54 h 72"/>
                  <a:gd name="T40" fmla="*/ 71 w 87"/>
                  <a:gd name="T41" fmla="*/ 72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7" h="72">
                    <a:moveTo>
                      <a:pt x="71" y="72"/>
                    </a:moveTo>
                    <a:lnTo>
                      <a:pt x="65" y="71"/>
                    </a:lnTo>
                    <a:lnTo>
                      <a:pt x="60" y="59"/>
                    </a:lnTo>
                    <a:lnTo>
                      <a:pt x="50" y="68"/>
                    </a:lnTo>
                    <a:lnTo>
                      <a:pt x="41" y="70"/>
                    </a:lnTo>
                    <a:lnTo>
                      <a:pt x="25" y="58"/>
                    </a:lnTo>
                    <a:lnTo>
                      <a:pt x="16" y="59"/>
                    </a:lnTo>
                    <a:lnTo>
                      <a:pt x="17" y="71"/>
                    </a:lnTo>
                    <a:lnTo>
                      <a:pt x="9" y="71"/>
                    </a:lnTo>
                    <a:lnTo>
                      <a:pt x="4" y="64"/>
                    </a:lnTo>
                    <a:lnTo>
                      <a:pt x="0" y="0"/>
                    </a:lnTo>
                    <a:lnTo>
                      <a:pt x="11" y="13"/>
                    </a:lnTo>
                    <a:lnTo>
                      <a:pt x="27" y="11"/>
                    </a:lnTo>
                    <a:lnTo>
                      <a:pt x="43" y="14"/>
                    </a:lnTo>
                    <a:lnTo>
                      <a:pt x="45" y="24"/>
                    </a:lnTo>
                    <a:lnTo>
                      <a:pt x="55" y="22"/>
                    </a:lnTo>
                    <a:lnTo>
                      <a:pt x="64" y="23"/>
                    </a:lnTo>
                    <a:lnTo>
                      <a:pt x="68" y="37"/>
                    </a:lnTo>
                    <a:lnTo>
                      <a:pt x="73" y="45"/>
                    </a:lnTo>
                    <a:lnTo>
                      <a:pt x="87" y="54"/>
                    </a:lnTo>
                    <a:lnTo>
                      <a:pt x="71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8" name="Freeform 553"/>
              <p:cNvSpPr>
                <a:spLocks/>
              </p:cNvSpPr>
              <p:nvPr/>
            </p:nvSpPr>
            <p:spPr bwMode="auto">
              <a:xfrm>
                <a:off x="4267" y="2963"/>
                <a:ext cx="159" cy="308"/>
              </a:xfrm>
              <a:custGeom>
                <a:avLst/>
                <a:gdLst>
                  <a:gd name="T0" fmla="*/ 83 w 159"/>
                  <a:gd name="T1" fmla="*/ 308 h 308"/>
                  <a:gd name="T2" fmla="*/ 69 w 159"/>
                  <a:gd name="T3" fmla="*/ 282 h 308"/>
                  <a:gd name="T4" fmla="*/ 58 w 159"/>
                  <a:gd name="T5" fmla="*/ 276 h 308"/>
                  <a:gd name="T6" fmla="*/ 33 w 159"/>
                  <a:gd name="T7" fmla="*/ 272 h 308"/>
                  <a:gd name="T8" fmla="*/ 18 w 159"/>
                  <a:gd name="T9" fmla="*/ 267 h 308"/>
                  <a:gd name="T10" fmla="*/ 29 w 159"/>
                  <a:gd name="T11" fmla="*/ 255 h 308"/>
                  <a:gd name="T12" fmla="*/ 42 w 159"/>
                  <a:gd name="T13" fmla="*/ 260 h 308"/>
                  <a:gd name="T14" fmla="*/ 50 w 159"/>
                  <a:gd name="T15" fmla="*/ 250 h 308"/>
                  <a:gd name="T16" fmla="*/ 35 w 159"/>
                  <a:gd name="T17" fmla="*/ 240 h 308"/>
                  <a:gd name="T18" fmla="*/ 23 w 159"/>
                  <a:gd name="T19" fmla="*/ 231 h 308"/>
                  <a:gd name="T20" fmla="*/ 19 w 159"/>
                  <a:gd name="T21" fmla="*/ 219 h 308"/>
                  <a:gd name="T22" fmla="*/ 29 w 159"/>
                  <a:gd name="T23" fmla="*/ 198 h 308"/>
                  <a:gd name="T24" fmla="*/ 18 w 159"/>
                  <a:gd name="T25" fmla="*/ 185 h 308"/>
                  <a:gd name="T26" fmla="*/ 22 w 159"/>
                  <a:gd name="T27" fmla="*/ 156 h 308"/>
                  <a:gd name="T28" fmla="*/ 8 w 159"/>
                  <a:gd name="T29" fmla="*/ 145 h 308"/>
                  <a:gd name="T30" fmla="*/ 0 w 159"/>
                  <a:gd name="T31" fmla="*/ 110 h 308"/>
                  <a:gd name="T32" fmla="*/ 5 w 159"/>
                  <a:gd name="T33" fmla="*/ 94 h 308"/>
                  <a:gd name="T34" fmla="*/ 16 w 159"/>
                  <a:gd name="T35" fmla="*/ 87 h 308"/>
                  <a:gd name="T36" fmla="*/ 22 w 159"/>
                  <a:gd name="T37" fmla="*/ 93 h 308"/>
                  <a:gd name="T38" fmla="*/ 44 w 159"/>
                  <a:gd name="T39" fmla="*/ 74 h 308"/>
                  <a:gd name="T40" fmla="*/ 21 w 159"/>
                  <a:gd name="T41" fmla="*/ 51 h 308"/>
                  <a:gd name="T42" fmla="*/ 6 w 159"/>
                  <a:gd name="T43" fmla="*/ 49 h 308"/>
                  <a:gd name="T44" fmla="*/ 0 w 159"/>
                  <a:gd name="T45" fmla="*/ 38 h 308"/>
                  <a:gd name="T46" fmla="*/ 3 w 159"/>
                  <a:gd name="T47" fmla="*/ 22 h 308"/>
                  <a:gd name="T48" fmla="*/ 17 w 159"/>
                  <a:gd name="T49" fmla="*/ 18 h 308"/>
                  <a:gd name="T50" fmla="*/ 23 w 159"/>
                  <a:gd name="T51" fmla="*/ 5 h 308"/>
                  <a:gd name="T52" fmla="*/ 45 w 159"/>
                  <a:gd name="T53" fmla="*/ 0 h 308"/>
                  <a:gd name="T54" fmla="*/ 83 w 159"/>
                  <a:gd name="T55" fmla="*/ 61 h 308"/>
                  <a:gd name="T56" fmla="*/ 83 w 159"/>
                  <a:gd name="T57" fmla="*/ 68 h 308"/>
                  <a:gd name="T58" fmla="*/ 95 w 159"/>
                  <a:gd name="T59" fmla="*/ 82 h 308"/>
                  <a:gd name="T60" fmla="*/ 89 w 159"/>
                  <a:gd name="T61" fmla="*/ 92 h 308"/>
                  <a:gd name="T62" fmla="*/ 89 w 159"/>
                  <a:gd name="T63" fmla="*/ 105 h 308"/>
                  <a:gd name="T64" fmla="*/ 105 w 159"/>
                  <a:gd name="T65" fmla="*/ 137 h 308"/>
                  <a:gd name="T66" fmla="*/ 122 w 159"/>
                  <a:gd name="T67" fmla="*/ 156 h 308"/>
                  <a:gd name="T68" fmla="*/ 145 w 159"/>
                  <a:gd name="T69" fmla="*/ 160 h 308"/>
                  <a:gd name="T70" fmla="*/ 156 w 159"/>
                  <a:gd name="T71" fmla="*/ 170 h 308"/>
                  <a:gd name="T72" fmla="*/ 155 w 159"/>
                  <a:gd name="T73" fmla="*/ 189 h 308"/>
                  <a:gd name="T74" fmla="*/ 159 w 159"/>
                  <a:gd name="T75" fmla="*/ 205 h 308"/>
                  <a:gd name="T76" fmla="*/ 146 w 159"/>
                  <a:gd name="T77" fmla="*/ 219 h 308"/>
                  <a:gd name="T78" fmla="*/ 136 w 159"/>
                  <a:gd name="T79" fmla="*/ 229 h 308"/>
                  <a:gd name="T80" fmla="*/ 139 w 159"/>
                  <a:gd name="T81" fmla="*/ 239 h 308"/>
                  <a:gd name="T82" fmla="*/ 127 w 159"/>
                  <a:gd name="T83" fmla="*/ 248 h 308"/>
                  <a:gd name="T84" fmla="*/ 138 w 159"/>
                  <a:gd name="T85" fmla="*/ 260 h 308"/>
                  <a:gd name="T86" fmla="*/ 144 w 159"/>
                  <a:gd name="T87" fmla="*/ 262 h 308"/>
                  <a:gd name="T88" fmla="*/ 139 w 159"/>
                  <a:gd name="T89" fmla="*/ 272 h 308"/>
                  <a:gd name="T90" fmla="*/ 122 w 159"/>
                  <a:gd name="T91" fmla="*/ 268 h 308"/>
                  <a:gd name="T92" fmla="*/ 114 w 159"/>
                  <a:gd name="T93" fmla="*/ 278 h 308"/>
                  <a:gd name="T94" fmla="*/ 112 w 159"/>
                  <a:gd name="T95" fmla="*/ 293 h 308"/>
                  <a:gd name="T96" fmla="*/ 90 w 159"/>
                  <a:gd name="T97" fmla="*/ 290 h 308"/>
                  <a:gd name="T98" fmla="*/ 83 w 159"/>
                  <a:gd name="T99" fmla="*/ 308 h 30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59" h="308">
                    <a:moveTo>
                      <a:pt x="83" y="308"/>
                    </a:moveTo>
                    <a:lnTo>
                      <a:pt x="69" y="282"/>
                    </a:lnTo>
                    <a:lnTo>
                      <a:pt x="58" y="276"/>
                    </a:lnTo>
                    <a:lnTo>
                      <a:pt x="33" y="272"/>
                    </a:lnTo>
                    <a:lnTo>
                      <a:pt x="18" y="267"/>
                    </a:lnTo>
                    <a:lnTo>
                      <a:pt x="29" y="255"/>
                    </a:lnTo>
                    <a:lnTo>
                      <a:pt x="42" y="260"/>
                    </a:lnTo>
                    <a:lnTo>
                      <a:pt x="50" y="250"/>
                    </a:lnTo>
                    <a:lnTo>
                      <a:pt x="35" y="240"/>
                    </a:lnTo>
                    <a:lnTo>
                      <a:pt x="23" y="231"/>
                    </a:lnTo>
                    <a:lnTo>
                      <a:pt x="19" y="219"/>
                    </a:lnTo>
                    <a:lnTo>
                      <a:pt x="29" y="198"/>
                    </a:lnTo>
                    <a:lnTo>
                      <a:pt x="18" y="185"/>
                    </a:lnTo>
                    <a:lnTo>
                      <a:pt x="22" y="156"/>
                    </a:lnTo>
                    <a:lnTo>
                      <a:pt x="8" y="145"/>
                    </a:lnTo>
                    <a:lnTo>
                      <a:pt x="0" y="110"/>
                    </a:lnTo>
                    <a:lnTo>
                      <a:pt x="5" y="94"/>
                    </a:lnTo>
                    <a:lnTo>
                      <a:pt x="16" y="87"/>
                    </a:lnTo>
                    <a:lnTo>
                      <a:pt x="22" y="93"/>
                    </a:lnTo>
                    <a:lnTo>
                      <a:pt x="44" y="74"/>
                    </a:lnTo>
                    <a:lnTo>
                      <a:pt x="21" y="51"/>
                    </a:lnTo>
                    <a:lnTo>
                      <a:pt x="6" y="49"/>
                    </a:lnTo>
                    <a:lnTo>
                      <a:pt x="0" y="38"/>
                    </a:lnTo>
                    <a:lnTo>
                      <a:pt x="3" y="22"/>
                    </a:lnTo>
                    <a:lnTo>
                      <a:pt x="17" y="18"/>
                    </a:lnTo>
                    <a:lnTo>
                      <a:pt x="23" y="5"/>
                    </a:lnTo>
                    <a:lnTo>
                      <a:pt x="45" y="0"/>
                    </a:lnTo>
                    <a:lnTo>
                      <a:pt x="83" y="61"/>
                    </a:lnTo>
                    <a:lnTo>
                      <a:pt x="83" y="68"/>
                    </a:lnTo>
                    <a:lnTo>
                      <a:pt x="95" y="82"/>
                    </a:lnTo>
                    <a:lnTo>
                      <a:pt x="89" y="92"/>
                    </a:lnTo>
                    <a:lnTo>
                      <a:pt x="89" y="105"/>
                    </a:lnTo>
                    <a:lnTo>
                      <a:pt x="105" y="137"/>
                    </a:lnTo>
                    <a:lnTo>
                      <a:pt x="122" y="156"/>
                    </a:lnTo>
                    <a:lnTo>
                      <a:pt x="145" y="160"/>
                    </a:lnTo>
                    <a:lnTo>
                      <a:pt x="156" y="170"/>
                    </a:lnTo>
                    <a:lnTo>
                      <a:pt x="155" y="189"/>
                    </a:lnTo>
                    <a:lnTo>
                      <a:pt x="159" y="205"/>
                    </a:lnTo>
                    <a:lnTo>
                      <a:pt x="146" y="219"/>
                    </a:lnTo>
                    <a:lnTo>
                      <a:pt x="136" y="229"/>
                    </a:lnTo>
                    <a:lnTo>
                      <a:pt x="139" y="239"/>
                    </a:lnTo>
                    <a:lnTo>
                      <a:pt x="127" y="248"/>
                    </a:lnTo>
                    <a:lnTo>
                      <a:pt x="138" y="260"/>
                    </a:lnTo>
                    <a:lnTo>
                      <a:pt x="144" y="262"/>
                    </a:lnTo>
                    <a:lnTo>
                      <a:pt x="139" y="272"/>
                    </a:lnTo>
                    <a:lnTo>
                      <a:pt x="122" y="268"/>
                    </a:lnTo>
                    <a:lnTo>
                      <a:pt x="114" y="278"/>
                    </a:lnTo>
                    <a:lnTo>
                      <a:pt x="112" y="293"/>
                    </a:lnTo>
                    <a:lnTo>
                      <a:pt x="90" y="290"/>
                    </a:lnTo>
                    <a:lnTo>
                      <a:pt x="83" y="3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29" name="Freeform 554"/>
              <p:cNvSpPr>
                <a:spLocks/>
              </p:cNvSpPr>
              <p:nvPr/>
            </p:nvSpPr>
            <p:spPr bwMode="auto">
              <a:xfrm>
                <a:off x="4125" y="2091"/>
                <a:ext cx="95" cy="157"/>
              </a:xfrm>
              <a:custGeom>
                <a:avLst/>
                <a:gdLst>
                  <a:gd name="T0" fmla="*/ 72 w 95"/>
                  <a:gd name="T1" fmla="*/ 157 h 157"/>
                  <a:gd name="T2" fmla="*/ 55 w 95"/>
                  <a:gd name="T3" fmla="*/ 121 h 157"/>
                  <a:gd name="T4" fmla="*/ 33 w 95"/>
                  <a:gd name="T5" fmla="*/ 95 h 157"/>
                  <a:gd name="T6" fmla="*/ 33 w 95"/>
                  <a:gd name="T7" fmla="*/ 82 h 157"/>
                  <a:gd name="T8" fmla="*/ 0 w 95"/>
                  <a:gd name="T9" fmla="*/ 27 h 157"/>
                  <a:gd name="T10" fmla="*/ 12 w 95"/>
                  <a:gd name="T11" fmla="*/ 26 h 157"/>
                  <a:gd name="T12" fmla="*/ 42 w 95"/>
                  <a:gd name="T13" fmla="*/ 0 h 157"/>
                  <a:gd name="T14" fmla="*/ 58 w 95"/>
                  <a:gd name="T15" fmla="*/ 10 h 157"/>
                  <a:gd name="T16" fmla="*/ 71 w 95"/>
                  <a:gd name="T17" fmla="*/ 23 h 157"/>
                  <a:gd name="T18" fmla="*/ 86 w 95"/>
                  <a:gd name="T19" fmla="*/ 42 h 157"/>
                  <a:gd name="T20" fmla="*/ 84 w 95"/>
                  <a:gd name="T21" fmla="*/ 59 h 157"/>
                  <a:gd name="T22" fmla="*/ 60 w 95"/>
                  <a:gd name="T23" fmla="*/ 43 h 157"/>
                  <a:gd name="T24" fmla="*/ 58 w 95"/>
                  <a:gd name="T25" fmla="*/ 50 h 157"/>
                  <a:gd name="T26" fmla="*/ 73 w 95"/>
                  <a:gd name="T27" fmla="*/ 73 h 157"/>
                  <a:gd name="T28" fmla="*/ 85 w 95"/>
                  <a:gd name="T29" fmla="*/ 101 h 157"/>
                  <a:gd name="T30" fmla="*/ 65 w 95"/>
                  <a:gd name="T31" fmla="*/ 107 h 157"/>
                  <a:gd name="T32" fmla="*/ 75 w 95"/>
                  <a:gd name="T33" fmla="*/ 121 h 157"/>
                  <a:gd name="T34" fmla="*/ 94 w 95"/>
                  <a:gd name="T35" fmla="*/ 112 h 157"/>
                  <a:gd name="T36" fmla="*/ 95 w 95"/>
                  <a:gd name="T37" fmla="*/ 130 h 157"/>
                  <a:gd name="T38" fmla="*/ 72 w 95"/>
                  <a:gd name="T39" fmla="*/ 157 h 1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5" h="157">
                    <a:moveTo>
                      <a:pt x="72" y="157"/>
                    </a:moveTo>
                    <a:lnTo>
                      <a:pt x="55" y="121"/>
                    </a:lnTo>
                    <a:lnTo>
                      <a:pt x="33" y="95"/>
                    </a:lnTo>
                    <a:lnTo>
                      <a:pt x="33" y="82"/>
                    </a:lnTo>
                    <a:lnTo>
                      <a:pt x="0" y="27"/>
                    </a:lnTo>
                    <a:lnTo>
                      <a:pt x="12" y="26"/>
                    </a:lnTo>
                    <a:lnTo>
                      <a:pt x="42" y="0"/>
                    </a:lnTo>
                    <a:lnTo>
                      <a:pt x="58" y="10"/>
                    </a:lnTo>
                    <a:lnTo>
                      <a:pt x="71" y="23"/>
                    </a:lnTo>
                    <a:lnTo>
                      <a:pt x="86" y="42"/>
                    </a:lnTo>
                    <a:lnTo>
                      <a:pt x="84" y="59"/>
                    </a:lnTo>
                    <a:lnTo>
                      <a:pt x="60" y="43"/>
                    </a:lnTo>
                    <a:lnTo>
                      <a:pt x="58" y="50"/>
                    </a:lnTo>
                    <a:lnTo>
                      <a:pt x="73" y="73"/>
                    </a:lnTo>
                    <a:lnTo>
                      <a:pt x="85" y="101"/>
                    </a:lnTo>
                    <a:lnTo>
                      <a:pt x="65" y="107"/>
                    </a:lnTo>
                    <a:lnTo>
                      <a:pt x="75" y="121"/>
                    </a:lnTo>
                    <a:lnTo>
                      <a:pt x="94" y="112"/>
                    </a:lnTo>
                    <a:lnTo>
                      <a:pt x="95" y="130"/>
                    </a:lnTo>
                    <a:lnTo>
                      <a:pt x="72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0" name="Freeform 555"/>
              <p:cNvSpPr>
                <a:spLocks/>
              </p:cNvSpPr>
              <p:nvPr/>
            </p:nvSpPr>
            <p:spPr bwMode="auto">
              <a:xfrm>
                <a:off x="3935" y="2811"/>
                <a:ext cx="104" cy="111"/>
              </a:xfrm>
              <a:custGeom>
                <a:avLst/>
                <a:gdLst>
                  <a:gd name="T0" fmla="*/ 51 w 104"/>
                  <a:gd name="T1" fmla="*/ 111 h 111"/>
                  <a:gd name="T2" fmla="*/ 47 w 104"/>
                  <a:gd name="T3" fmla="*/ 100 h 111"/>
                  <a:gd name="T4" fmla="*/ 28 w 104"/>
                  <a:gd name="T5" fmla="*/ 106 h 111"/>
                  <a:gd name="T6" fmla="*/ 24 w 104"/>
                  <a:gd name="T7" fmla="*/ 97 h 111"/>
                  <a:gd name="T8" fmla="*/ 11 w 104"/>
                  <a:gd name="T9" fmla="*/ 74 h 111"/>
                  <a:gd name="T10" fmla="*/ 7 w 104"/>
                  <a:gd name="T11" fmla="*/ 66 h 111"/>
                  <a:gd name="T12" fmla="*/ 0 w 104"/>
                  <a:gd name="T13" fmla="*/ 42 h 111"/>
                  <a:gd name="T14" fmla="*/ 5 w 104"/>
                  <a:gd name="T15" fmla="*/ 24 h 111"/>
                  <a:gd name="T16" fmla="*/ 1 w 104"/>
                  <a:gd name="T17" fmla="*/ 11 h 111"/>
                  <a:gd name="T18" fmla="*/ 9 w 104"/>
                  <a:gd name="T19" fmla="*/ 0 h 111"/>
                  <a:gd name="T20" fmla="*/ 26 w 104"/>
                  <a:gd name="T21" fmla="*/ 42 h 111"/>
                  <a:gd name="T22" fmla="*/ 53 w 104"/>
                  <a:gd name="T23" fmla="*/ 21 h 111"/>
                  <a:gd name="T24" fmla="*/ 61 w 104"/>
                  <a:gd name="T25" fmla="*/ 30 h 111"/>
                  <a:gd name="T26" fmla="*/ 95 w 104"/>
                  <a:gd name="T27" fmla="*/ 28 h 111"/>
                  <a:gd name="T28" fmla="*/ 104 w 104"/>
                  <a:gd name="T29" fmla="*/ 42 h 111"/>
                  <a:gd name="T30" fmla="*/ 96 w 104"/>
                  <a:gd name="T31" fmla="*/ 43 h 111"/>
                  <a:gd name="T32" fmla="*/ 85 w 104"/>
                  <a:gd name="T33" fmla="*/ 77 h 111"/>
                  <a:gd name="T34" fmla="*/ 70 w 104"/>
                  <a:gd name="T35" fmla="*/ 95 h 111"/>
                  <a:gd name="T36" fmla="*/ 75 w 104"/>
                  <a:gd name="T37" fmla="*/ 106 h 111"/>
                  <a:gd name="T38" fmla="*/ 51 w 104"/>
                  <a:gd name="T39" fmla="*/ 111 h 11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4" h="111">
                    <a:moveTo>
                      <a:pt x="51" y="111"/>
                    </a:moveTo>
                    <a:lnTo>
                      <a:pt x="47" y="100"/>
                    </a:lnTo>
                    <a:lnTo>
                      <a:pt x="28" y="106"/>
                    </a:lnTo>
                    <a:lnTo>
                      <a:pt x="24" y="97"/>
                    </a:lnTo>
                    <a:lnTo>
                      <a:pt x="11" y="74"/>
                    </a:lnTo>
                    <a:lnTo>
                      <a:pt x="7" y="66"/>
                    </a:lnTo>
                    <a:lnTo>
                      <a:pt x="0" y="42"/>
                    </a:lnTo>
                    <a:lnTo>
                      <a:pt x="5" y="24"/>
                    </a:lnTo>
                    <a:lnTo>
                      <a:pt x="1" y="11"/>
                    </a:lnTo>
                    <a:lnTo>
                      <a:pt x="9" y="0"/>
                    </a:lnTo>
                    <a:lnTo>
                      <a:pt x="26" y="42"/>
                    </a:lnTo>
                    <a:lnTo>
                      <a:pt x="53" y="21"/>
                    </a:lnTo>
                    <a:lnTo>
                      <a:pt x="61" y="30"/>
                    </a:lnTo>
                    <a:lnTo>
                      <a:pt x="95" y="28"/>
                    </a:lnTo>
                    <a:lnTo>
                      <a:pt x="104" y="42"/>
                    </a:lnTo>
                    <a:lnTo>
                      <a:pt x="96" y="43"/>
                    </a:lnTo>
                    <a:lnTo>
                      <a:pt x="85" y="77"/>
                    </a:lnTo>
                    <a:lnTo>
                      <a:pt x="70" y="95"/>
                    </a:lnTo>
                    <a:lnTo>
                      <a:pt x="75" y="106"/>
                    </a:lnTo>
                    <a:lnTo>
                      <a:pt x="51" y="11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1" name="Freeform 556"/>
              <p:cNvSpPr>
                <a:spLocks/>
              </p:cNvSpPr>
              <p:nvPr/>
            </p:nvSpPr>
            <p:spPr bwMode="auto">
              <a:xfrm>
                <a:off x="3858" y="1075"/>
                <a:ext cx="108" cy="231"/>
              </a:xfrm>
              <a:custGeom>
                <a:avLst/>
                <a:gdLst>
                  <a:gd name="T0" fmla="*/ 12 w 108"/>
                  <a:gd name="T1" fmla="*/ 231 h 231"/>
                  <a:gd name="T2" fmla="*/ 3 w 108"/>
                  <a:gd name="T3" fmla="*/ 226 h 231"/>
                  <a:gd name="T4" fmla="*/ 0 w 108"/>
                  <a:gd name="T5" fmla="*/ 219 h 231"/>
                  <a:gd name="T6" fmla="*/ 11 w 108"/>
                  <a:gd name="T7" fmla="*/ 202 h 231"/>
                  <a:gd name="T8" fmla="*/ 10 w 108"/>
                  <a:gd name="T9" fmla="*/ 194 h 231"/>
                  <a:gd name="T10" fmla="*/ 21 w 108"/>
                  <a:gd name="T11" fmla="*/ 188 h 231"/>
                  <a:gd name="T12" fmla="*/ 23 w 108"/>
                  <a:gd name="T13" fmla="*/ 176 h 231"/>
                  <a:gd name="T14" fmla="*/ 15 w 108"/>
                  <a:gd name="T15" fmla="*/ 163 h 231"/>
                  <a:gd name="T16" fmla="*/ 15 w 108"/>
                  <a:gd name="T17" fmla="*/ 138 h 231"/>
                  <a:gd name="T18" fmla="*/ 17 w 108"/>
                  <a:gd name="T19" fmla="*/ 108 h 231"/>
                  <a:gd name="T20" fmla="*/ 24 w 108"/>
                  <a:gd name="T21" fmla="*/ 93 h 231"/>
                  <a:gd name="T22" fmla="*/ 31 w 108"/>
                  <a:gd name="T23" fmla="*/ 92 h 231"/>
                  <a:gd name="T24" fmla="*/ 41 w 108"/>
                  <a:gd name="T25" fmla="*/ 77 h 231"/>
                  <a:gd name="T26" fmla="*/ 36 w 108"/>
                  <a:gd name="T27" fmla="*/ 69 h 231"/>
                  <a:gd name="T28" fmla="*/ 31 w 108"/>
                  <a:gd name="T29" fmla="*/ 67 h 231"/>
                  <a:gd name="T30" fmla="*/ 24 w 108"/>
                  <a:gd name="T31" fmla="*/ 54 h 231"/>
                  <a:gd name="T32" fmla="*/ 10 w 108"/>
                  <a:gd name="T33" fmla="*/ 41 h 231"/>
                  <a:gd name="T34" fmla="*/ 0 w 108"/>
                  <a:gd name="T35" fmla="*/ 8 h 231"/>
                  <a:gd name="T36" fmla="*/ 5 w 108"/>
                  <a:gd name="T37" fmla="*/ 1 h 231"/>
                  <a:gd name="T38" fmla="*/ 54 w 108"/>
                  <a:gd name="T39" fmla="*/ 0 h 231"/>
                  <a:gd name="T40" fmla="*/ 63 w 108"/>
                  <a:gd name="T41" fmla="*/ 11 h 231"/>
                  <a:gd name="T42" fmla="*/ 79 w 108"/>
                  <a:gd name="T43" fmla="*/ 13 h 231"/>
                  <a:gd name="T44" fmla="*/ 79 w 108"/>
                  <a:gd name="T45" fmla="*/ 24 h 231"/>
                  <a:gd name="T46" fmla="*/ 96 w 108"/>
                  <a:gd name="T47" fmla="*/ 17 h 231"/>
                  <a:gd name="T48" fmla="*/ 95 w 108"/>
                  <a:gd name="T49" fmla="*/ 32 h 231"/>
                  <a:gd name="T50" fmla="*/ 105 w 108"/>
                  <a:gd name="T51" fmla="*/ 34 h 231"/>
                  <a:gd name="T52" fmla="*/ 103 w 108"/>
                  <a:gd name="T53" fmla="*/ 51 h 231"/>
                  <a:gd name="T54" fmla="*/ 106 w 108"/>
                  <a:gd name="T55" fmla="*/ 65 h 231"/>
                  <a:gd name="T56" fmla="*/ 97 w 108"/>
                  <a:gd name="T57" fmla="*/ 86 h 231"/>
                  <a:gd name="T58" fmla="*/ 108 w 108"/>
                  <a:gd name="T59" fmla="*/ 179 h 231"/>
                  <a:gd name="T60" fmla="*/ 84 w 108"/>
                  <a:gd name="T61" fmla="*/ 175 h 231"/>
                  <a:gd name="T62" fmla="*/ 17 w 108"/>
                  <a:gd name="T63" fmla="*/ 227 h 231"/>
                  <a:gd name="T64" fmla="*/ 12 w 108"/>
                  <a:gd name="T65" fmla="*/ 231 h 2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8" h="231">
                    <a:moveTo>
                      <a:pt x="12" y="231"/>
                    </a:moveTo>
                    <a:lnTo>
                      <a:pt x="3" y="226"/>
                    </a:lnTo>
                    <a:lnTo>
                      <a:pt x="0" y="219"/>
                    </a:lnTo>
                    <a:lnTo>
                      <a:pt x="11" y="202"/>
                    </a:lnTo>
                    <a:lnTo>
                      <a:pt x="10" y="194"/>
                    </a:lnTo>
                    <a:lnTo>
                      <a:pt x="21" y="188"/>
                    </a:lnTo>
                    <a:lnTo>
                      <a:pt x="23" y="176"/>
                    </a:lnTo>
                    <a:lnTo>
                      <a:pt x="15" y="163"/>
                    </a:lnTo>
                    <a:lnTo>
                      <a:pt x="15" y="138"/>
                    </a:lnTo>
                    <a:lnTo>
                      <a:pt x="17" y="108"/>
                    </a:lnTo>
                    <a:lnTo>
                      <a:pt x="24" y="93"/>
                    </a:lnTo>
                    <a:lnTo>
                      <a:pt x="31" y="92"/>
                    </a:lnTo>
                    <a:lnTo>
                      <a:pt x="41" y="77"/>
                    </a:lnTo>
                    <a:lnTo>
                      <a:pt x="36" y="69"/>
                    </a:lnTo>
                    <a:lnTo>
                      <a:pt x="31" y="67"/>
                    </a:lnTo>
                    <a:lnTo>
                      <a:pt x="24" y="54"/>
                    </a:lnTo>
                    <a:lnTo>
                      <a:pt x="10" y="41"/>
                    </a:lnTo>
                    <a:lnTo>
                      <a:pt x="0" y="8"/>
                    </a:lnTo>
                    <a:lnTo>
                      <a:pt x="5" y="1"/>
                    </a:lnTo>
                    <a:lnTo>
                      <a:pt x="54" y="0"/>
                    </a:lnTo>
                    <a:lnTo>
                      <a:pt x="63" y="11"/>
                    </a:lnTo>
                    <a:lnTo>
                      <a:pt x="79" y="13"/>
                    </a:lnTo>
                    <a:lnTo>
                      <a:pt x="79" y="24"/>
                    </a:lnTo>
                    <a:lnTo>
                      <a:pt x="96" y="17"/>
                    </a:lnTo>
                    <a:lnTo>
                      <a:pt x="95" y="32"/>
                    </a:lnTo>
                    <a:lnTo>
                      <a:pt x="105" y="34"/>
                    </a:lnTo>
                    <a:lnTo>
                      <a:pt x="103" y="51"/>
                    </a:lnTo>
                    <a:lnTo>
                      <a:pt x="106" y="65"/>
                    </a:lnTo>
                    <a:lnTo>
                      <a:pt x="97" y="86"/>
                    </a:lnTo>
                    <a:lnTo>
                      <a:pt x="108" y="179"/>
                    </a:lnTo>
                    <a:lnTo>
                      <a:pt x="84" y="175"/>
                    </a:lnTo>
                    <a:lnTo>
                      <a:pt x="17" y="227"/>
                    </a:lnTo>
                    <a:lnTo>
                      <a:pt x="12" y="2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2" name="Freeform 557"/>
              <p:cNvSpPr>
                <a:spLocks noEditPoints="1"/>
              </p:cNvSpPr>
              <p:nvPr/>
            </p:nvSpPr>
            <p:spPr bwMode="auto">
              <a:xfrm>
                <a:off x="3456" y="2552"/>
                <a:ext cx="134" cy="163"/>
              </a:xfrm>
              <a:custGeom>
                <a:avLst/>
                <a:gdLst>
                  <a:gd name="T0" fmla="*/ 14 w 134"/>
                  <a:gd name="T1" fmla="*/ 17 h 163"/>
                  <a:gd name="T2" fmla="*/ 14 w 134"/>
                  <a:gd name="T3" fmla="*/ 13 h 163"/>
                  <a:gd name="T4" fmla="*/ 28 w 134"/>
                  <a:gd name="T5" fmla="*/ 1 h 163"/>
                  <a:gd name="T6" fmla="*/ 24 w 134"/>
                  <a:gd name="T7" fmla="*/ 14 h 163"/>
                  <a:gd name="T8" fmla="*/ 16 w 134"/>
                  <a:gd name="T9" fmla="*/ 19 h 163"/>
                  <a:gd name="T10" fmla="*/ 33 w 134"/>
                  <a:gd name="T11" fmla="*/ 26 h 163"/>
                  <a:gd name="T12" fmla="*/ 32 w 134"/>
                  <a:gd name="T13" fmla="*/ 13 h 163"/>
                  <a:gd name="T14" fmla="*/ 45 w 134"/>
                  <a:gd name="T15" fmla="*/ 8 h 163"/>
                  <a:gd name="T16" fmla="*/ 48 w 134"/>
                  <a:gd name="T17" fmla="*/ 16 h 163"/>
                  <a:gd name="T18" fmla="*/ 42 w 134"/>
                  <a:gd name="T19" fmla="*/ 26 h 163"/>
                  <a:gd name="T20" fmla="*/ 80 w 134"/>
                  <a:gd name="T21" fmla="*/ 47 h 163"/>
                  <a:gd name="T22" fmla="*/ 85 w 134"/>
                  <a:gd name="T23" fmla="*/ 30 h 163"/>
                  <a:gd name="T24" fmla="*/ 91 w 134"/>
                  <a:gd name="T25" fmla="*/ 29 h 163"/>
                  <a:gd name="T26" fmla="*/ 99 w 134"/>
                  <a:gd name="T27" fmla="*/ 39 h 163"/>
                  <a:gd name="T28" fmla="*/ 95 w 134"/>
                  <a:gd name="T29" fmla="*/ 44 h 163"/>
                  <a:gd name="T30" fmla="*/ 89 w 134"/>
                  <a:gd name="T31" fmla="*/ 39 h 163"/>
                  <a:gd name="T32" fmla="*/ 85 w 134"/>
                  <a:gd name="T33" fmla="*/ 48 h 163"/>
                  <a:gd name="T34" fmla="*/ 31 w 134"/>
                  <a:gd name="T35" fmla="*/ 75 h 163"/>
                  <a:gd name="T36" fmla="*/ 18 w 134"/>
                  <a:gd name="T37" fmla="*/ 67 h 163"/>
                  <a:gd name="T38" fmla="*/ 13 w 134"/>
                  <a:gd name="T39" fmla="*/ 66 h 163"/>
                  <a:gd name="T40" fmla="*/ 4 w 134"/>
                  <a:gd name="T41" fmla="*/ 52 h 163"/>
                  <a:gd name="T42" fmla="*/ 1 w 134"/>
                  <a:gd name="T43" fmla="*/ 32 h 163"/>
                  <a:gd name="T44" fmla="*/ 6 w 134"/>
                  <a:gd name="T45" fmla="*/ 29 h 163"/>
                  <a:gd name="T46" fmla="*/ 17 w 134"/>
                  <a:gd name="T47" fmla="*/ 29 h 163"/>
                  <a:gd name="T48" fmla="*/ 23 w 134"/>
                  <a:gd name="T49" fmla="*/ 27 h 163"/>
                  <a:gd name="T50" fmla="*/ 27 w 134"/>
                  <a:gd name="T51" fmla="*/ 37 h 163"/>
                  <a:gd name="T52" fmla="*/ 21 w 134"/>
                  <a:gd name="T53" fmla="*/ 44 h 163"/>
                  <a:gd name="T54" fmla="*/ 24 w 134"/>
                  <a:gd name="T55" fmla="*/ 49 h 163"/>
                  <a:gd name="T56" fmla="*/ 34 w 134"/>
                  <a:gd name="T57" fmla="*/ 49 h 163"/>
                  <a:gd name="T58" fmla="*/ 41 w 134"/>
                  <a:gd name="T59" fmla="*/ 41 h 163"/>
                  <a:gd name="T60" fmla="*/ 48 w 134"/>
                  <a:gd name="T61" fmla="*/ 46 h 163"/>
                  <a:gd name="T62" fmla="*/ 51 w 134"/>
                  <a:gd name="T63" fmla="*/ 62 h 163"/>
                  <a:gd name="T64" fmla="*/ 49 w 134"/>
                  <a:gd name="T65" fmla="*/ 67 h 163"/>
                  <a:gd name="T66" fmla="*/ 37 w 134"/>
                  <a:gd name="T67" fmla="*/ 65 h 163"/>
                  <a:gd name="T68" fmla="*/ 31 w 134"/>
                  <a:gd name="T69" fmla="*/ 75 h 163"/>
                  <a:gd name="T70" fmla="*/ 62 w 134"/>
                  <a:gd name="T71" fmla="*/ 132 h 163"/>
                  <a:gd name="T72" fmla="*/ 92 w 134"/>
                  <a:gd name="T73" fmla="*/ 118 h 163"/>
                  <a:gd name="T74" fmla="*/ 100 w 134"/>
                  <a:gd name="T75" fmla="*/ 95 h 163"/>
                  <a:gd name="T76" fmla="*/ 84 w 134"/>
                  <a:gd name="T77" fmla="*/ 93 h 163"/>
                  <a:gd name="T78" fmla="*/ 60 w 134"/>
                  <a:gd name="T79" fmla="*/ 74 h 163"/>
                  <a:gd name="T80" fmla="*/ 65 w 134"/>
                  <a:gd name="T81" fmla="*/ 51 h 163"/>
                  <a:gd name="T82" fmla="*/ 70 w 134"/>
                  <a:gd name="T83" fmla="*/ 42 h 163"/>
                  <a:gd name="T84" fmla="*/ 74 w 134"/>
                  <a:gd name="T85" fmla="*/ 46 h 163"/>
                  <a:gd name="T86" fmla="*/ 77 w 134"/>
                  <a:gd name="T87" fmla="*/ 56 h 163"/>
                  <a:gd name="T88" fmla="*/ 96 w 134"/>
                  <a:gd name="T89" fmla="*/ 51 h 163"/>
                  <a:gd name="T90" fmla="*/ 110 w 134"/>
                  <a:gd name="T91" fmla="*/ 48 h 163"/>
                  <a:gd name="T92" fmla="*/ 124 w 134"/>
                  <a:gd name="T93" fmla="*/ 50 h 163"/>
                  <a:gd name="T94" fmla="*/ 112 w 134"/>
                  <a:gd name="T95" fmla="*/ 116 h 16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4" h="163">
                    <a:moveTo>
                      <a:pt x="16" y="19"/>
                    </a:moveTo>
                    <a:lnTo>
                      <a:pt x="14" y="17"/>
                    </a:lnTo>
                    <a:lnTo>
                      <a:pt x="13" y="15"/>
                    </a:lnTo>
                    <a:lnTo>
                      <a:pt x="14" y="13"/>
                    </a:lnTo>
                    <a:lnTo>
                      <a:pt x="24" y="0"/>
                    </a:lnTo>
                    <a:lnTo>
                      <a:pt x="28" y="1"/>
                    </a:lnTo>
                    <a:lnTo>
                      <a:pt x="29" y="6"/>
                    </a:lnTo>
                    <a:lnTo>
                      <a:pt x="24" y="14"/>
                    </a:lnTo>
                    <a:lnTo>
                      <a:pt x="21" y="18"/>
                    </a:lnTo>
                    <a:lnTo>
                      <a:pt x="16" y="19"/>
                    </a:lnTo>
                    <a:close/>
                    <a:moveTo>
                      <a:pt x="42" y="26"/>
                    </a:moveTo>
                    <a:lnTo>
                      <a:pt x="33" y="26"/>
                    </a:lnTo>
                    <a:lnTo>
                      <a:pt x="29" y="16"/>
                    </a:lnTo>
                    <a:lnTo>
                      <a:pt x="32" y="13"/>
                    </a:lnTo>
                    <a:lnTo>
                      <a:pt x="40" y="9"/>
                    </a:lnTo>
                    <a:lnTo>
                      <a:pt x="45" y="8"/>
                    </a:lnTo>
                    <a:lnTo>
                      <a:pt x="47" y="11"/>
                    </a:lnTo>
                    <a:lnTo>
                      <a:pt x="48" y="16"/>
                    </a:lnTo>
                    <a:lnTo>
                      <a:pt x="45" y="24"/>
                    </a:lnTo>
                    <a:lnTo>
                      <a:pt x="42" y="26"/>
                    </a:lnTo>
                    <a:close/>
                    <a:moveTo>
                      <a:pt x="82" y="49"/>
                    </a:moveTo>
                    <a:lnTo>
                      <a:pt x="80" y="47"/>
                    </a:lnTo>
                    <a:lnTo>
                      <a:pt x="81" y="37"/>
                    </a:lnTo>
                    <a:lnTo>
                      <a:pt x="85" y="30"/>
                    </a:lnTo>
                    <a:lnTo>
                      <a:pt x="87" y="29"/>
                    </a:lnTo>
                    <a:lnTo>
                      <a:pt x="91" y="29"/>
                    </a:lnTo>
                    <a:lnTo>
                      <a:pt x="96" y="34"/>
                    </a:lnTo>
                    <a:lnTo>
                      <a:pt x="99" y="39"/>
                    </a:lnTo>
                    <a:lnTo>
                      <a:pt x="97" y="44"/>
                    </a:lnTo>
                    <a:lnTo>
                      <a:pt x="95" y="44"/>
                    </a:lnTo>
                    <a:lnTo>
                      <a:pt x="93" y="43"/>
                    </a:lnTo>
                    <a:lnTo>
                      <a:pt x="89" y="39"/>
                    </a:lnTo>
                    <a:lnTo>
                      <a:pt x="86" y="42"/>
                    </a:lnTo>
                    <a:lnTo>
                      <a:pt x="85" y="48"/>
                    </a:lnTo>
                    <a:lnTo>
                      <a:pt x="82" y="49"/>
                    </a:lnTo>
                    <a:close/>
                    <a:moveTo>
                      <a:pt x="31" y="75"/>
                    </a:moveTo>
                    <a:lnTo>
                      <a:pt x="23" y="73"/>
                    </a:lnTo>
                    <a:lnTo>
                      <a:pt x="18" y="67"/>
                    </a:lnTo>
                    <a:lnTo>
                      <a:pt x="15" y="66"/>
                    </a:lnTo>
                    <a:lnTo>
                      <a:pt x="13" y="66"/>
                    </a:lnTo>
                    <a:lnTo>
                      <a:pt x="10" y="64"/>
                    </a:lnTo>
                    <a:lnTo>
                      <a:pt x="4" y="52"/>
                    </a:lnTo>
                    <a:lnTo>
                      <a:pt x="0" y="35"/>
                    </a:lnTo>
                    <a:lnTo>
                      <a:pt x="1" y="32"/>
                    </a:lnTo>
                    <a:lnTo>
                      <a:pt x="3" y="29"/>
                    </a:lnTo>
                    <a:lnTo>
                      <a:pt x="6" y="29"/>
                    </a:lnTo>
                    <a:lnTo>
                      <a:pt x="12" y="34"/>
                    </a:lnTo>
                    <a:lnTo>
                      <a:pt x="17" y="29"/>
                    </a:lnTo>
                    <a:lnTo>
                      <a:pt x="20" y="26"/>
                    </a:lnTo>
                    <a:lnTo>
                      <a:pt x="23" y="27"/>
                    </a:lnTo>
                    <a:lnTo>
                      <a:pt x="27" y="32"/>
                    </a:lnTo>
                    <a:lnTo>
                      <a:pt x="27" y="37"/>
                    </a:lnTo>
                    <a:lnTo>
                      <a:pt x="24" y="41"/>
                    </a:lnTo>
                    <a:lnTo>
                      <a:pt x="21" y="44"/>
                    </a:lnTo>
                    <a:lnTo>
                      <a:pt x="22" y="46"/>
                    </a:lnTo>
                    <a:lnTo>
                      <a:pt x="24" y="49"/>
                    </a:lnTo>
                    <a:lnTo>
                      <a:pt x="31" y="49"/>
                    </a:lnTo>
                    <a:lnTo>
                      <a:pt x="34" y="49"/>
                    </a:lnTo>
                    <a:lnTo>
                      <a:pt x="39" y="42"/>
                    </a:lnTo>
                    <a:lnTo>
                      <a:pt x="41" y="41"/>
                    </a:lnTo>
                    <a:lnTo>
                      <a:pt x="46" y="43"/>
                    </a:lnTo>
                    <a:lnTo>
                      <a:pt x="48" y="46"/>
                    </a:lnTo>
                    <a:lnTo>
                      <a:pt x="51" y="54"/>
                    </a:lnTo>
                    <a:lnTo>
                      <a:pt x="51" y="62"/>
                    </a:lnTo>
                    <a:lnTo>
                      <a:pt x="50" y="66"/>
                    </a:lnTo>
                    <a:lnTo>
                      <a:pt x="49" y="67"/>
                    </a:lnTo>
                    <a:lnTo>
                      <a:pt x="43" y="67"/>
                    </a:lnTo>
                    <a:lnTo>
                      <a:pt x="37" y="65"/>
                    </a:lnTo>
                    <a:lnTo>
                      <a:pt x="34" y="67"/>
                    </a:lnTo>
                    <a:lnTo>
                      <a:pt x="31" y="75"/>
                    </a:lnTo>
                    <a:close/>
                    <a:moveTo>
                      <a:pt x="91" y="163"/>
                    </a:moveTo>
                    <a:lnTo>
                      <a:pt x="62" y="132"/>
                    </a:lnTo>
                    <a:lnTo>
                      <a:pt x="74" y="108"/>
                    </a:lnTo>
                    <a:lnTo>
                      <a:pt x="92" y="118"/>
                    </a:lnTo>
                    <a:lnTo>
                      <a:pt x="101" y="111"/>
                    </a:lnTo>
                    <a:lnTo>
                      <a:pt x="100" y="95"/>
                    </a:lnTo>
                    <a:lnTo>
                      <a:pt x="92" y="93"/>
                    </a:lnTo>
                    <a:lnTo>
                      <a:pt x="84" y="93"/>
                    </a:lnTo>
                    <a:lnTo>
                      <a:pt x="79" y="82"/>
                    </a:lnTo>
                    <a:lnTo>
                      <a:pt x="60" y="74"/>
                    </a:lnTo>
                    <a:lnTo>
                      <a:pt x="65" y="63"/>
                    </a:lnTo>
                    <a:lnTo>
                      <a:pt x="65" y="51"/>
                    </a:lnTo>
                    <a:lnTo>
                      <a:pt x="67" y="45"/>
                    </a:lnTo>
                    <a:lnTo>
                      <a:pt x="70" y="42"/>
                    </a:lnTo>
                    <a:lnTo>
                      <a:pt x="72" y="42"/>
                    </a:lnTo>
                    <a:lnTo>
                      <a:pt x="74" y="46"/>
                    </a:lnTo>
                    <a:lnTo>
                      <a:pt x="74" y="50"/>
                    </a:lnTo>
                    <a:lnTo>
                      <a:pt x="77" y="56"/>
                    </a:lnTo>
                    <a:lnTo>
                      <a:pt x="86" y="57"/>
                    </a:lnTo>
                    <a:lnTo>
                      <a:pt x="96" y="51"/>
                    </a:lnTo>
                    <a:lnTo>
                      <a:pt x="103" y="48"/>
                    </a:lnTo>
                    <a:lnTo>
                      <a:pt x="110" y="48"/>
                    </a:lnTo>
                    <a:lnTo>
                      <a:pt x="115" y="46"/>
                    </a:lnTo>
                    <a:lnTo>
                      <a:pt x="124" y="50"/>
                    </a:lnTo>
                    <a:lnTo>
                      <a:pt x="134" y="90"/>
                    </a:lnTo>
                    <a:lnTo>
                      <a:pt x="112" y="116"/>
                    </a:lnTo>
                    <a:lnTo>
                      <a:pt x="91" y="1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3" name="Freeform 558"/>
              <p:cNvSpPr>
                <a:spLocks/>
              </p:cNvSpPr>
              <p:nvPr/>
            </p:nvSpPr>
            <p:spPr bwMode="auto">
              <a:xfrm>
                <a:off x="4069" y="2947"/>
                <a:ext cx="46" cy="58"/>
              </a:xfrm>
              <a:custGeom>
                <a:avLst/>
                <a:gdLst>
                  <a:gd name="T0" fmla="*/ 42 w 46"/>
                  <a:gd name="T1" fmla="*/ 58 h 58"/>
                  <a:gd name="T2" fmla="*/ 0 w 46"/>
                  <a:gd name="T3" fmla="*/ 49 h 58"/>
                  <a:gd name="T4" fmla="*/ 9 w 46"/>
                  <a:gd name="T5" fmla="*/ 26 h 58"/>
                  <a:gd name="T6" fmla="*/ 1 w 46"/>
                  <a:gd name="T7" fmla="*/ 18 h 58"/>
                  <a:gd name="T8" fmla="*/ 3 w 46"/>
                  <a:gd name="T9" fmla="*/ 3 h 58"/>
                  <a:gd name="T10" fmla="*/ 14 w 46"/>
                  <a:gd name="T11" fmla="*/ 0 h 58"/>
                  <a:gd name="T12" fmla="*/ 18 w 46"/>
                  <a:gd name="T13" fmla="*/ 18 h 58"/>
                  <a:gd name="T14" fmla="*/ 42 w 46"/>
                  <a:gd name="T15" fmla="*/ 20 h 58"/>
                  <a:gd name="T16" fmla="*/ 46 w 46"/>
                  <a:gd name="T17" fmla="*/ 29 h 58"/>
                  <a:gd name="T18" fmla="*/ 35 w 46"/>
                  <a:gd name="T19" fmla="*/ 30 h 58"/>
                  <a:gd name="T20" fmla="*/ 33 w 46"/>
                  <a:gd name="T21" fmla="*/ 39 h 58"/>
                  <a:gd name="T22" fmla="*/ 46 w 46"/>
                  <a:gd name="T23" fmla="*/ 47 h 58"/>
                  <a:gd name="T24" fmla="*/ 42 w 46"/>
                  <a:gd name="T25" fmla="*/ 58 h 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58">
                    <a:moveTo>
                      <a:pt x="42" y="58"/>
                    </a:moveTo>
                    <a:lnTo>
                      <a:pt x="0" y="49"/>
                    </a:lnTo>
                    <a:lnTo>
                      <a:pt x="9" y="26"/>
                    </a:lnTo>
                    <a:lnTo>
                      <a:pt x="1" y="18"/>
                    </a:lnTo>
                    <a:lnTo>
                      <a:pt x="3" y="3"/>
                    </a:lnTo>
                    <a:lnTo>
                      <a:pt x="14" y="0"/>
                    </a:lnTo>
                    <a:lnTo>
                      <a:pt x="18" y="18"/>
                    </a:lnTo>
                    <a:lnTo>
                      <a:pt x="42" y="20"/>
                    </a:lnTo>
                    <a:lnTo>
                      <a:pt x="46" y="29"/>
                    </a:lnTo>
                    <a:lnTo>
                      <a:pt x="35" y="30"/>
                    </a:lnTo>
                    <a:lnTo>
                      <a:pt x="33" y="39"/>
                    </a:lnTo>
                    <a:lnTo>
                      <a:pt x="46" y="47"/>
                    </a:lnTo>
                    <a:lnTo>
                      <a:pt x="42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4" name="Freeform 559"/>
              <p:cNvSpPr>
                <a:spLocks/>
              </p:cNvSpPr>
              <p:nvPr/>
            </p:nvSpPr>
            <p:spPr bwMode="auto">
              <a:xfrm>
                <a:off x="3489" y="3342"/>
                <a:ext cx="100" cy="98"/>
              </a:xfrm>
              <a:custGeom>
                <a:avLst/>
                <a:gdLst>
                  <a:gd name="T0" fmla="*/ 8 w 100"/>
                  <a:gd name="T1" fmla="*/ 98 h 98"/>
                  <a:gd name="T2" fmla="*/ 9 w 100"/>
                  <a:gd name="T3" fmla="*/ 94 h 98"/>
                  <a:gd name="T4" fmla="*/ 9 w 100"/>
                  <a:gd name="T5" fmla="*/ 92 h 98"/>
                  <a:gd name="T6" fmla="*/ 9 w 100"/>
                  <a:gd name="T7" fmla="*/ 86 h 98"/>
                  <a:gd name="T8" fmla="*/ 6 w 100"/>
                  <a:gd name="T9" fmla="*/ 84 h 98"/>
                  <a:gd name="T10" fmla="*/ 4 w 100"/>
                  <a:gd name="T11" fmla="*/ 84 h 98"/>
                  <a:gd name="T12" fmla="*/ 0 w 100"/>
                  <a:gd name="T13" fmla="*/ 86 h 98"/>
                  <a:gd name="T14" fmla="*/ 6 w 100"/>
                  <a:gd name="T15" fmla="*/ 47 h 98"/>
                  <a:gd name="T16" fmla="*/ 60 w 100"/>
                  <a:gd name="T17" fmla="*/ 0 h 98"/>
                  <a:gd name="T18" fmla="*/ 64 w 100"/>
                  <a:gd name="T19" fmla="*/ 10 h 98"/>
                  <a:gd name="T20" fmla="*/ 72 w 100"/>
                  <a:gd name="T21" fmla="*/ 31 h 98"/>
                  <a:gd name="T22" fmla="*/ 100 w 100"/>
                  <a:gd name="T23" fmla="*/ 55 h 98"/>
                  <a:gd name="T24" fmla="*/ 76 w 100"/>
                  <a:gd name="T25" fmla="*/ 57 h 98"/>
                  <a:gd name="T26" fmla="*/ 50 w 100"/>
                  <a:gd name="T27" fmla="*/ 67 h 98"/>
                  <a:gd name="T28" fmla="*/ 22 w 100"/>
                  <a:gd name="T29" fmla="*/ 91 h 98"/>
                  <a:gd name="T30" fmla="*/ 8 w 100"/>
                  <a:gd name="T31" fmla="*/ 98 h 9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0" h="98">
                    <a:moveTo>
                      <a:pt x="8" y="98"/>
                    </a:moveTo>
                    <a:lnTo>
                      <a:pt x="9" y="94"/>
                    </a:lnTo>
                    <a:lnTo>
                      <a:pt x="9" y="92"/>
                    </a:lnTo>
                    <a:lnTo>
                      <a:pt x="9" y="86"/>
                    </a:lnTo>
                    <a:lnTo>
                      <a:pt x="6" y="84"/>
                    </a:lnTo>
                    <a:lnTo>
                      <a:pt x="4" y="84"/>
                    </a:lnTo>
                    <a:lnTo>
                      <a:pt x="0" y="86"/>
                    </a:lnTo>
                    <a:lnTo>
                      <a:pt x="6" y="47"/>
                    </a:lnTo>
                    <a:lnTo>
                      <a:pt x="60" y="0"/>
                    </a:lnTo>
                    <a:lnTo>
                      <a:pt x="64" y="10"/>
                    </a:lnTo>
                    <a:lnTo>
                      <a:pt x="72" y="31"/>
                    </a:lnTo>
                    <a:lnTo>
                      <a:pt x="100" y="55"/>
                    </a:lnTo>
                    <a:lnTo>
                      <a:pt x="76" y="57"/>
                    </a:lnTo>
                    <a:lnTo>
                      <a:pt x="50" y="67"/>
                    </a:lnTo>
                    <a:lnTo>
                      <a:pt x="22" y="91"/>
                    </a:lnTo>
                    <a:lnTo>
                      <a:pt x="8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5" name="Freeform 560"/>
              <p:cNvSpPr>
                <a:spLocks/>
              </p:cNvSpPr>
              <p:nvPr/>
            </p:nvSpPr>
            <p:spPr bwMode="auto">
              <a:xfrm>
                <a:off x="4086" y="3420"/>
                <a:ext cx="52" cy="58"/>
              </a:xfrm>
              <a:custGeom>
                <a:avLst/>
                <a:gdLst>
                  <a:gd name="T0" fmla="*/ 24 w 52"/>
                  <a:gd name="T1" fmla="*/ 58 h 58"/>
                  <a:gd name="T2" fmla="*/ 24 w 52"/>
                  <a:gd name="T3" fmla="*/ 58 h 58"/>
                  <a:gd name="T4" fmla="*/ 24 w 52"/>
                  <a:gd name="T5" fmla="*/ 58 h 58"/>
                  <a:gd name="T6" fmla="*/ 24 w 52"/>
                  <a:gd name="T7" fmla="*/ 58 h 58"/>
                  <a:gd name="T8" fmla="*/ 16 w 52"/>
                  <a:gd name="T9" fmla="*/ 46 h 58"/>
                  <a:gd name="T10" fmla="*/ 0 w 52"/>
                  <a:gd name="T11" fmla="*/ 38 h 58"/>
                  <a:gd name="T12" fmla="*/ 11 w 52"/>
                  <a:gd name="T13" fmla="*/ 25 h 58"/>
                  <a:gd name="T14" fmla="*/ 14 w 52"/>
                  <a:gd name="T15" fmla="*/ 8 h 58"/>
                  <a:gd name="T16" fmla="*/ 39 w 52"/>
                  <a:gd name="T17" fmla="*/ 0 h 58"/>
                  <a:gd name="T18" fmla="*/ 39 w 52"/>
                  <a:gd name="T19" fmla="*/ 0 h 58"/>
                  <a:gd name="T20" fmla="*/ 42 w 52"/>
                  <a:gd name="T21" fmla="*/ 9 h 58"/>
                  <a:gd name="T22" fmla="*/ 42 w 52"/>
                  <a:gd name="T23" fmla="*/ 9 h 58"/>
                  <a:gd name="T24" fmla="*/ 42 w 52"/>
                  <a:gd name="T25" fmla="*/ 20 h 58"/>
                  <a:gd name="T26" fmla="*/ 37 w 52"/>
                  <a:gd name="T27" fmla="*/ 32 h 58"/>
                  <a:gd name="T28" fmla="*/ 37 w 52"/>
                  <a:gd name="T29" fmla="*/ 32 h 58"/>
                  <a:gd name="T30" fmla="*/ 37 w 52"/>
                  <a:gd name="T31" fmla="*/ 32 h 58"/>
                  <a:gd name="T32" fmla="*/ 52 w 52"/>
                  <a:gd name="T33" fmla="*/ 30 h 58"/>
                  <a:gd name="T34" fmla="*/ 52 w 52"/>
                  <a:gd name="T35" fmla="*/ 30 h 58"/>
                  <a:gd name="T36" fmla="*/ 52 w 52"/>
                  <a:gd name="T37" fmla="*/ 30 h 58"/>
                  <a:gd name="T38" fmla="*/ 52 w 52"/>
                  <a:gd name="T39" fmla="*/ 30 h 58"/>
                  <a:gd name="T40" fmla="*/ 42 w 52"/>
                  <a:gd name="T41" fmla="*/ 52 h 58"/>
                  <a:gd name="T42" fmla="*/ 24 w 52"/>
                  <a:gd name="T43" fmla="*/ 58 h 5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2" h="58">
                    <a:moveTo>
                      <a:pt x="24" y="58"/>
                    </a:moveTo>
                    <a:lnTo>
                      <a:pt x="24" y="58"/>
                    </a:lnTo>
                    <a:lnTo>
                      <a:pt x="16" y="46"/>
                    </a:lnTo>
                    <a:lnTo>
                      <a:pt x="0" y="38"/>
                    </a:lnTo>
                    <a:lnTo>
                      <a:pt x="11" y="25"/>
                    </a:lnTo>
                    <a:lnTo>
                      <a:pt x="14" y="8"/>
                    </a:lnTo>
                    <a:lnTo>
                      <a:pt x="39" y="0"/>
                    </a:lnTo>
                    <a:lnTo>
                      <a:pt x="42" y="9"/>
                    </a:lnTo>
                    <a:lnTo>
                      <a:pt x="42" y="20"/>
                    </a:lnTo>
                    <a:lnTo>
                      <a:pt x="37" y="32"/>
                    </a:lnTo>
                    <a:lnTo>
                      <a:pt x="52" y="30"/>
                    </a:lnTo>
                    <a:lnTo>
                      <a:pt x="42" y="52"/>
                    </a:lnTo>
                    <a:lnTo>
                      <a:pt x="24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6" name="Freeform 561"/>
              <p:cNvSpPr>
                <a:spLocks/>
              </p:cNvSpPr>
              <p:nvPr/>
            </p:nvSpPr>
            <p:spPr bwMode="auto">
              <a:xfrm>
                <a:off x="3990" y="3385"/>
                <a:ext cx="75" cy="107"/>
              </a:xfrm>
              <a:custGeom>
                <a:avLst/>
                <a:gdLst>
                  <a:gd name="T0" fmla="*/ 28 w 75"/>
                  <a:gd name="T1" fmla="*/ 107 h 107"/>
                  <a:gd name="T2" fmla="*/ 19 w 75"/>
                  <a:gd name="T3" fmla="*/ 105 h 107"/>
                  <a:gd name="T4" fmla="*/ 13 w 75"/>
                  <a:gd name="T5" fmla="*/ 98 h 107"/>
                  <a:gd name="T6" fmla="*/ 0 w 75"/>
                  <a:gd name="T7" fmla="*/ 82 h 107"/>
                  <a:gd name="T8" fmla="*/ 11 w 75"/>
                  <a:gd name="T9" fmla="*/ 56 h 107"/>
                  <a:gd name="T10" fmla="*/ 17 w 75"/>
                  <a:gd name="T11" fmla="*/ 38 h 107"/>
                  <a:gd name="T12" fmla="*/ 4 w 75"/>
                  <a:gd name="T13" fmla="*/ 35 h 107"/>
                  <a:gd name="T14" fmla="*/ 19 w 75"/>
                  <a:gd name="T15" fmla="*/ 19 h 107"/>
                  <a:gd name="T16" fmla="*/ 13 w 75"/>
                  <a:gd name="T17" fmla="*/ 7 h 107"/>
                  <a:gd name="T18" fmla="*/ 29 w 75"/>
                  <a:gd name="T19" fmla="*/ 0 h 107"/>
                  <a:gd name="T20" fmla="*/ 42 w 75"/>
                  <a:gd name="T21" fmla="*/ 28 h 107"/>
                  <a:gd name="T22" fmla="*/ 54 w 75"/>
                  <a:gd name="T23" fmla="*/ 28 h 107"/>
                  <a:gd name="T24" fmla="*/ 62 w 75"/>
                  <a:gd name="T25" fmla="*/ 15 h 107"/>
                  <a:gd name="T26" fmla="*/ 73 w 75"/>
                  <a:gd name="T27" fmla="*/ 26 h 107"/>
                  <a:gd name="T28" fmla="*/ 75 w 75"/>
                  <a:gd name="T29" fmla="*/ 44 h 107"/>
                  <a:gd name="T30" fmla="*/ 67 w 75"/>
                  <a:gd name="T31" fmla="*/ 47 h 107"/>
                  <a:gd name="T32" fmla="*/ 60 w 75"/>
                  <a:gd name="T33" fmla="*/ 57 h 107"/>
                  <a:gd name="T34" fmla="*/ 63 w 75"/>
                  <a:gd name="T35" fmla="*/ 65 h 107"/>
                  <a:gd name="T36" fmla="*/ 74 w 75"/>
                  <a:gd name="T37" fmla="*/ 83 h 107"/>
                  <a:gd name="T38" fmla="*/ 71 w 75"/>
                  <a:gd name="T39" fmla="*/ 91 h 107"/>
                  <a:gd name="T40" fmla="*/ 58 w 75"/>
                  <a:gd name="T41" fmla="*/ 95 h 107"/>
                  <a:gd name="T42" fmla="*/ 55 w 75"/>
                  <a:gd name="T43" fmla="*/ 92 h 107"/>
                  <a:gd name="T44" fmla="*/ 31 w 75"/>
                  <a:gd name="T45" fmla="*/ 95 h 107"/>
                  <a:gd name="T46" fmla="*/ 24 w 75"/>
                  <a:gd name="T47" fmla="*/ 99 h 107"/>
                  <a:gd name="T48" fmla="*/ 28 w 75"/>
                  <a:gd name="T49" fmla="*/ 107 h 10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5" h="107">
                    <a:moveTo>
                      <a:pt x="28" y="107"/>
                    </a:moveTo>
                    <a:lnTo>
                      <a:pt x="19" y="105"/>
                    </a:lnTo>
                    <a:lnTo>
                      <a:pt x="13" y="98"/>
                    </a:lnTo>
                    <a:lnTo>
                      <a:pt x="0" y="82"/>
                    </a:lnTo>
                    <a:lnTo>
                      <a:pt x="11" y="56"/>
                    </a:lnTo>
                    <a:lnTo>
                      <a:pt x="17" y="38"/>
                    </a:lnTo>
                    <a:lnTo>
                      <a:pt x="4" y="35"/>
                    </a:lnTo>
                    <a:lnTo>
                      <a:pt x="19" y="19"/>
                    </a:lnTo>
                    <a:lnTo>
                      <a:pt x="13" y="7"/>
                    </a:lnTo>
                    <a:lnTo>
                      <a:pt x="29" y="0"/>
                    </a:lnTo>
                    <a:lnTo>
                      <a:pt x="42" y="28"/>
                    </a:lnTo>
                    <a:lnTo>
                      <a:pt x="54" y="28"/>
                    </a:lnTo>
                    <a:lnTo>
                      <a:pt x="62" y="15"/>
                    </a:lnTo>
                    <a:lnTo>
                      <a:pt x="73" y="26"/>
                    </a:lnTo>
                    <a:lnTo>
                      <a:pt x="75" y="44"/>
                    </a:lnTo>
                    <a:lnTo>
                      <a:pt x="67" y="47"/>
                    </a:lnTo>
                    <a:lnTo>
                      <a:pt x="60" y="57"/>
                    </a:lnTo>
                    <a:lnTo>
                      <a:pt x="63" y="65"/>
                    </a:lnTo>
                    <a:lnTo>
                      <a:pt x="74" y="83"/>
                    </a:lnTo>
                    <a:lnTo>
                      <a:pt x="71" y="91"/>
                    </a:lnTo>
                    <a:lnTo>
                      <a:pt x="58" y="95"/>
                    </a:lnTo>
                    <a:lnTo>
                      <a:pt x="55" y="92"/>
                    </a:lnTo>
                    <a:lnTo>
                      <a:pt x="31" y="95"/>
                    </a:lnTo>
                    <a:lnTo>
                      <a:pt x="24" y="99"/>
                    </a:lnTo>
                    <a:lnTo>
                      <a:pt x="28" y="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7" name="Freeform 562"/>
              <p:cNvSpPr>
                <a:spLocks/>
              </p:cNvSpPr>
              <p:nvPr/>
            </p:nvSpPr>
            <p:spPr bwMode="auto">
              <a:xfrm>
                <a:off x="4190" y="3155"/>
                <a:ext cx="160" cy="137"/>
              </a:xfrm>
              <a:custGeom>
                <a:avLst/>
                <a:gdLst>
                  <a:gd name="T0" fmla="*/ 107 w 160"/>
                  <a:gd name="T1" fmla="*/ 137 h 137"/>
                  <a:gd name="T2" fmla="*/ 89 w 160"/>
                  <a:gd name="T3" fmla="*/ 126 h 137"/>
                  <a:gd name="T4" fmla="*/ 90 w 160"/>
                  <a:gd name="T5" fmla="*/ 113 h 137"/>
                  <a:gd name="T6" fmla="*/ 80 w 160"/>
                  <a:gd name="T7" fmla="*/ 95 h 137"/>
                  <a:gd name="T8" fmla="*/ 51 w 160"/>
                  <a:gd name="T9" fmla="*/ 119 h 137"/>
                  <a:gd name="T10" fmla="*/ 52 w 160"/>
                  <a:gd name="T11" fmla="*/ 107 h 137"/>
                  <a:gd name="T12" fmla="*/ 47 w 160"/>
                  <a:gd name="T13" fmla="*/ 94 h 137"/>
                  <a:gd name="T14" fmla="*/ 29 w 160"/>
                  <a:gd name="T15" fmla="*/ 98 h 137"/>
                  <a:gd name="T16" fmla="*/ 24 w 160"/>
                  <a:gd name="T17" fmla="*/ 82 h 137"/>
                  <a:gd name="T18" fmla="*/ 12 w 160"/>
                  <a:gd name="T19" fmla="*/ 83 h 137"/>
                  <a:gd name="T20" fmla="*/ 0 w 160"/>
                  <a:gd name="T21" fmla="*/ 67 h 137"/>
                  <a:gd name="T22" fmla="*/ 17 w 160"/>
                  <a:gd name="T23" fmla="*/ 67 h 137"/>
                  <a:gd name="T24" fmla="*/ 28 w 160"/>
                  <a:gd name="T25" fmla="*/ 77 h 137"/>
                  <a:gd name="T26" fmla="*/ 36 w 160"/>
                  <a:gd name="T27" fmla="*/ 57 h 137"/>
                  <a:gd name="T28" fmla="*/ 36 w 160"/>
                  <a:gd name="T29" fmla="*/ 39 h 137"/>
                  <a:gd name="T30" fmla="*/ 49 w 160"/>
                  <a:gd name="T31" fmla="*/ 29 h 137"/>
                  <a:gd name="T32" fmla="*/ 43 w 160"/>
                  <a:gd name="T33" fmla="*/ 5 h 137"/>
                  <a:gd name="T34" fmla="*/ 50 w 160"/>
                  <a:gd name="T35" fmla="*/ 0 h 137"/>
                  <a:gd name="T36" fmla="*/ 61 w 160"/>
                  <a:gd name="T37" fmla="*/ 7 h 137"/>
                  <a:gd name="T38" fmla="*/ 70 w 160"/>
                  <a:gd name="T39" fmla="*/ 4 h 137"/>
                  <a:gd name="T40" fmla="*/ 77 w 160"/>
                  <a:gd name="T41" fmla="*/ 20 h 137"/>
                  <a:gd name="T42" fmla="*/ 96 w 160"/>
                  <a:gd name="T43" fmla="*/ 27 h 137"/>
                  <a:gd name="T44" fmla="*/ 100 w 160"/>
                  <a:gd name="T45" fmla="*/ 39 h 137"/>
                  <a:gd name="T46" fmla="*/ 112 w 160"/>
                  <a:gd name="T47" fmla="*/ 48 h 137"/>
                  <a:gd name="T48" fmla="*/ 127 w 160"/>
                  <a:gd name="T49" fmla="*/ 58 h 137"/>
                  <a:gd name="T50" fmla="*/ 119 w 160"/>
                  <a:gd name="T51" fmla="*/ 68 h 137"/>
                  <a:gd name="T52" fmla="*/ 106 w 160"/>
                  <a:gd name="T53" fmla="*/ 63 h 137"/>
                  <a:gd name="T54" fmla="*/ 95 w 160"/>
                  <a:gd name="T55" fmla="*/ 75 h 137"/>
                  <a:gd name="T56" fmla="*/ 110 w 160"/>
                  <a:gd name="T57" fmla="*/ 80 h 137"/>
                  <a:gd name="T58" fmla="*/ 135 w 160"/>
                  <a:gd name="T59" fmla="*/ 84 h 137"/>
                  <a:gd name="T60" fmla="*/ 146 w 160"/>
                  <a:gd name="T61" fmla="*/ 90 h 137"/>
                  <a:gd name="T62" fmla="*/ 160 w 160"/>
                  <a:gd name="T63" fmla="*/ 116 h 137"/>
                  <a:gd name="T64" fmla="*/ 156 w 160"/>
                  <a:gd name="T65" fmla="*/ 129 h 137"/>
                  <a:gd name="T66" fmla="*/ 134 w 160"/>
                  <a:gd name="T67" fmla="*/ 133 h 137"/>
                  <a:gd name="T68" fmla="*/ 107 w 160"/>
                  <a:gd name="T69" fmla="*/ 137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60" h="137">
                    <a:moveTo>
                      <a:pt x="107" y="137"/>
                    </a:moveTo>
                    <a:lnTo>
                      <a:pt x="89" y="126"/>
                    </a:lnTo>
                    <a:lnTo>
                      <a:pt x="90" y="113"/>
                    </a:lnTo>
                    <a:lnTo>
                      <a:pt x="80" y="95"/>
                    </a:lnTo>
                    <a:lnTo>
                      <a:pt x="51" y="119"/>
                    </a:lnTo>
                    <a:lnTo>
                      <a:pt x="52" y="107"/>
                    </a:lnTo>
                    <a:lnTo>
                      <a:pt x="47" y="94"/>
                    </a:lnTo>
                    <a:lnTo>
                      <a:pt x="29" y="98"/>
                    </a:lnTo>
                    <a:lnTo>
                      <a:pt x="24" y="82"/>
                    </a:lnTo>
                    <a:lnTo>
                      <a:pt x="12" y="83"/>
                    </a:lnTo>
                    <a:lnTo>
                      <a:pt x="0" y="67"/>
                    </a:lnTo>
                    <a:lnTo>
                      <a:pt x="17" y="67"/>
                    </a:lnTo>
                    <a:lnTo>
                      <a:pt x="28" y="77"/>
                    </a:lnTo>
                    <a:lnTo>
                      <a:pt x="36" y="57"/>
                    </a:lnTo>
                    <a:lnTo>
                      <a:pt x="36" y="39"/>
                    </a:lnTo>
                    <a:lnTo>
                      <a:pt x="49" y="29"/>
                    </a:lnTo>
                    <a:lnTo>
                      <a:pt x="43" y="5"/>
                    </a:lnTo>
                    <a:lnTo>
                      <a:pt x="50" y="0"/>
                    </a:lnTo>
                    <a:lnTo>
                      <a:pt x="61" y="7"/>
                    </a:lnTo>
                    <a:lnTo>
                      <a:pt x="70" y="4"/>
                    </a:lnTo>
                    <a:lnTo>
                      <a:pt x="77" y="20"/>
                    </a:lnTo>
                    <a:lnTo>
                      <a:pt x="96" y="27"/>
                    </a:lnTo>
                    <a:lnTo>
                      <a:pt x="100" y="39"/>
                    </a:lnTo>
                    <a:lnTo>
                      <a:pt x="112" y="48"/>
                    </a:lnTo>
                    <a:lnTo>
                      <a:pt x="127" y="58"/>
                    </a:lnTo>
                    <a:lnTo>
                      <a:pt x="119" y="68"/>
                    </a:lnTo>
                    <a:lnTo>
                      <a:pt x="106" y="63"/>
                    </a:lnTo>
                    <a:lnTo>
                      <a:pt x="95" y="75"/>
                    </a:lnTo>
                    <a:lnTo>
                      <a:pt x="110" y="80"/>
                    </a:lnTo>
                    <a:lnTo>
                      <a:pt x="135" y="84"/>
                    </a:lnTo>
                    <a:lnTo>
                      <a:pt x="146" y="90"/>
                    </a:lnTo>
                    <a:lnTo>
                      <a:pt x="160" y="116"/>
                    </a:lnTo>
                    <a:lnTo>
                      <a:pt x="156" y="129"/>
                    </a:lnTo>
                    <a:lnTo>
                      <a:pt x="134" y="133"/>
                    </a:lnTo>
                    <a:lnTo>
                      <a:pt x="107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8" name="Freeform 563"/>
              <p:cNvSpPr>
                <a:spLocks/>
              </p:cNvSpPr>
              <p:nvPr/>
            </p:nvSpPr>
            <p:spPr bwMode="auto">
              <a:xfrm>
                <a:off x="3857" y="2938"/>
                <a:ext cx="101" cy="109"/>
              </a:xfrm>
              <a:custGeom>
                <a:avLst/>
                <a:gdLst>
                  <a:gd name="T0" fmla="*/ 69 w 101"/>
                  <a:gd name="T1" fmla="*/ 109 h 109"/>
                  <a:gd name="T2" fmla="*/ 57 w 101"/>
                  <a:gd name="T3" fmla="*/ 108 h 109"/>
                  <a:gd name="T4" fmla="*/ 35 w 101"/>
                  <a:gd name="T5" fmla="*/ 76 h 109"/>
                  <a:gd name="T6" fmla="*/ 40 w 101"/>
                  <a:gd name="T7" fmla="*/ 65 h 109"/>
                  <a:gd name="T8" fmla="*/ 36 w 101"/>
                  <a:gd name="T9" fmla="*/ 55 h 109"/>
                  <a:gd name="T10" fmla="*/ 14 w 101"/>
                  <a:gd name="T11" fmla="*/ 52 h 109"/>
                  <a:gd name="T12" fmla="*/ 0 w 101"/>
                  <a:gd name="T13" fmla="*/ 39 h 109"/>
                  <a:gd name="T14" fmla="*/ 28 w 101"/>
                  <a:gd name="T15" fmla="*/ 0 h 109"/>
                  <a:gd name="T16" fmla="*/ 45 w 101"/>
                  <a:gd name="T17" fmla="*/ 27 h 109"/>
                  <a:gd name="T18" fmla="*/ 58 w 101"/>
                  <a:gd name="T19" fmla="*/ 32 h 109"/>
                  <a:gd name="T20" fmla="*/ 69 w 101"/>
                  <a:gd name="T21" fmla="*/ 19 h 109"/>
                  <a:gd name="T22" fmla="*/ 78 w 101"/>
                  <a:gd name="T23" fmla="*/ 23 h 109"/>
                  <a:gd name="T24" fmla="*/ 101 w 101"/>
                  <a:gd name="T25" fmla="*/ 75 h 109"/>
                  <a:gd name="T26" fmla="*/ 85 w 101"/>
                  <a:gd name="T27" fmla="*/ 84 h 109"/>
                  <a:gd name="T28" fmla="*/ 69 w 101"/>
                  <a:gd name="T29" fmla="*/ 109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1" h="109">
                    <a:moveTo>
                      <a:pt x="69" y="109"/>
                    </a:moveTo>
                    <a:lnTo>
                      <a:pt x="57" y="108"/>
                    </a:lnTo>
                    <a:lnTo>
                      <a:pt x="35" y="76"/>
                    </a:lnTo>
                    <a:lnTo>
                      <a:pt x="40" y="65"/>
                    </a:lnTo>
                    <a:lnTo>
                      <a:pt x="36" y="55"/>
                    </a:lnTo>
                    <a:lnTo>
                      <a:pt x="14" y="52"/>
                    </a:lnTo>
                    <a:lnTo>
                      <a:pt x="0" y="39"/>
                    </a:lnTo>
                    <a:lnTo>
                      <a:pt x="28" y="0"/>
                    </a:lnTo>
                    <a:lnTo>
                      <a:pt x="45" y="27"/>
                    </a:lnTo>
                    <a:lnTo>
                      <a:pt x="58" y="32"/>
                    </a:lnTo>
                    <a:lnTo>
                      <a:pt x="69" y="19"/>
                    </a:lnTo>
                    <a:lnTo>
                      <a:pt x="78" y="23"/>
                    </a:lnTo>
                    <a:lnTo>
                      <a:pt x="101" y="75"/>
                    </a:lnTo>
                    <a:lnTo>
                      <a:pt x="85" y="84"/>
                    </a:lnTo>
                    <a:lnTo>
                      <a:pt x="69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39" name="Freeform 564"/>
              <p:cNvSpPr>
                <a:spLocks noEditPoints="1"/>
              </p:cNvSpPr>
              <p:nvPr/>
            </p:nvSpPr>
            <p:spPr bwMode="auto">
              <a:xfrm>
                <a:off x="3449" y="3447"/>
                <a:ext cx="86" cy="83"/>
              </a:xfrm>
              <a:custGeom>
                <a:avLst/>
                <a:gdLst>
                  <a:gd name="T0" fmla="*/ 27 w 86"/>
                  <a:gd name="T1" fmla="*/ 20 h 83"/>
                  <a:gd name="T2" fmla="*/ 29 w 86"/>
                  <a:gd name="T3" fmla="*/ 8 h 83"/>
                  <a:gd name="T4" fmla="*/ 36 w 86"/>
                  <a:gd name="T5" fmla="*/ 0 h 83"/>
                  <a:gd name="T6" fmla="*/ 43 w 86"/>
                  <a:gd name="T7" fmla="*/ 4 h 83"/>
                  <a:gd name="T8" fmla="*/ 58 w 86"/>
                  <a:gd name="T9" fmla="*/ 12 h 83"/>
                  <a:gd name="T10" fmla="*/ 56 w 86"/>
                  <a:gd name="T11" fmla="*/ 15 h 83"/>
                  <a:gd name="T12" fmla="*/ 44 w 86"/>
                  <a:gd name="T13" fmla="*/ 17 h 83"/>
                  <a:gd name="T14" fmla="*/ 38 w 86"/>
                  <a:gd name="T15" fmla="*/ 17 h 83"/>
                  <a:gd name="T16" fmla="*/ 30 w 86"/>
                  <a:gd name="T17" fmla="*/ 21 h 83"/>
                  <a:gd name="T18" fmla="*/ 71 w 86"/>
                  <a:gd name="T19" fmla="*/ 42 h 83"/>
                  <a:gd name="T20" fmla="*/ 65 w 86"/>
                  <a:gd name="T21" fmla="*/ 37 h 83"/>
                  <a:gd name="T22" fmla="*/ 65 w 86"/>
                  <a:gd name="T23" fmla="*/ 29 h 83"/>
                  <a:gd name="T24" fmla="*/ 73 w 86"/>
                  <a:gd name="T25" fmla="*/ 30 h 83"/>
                  <a:gd name="T26" fmla="*/ 74 w 86"/>
                  <a:gd name="T27" fmla="*/ 23 h 83"/>
                  <a:gd name="T28" fmla="*/ 84 w 86"/>
                  <a:gd name="T29" fmla="*/ 16 h 83"/>
                  <a:gd name="T30" fmla="*/ 86 w 86"/>
                  <a:gd name="T31" fmla="*/ 37 h 83"/>
                  <a:gd name="T32" fmla="*/ 84 w 86"/>
                  <a:gd name="T33" fmla="*/ 38 h 83"/>
                  <a:gd name="T34" fmla="*/ 79 w 86"/>
                  <a:gd name="T35" fmla="*/ 39 h 83"/>
                  <a:gd name="T36" fmla="*/ 75 w 86"/>
                  <a:gd name="T37" fmla="*/ 43 h 83"/>
                  <a:gd name="T38" fmla="*/ 0 w 86"/>
                  <a:gd name="T39" fmla="*/ 36 h 83"/>
                  <a:gd name="T40" fmla="*/ 13 w 86"/>
                  <a:gd name="T41" fmla="*/ 27 h 83"/>
                  <a:gd name="T42" fmla="*/ 17 w 86"/>
                  <a:gd name="T43" fmla="*/ 34 h 83"/>
                  <a:gd name="T44" fmla="*/ 7 w 86"/>
                  <a:gd name="T45" fmla="*/ 45 h 83"/>
                  <a:gd name="T46" fmla="*/ 25 w 86"/>
                  <a:gd name="T47" fmla="*/ 70 h 83"/>
                  <a:gd name="T48" fmla="*/ 17 w 86"/>
                  <a:gd name="T49" fmla="*/ 60 h 83"/>
                  <a:gd name="T50" fmla="*/ 18 w 86"/>
                  <a:gd name="T51" fmla="*/ 52 h 83"/>
                  <a:gd name="T52" fmla="*/ 33 w 86"/>
                  <a:gd name="T53" fmla="*/ 56 h 83"/>
                  <a:gd name="T54" fmla="*/ 35 w 86"/>
                  <a:gd name="T55" fmla="*/ 66 h 83"/>
                  <a:gd name="T56" fmla="*/ 25 w 86"/>
                  <a:gd name="T57" fmla="*/ 70 h 83"/>
                  <a:gd name="T58" fmla="*/ 55 w 86"/>
                  <a:gd name="T59" fmla="*/ 82 h 83"/>
                  <a:gd name="T60" fmla="*/ 52 w 86"/>
                  <a:gd name="T61" fmla="*/ 74 h 83"/>
                  <a:gd name="T62" fmla="*/ 56 w 86"/>
                  <a:gd name="T63" fmla="*/ 63 h 83"/>
                  <a:gd name="T64" fmla="*/ 45 w 86"/>
                  <a:gd name="T65" fmla="*/ 54 h 83"/>
                  <a:gd name="T66" fmla="*/ 39 w 86"/>
                  <a:gd name="T67" fmla="*/ 38 h 83"/>
                  <a:gd name="T68" fmla="*/ 41 w 86"/>
                  <a:gd name="T69" fmla="*/ 26 h 83"/>
                  <a:gd name="T70" fmla="*/ 48 w 86"/>
                  <a:gd name="T71" fmla="*/ 24 h 83"/>
                  <a:gd name="T72" fmla="*/ 54 w 86"/>
                  <a:gd name="T73" fmla="*/ 33 h 83"/>
                  <a:gd name="T74" fmla="*/ 56 w 86"/>
                  <a:gd name="T75" fmla="*/ 36 h 83"/>
                  <a:gd name="T76" fmla="*/ 58 w 86"/>
                  <a:gd name="T77" fmla="*/ 39 h 83"/>
                  <a:gd name="T78" fmla="*/ 71 w 86"/>
                  <a:gd name="T79" fmla="*/ 64 h 83"/>
                  <a:gd name="T80" fmla="*/ 66 w 86"/>
                  <a:gd name="T81" fmla="*/ 80 h 83"/>
                  <a:gd name="T82" fmla="*/ 59 w 86"/>
                  <a:gd name="T83" fmla="*/ 83 h 8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6" h="83">
                    <a:moveTo>
                      <a:pt x="30" y="21"/>
                    </a:moveTo>
                    <a:lnTo>
                      <a:pt x="27" y="20"/>
                    </a:lnTo>
                    <a:lnTo>
                      <a:pt x="27" y="16"/>
                    </a:lnTo>
                    <a:lnTo>
                      <a:pt x="29" y="8"/>
                    </a:lnTo>
                    <a:lnTo>
                      <a:pt x="33" y="3"/>
                    </a:lnTo>
                    <a:lnTo>
                      <a:pt x="36" y="0"/>
                    </a:lnTo>
                    <a:lnTo>
                      <a:pt x="40" y="1"/>
                    </a:lnTo>
                    <a:lnTo>
                      <a:pt x="43" y="4"/>
                    </a:lnTo>
                    <a:lnTo>
                      <a:pt x="40" y="14"/>
                    </a:lnTo>
                    <a:lnTo>
                      <a:pt x="58" y="12"/>
                    </a:lnTo>
                    <a:lnTo>
                      <a:pt x="59" y="14"/>
                    </a:lnTo>
                    <a:lnTo>
                      <a:pt x="56" y="15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3" y="17"/>
                    </a:lnTo>
                    <a:lnTo>
                      <a:pt x="38" y="17"/>
                    </a:lnTo>
                    <a:lnTo>
                      <a:pt x="33" y="19"/>
                    </a:lnTo>
                    <a:lnTo>
                      <a:pt x="30" y="21"/>
                    </a:lnTo>
                    <a:close/>
                    <a:moveTo>
                      <a:pt x="75" y="43"/>
                    </a:moveTo>
                    <a:lnTo>
                      <a:pt x="71" y="42"/>
                    </a:lnTo>
                    <a:lnTo>
                      <a:pt x="67" y="39"/>
                    </a:lnTo>
                    <a:lnTo>
                      <a:pt x="65" y="37"/>
                    </a:lnTo>
                    <a:lnTo>
                      <a:pt x="63" y="34"/>
                    </a:lnTo>
                    <a:lnTo>
                      <a:pt x="65" y="29"/>
                    </a:lnTo>
                    <a:lnTo>
                      <a:pt x="69" y="30"/>
                    </a:lnTo>
                    <a:lnTo>
                      <a:pt x="73" y="30"/>
                    </a:lnTo>
                    <a:lnTo>
                      <a:pt x="75" y="28"/>
                    </a:lnTo>
                    <a:lnTo>
                      <a:pt x="74" y="23"/>
                    </a:lnTo>
                    <a:lnTo>
                      <a:pt x="72" y="20"/>
                    </a:lnTo>
                    <a:lnTo>
                      <a:pt x="84" y="16"/>
                    </a:lnTo>
                    <a:lnTo>
                      <a:pt x="82" y="29"/>
                    </a:lnTo>
                    <a:lnTo>
                      <a:pt x="86" y="37"/>
                    </a:lnTo>
                    <a:lnTo>
                      <a:pt x="85" y="40"/>
                    </a:lnTo>
                    <a:lnTo>
                      <a:pt x="84" y="38"/>
                    </a:lnTo>
                    <a:lnTo>
                      <a:pt x="82" y="37"/>
                    </a:lnTo>
                    <a:lnTo>
                      <a:pt x="79" y="39"/>
                    </a:lnTo>
                    <a:lnTo>
                      <a:pt x="77" y="42"/>
                    </a:lnTo>
                    <a:lnTo>
                      <a:pt x="75" y="43"/>
                    </a:lnTo>
                    <a:close/>
                    <a:moveTo>
                      <a:pt x="1" y="46"/>
                    </a:moveTo>
                    <a:lnTo>
                      <a:pt x="0" y="36"/>
                    </a:lnTo>
                    <a:lnTo>
                      <a:pt x="4" y="31"/>
                    </a:lnTo>
                    <a:lnTo>
                      <a:pt x="13" y="27"/>
                    </a:lnTo>
                    <a:lnTo>
                      <a:pt x="15" y="26"/>
                    </a:lnTo>
                    <a:lnTo>
                      <a:pt x="17" y="34"/>
                    </a:lnTo>
                    <a:lnTo>
                      <a:pt x="13" y="41"/>
                    </a:lnTo>
                    <a:lnTo>
                      <a:pt x="7" y="45"/>
                    </a:lnTo>
                    <a:lnTo>
                      <a:pt x="1" y="46"/>
                    </a:lnTo>
                    <a:close/>
                    <a:moveTo>
                      <a:pt x="25" y="70"/>
                    </a:moveTo>
                    <a:lnTo>
                      <a:pt x="20" y="65"/>
                    </a:lnTo>
                    <a:lnTo>
                      <a:pt x="17" y="60"/>
                    </a:lnTo>
                    <a:lnTo>
                      <a:pt x="17" y="56"/>
                    </a:lnTo>
                    <a:lnTo>
                      <a:pt x="18" y="52"/>
                    </a:lnTo>
                    <a:lnTo>
                      <a:pt x="29" y="54"/>
                    </a:lnTo>
                    <a:lnTo>
                      <a:pt x="33" y="56"/>
                    </a:lnTo>
                    <a:lnTo>
                      <a:pt x="36" y="62"/>
                    </a:lnTo>
                    <a:lnTo>
                      <a:pt x="35" y="66"/>
                    </a:lnTo>
                    <a:lnTo>
                      <a:pt x="33" y="69"/>
                    </a:lnTo>
                    <a:lnTo>
                      <a:pt x="25" y="70"/>
                    </a:lnTo>
                    <a:close/>
                    <a:moveTo>
                      <a:pt x="59" y="83"/>
                    </a:moveTo>
                    <a:lnTo>
                      <a:pt x="55" y="82"/>
                    </a:lnTo>
                    <a:lnTo>
                      <a:pt x="52" y="77"/>
                    </a:lnTo>
                    <a:lnTo>
                      <a:pt x="52" y="74"/>
                    </a:lnTo>
                    <a:lnTo>
                      <a:pt x="55" y="66"/>
                    </a:lnTo>
                    <a:lnTo>
                      <a:pt x="56" y="63"/>
                    </a:lnTo>
                    <a:lnTo>
                      <a:pt x="53" y="60"/>
                    </a:lnTo>
                    <a:lnTo>
                      <a:pt x="45" y="54"/>
                    </a:lnTo>
                    <a:lnTo>
                      <a:pt x="40" y="40"/>
                    </a:lnTo>
                    <a:lnTo>
                      <a:pt x="39" y="38"/>
                    </a:lnTo>
                    <a:lnTo>
                      <a:pt x="39" y="31"/>
                    </a:lnTo>
                    <a:lnTo>
                      <a:pt x="41" y="26"/>
                    </a:lnTo>
                    <a:lnTo>
                      <a:pt x="45" y="24"/>
                    </a:lnTo>
                    <a:lnTo>
                      <a:pt x="48" y="24"/>
                    </a:lnTo>
                    <a:lnTo>
                      <a:pt x="51" y="27"/>
                    </a:lnTo>
                    <a:lnTo>
                      <a:pt x="54" y="33"/>
                    </a:lnTo>
                    <a:lnTo>
                      <a:pt x="56" y="35"/>
                    </a:lnTo>
                    <a:lnTo>
                      <a:pt x="56" y="36"/>
                    </a:lnTo>
                    <a:lnTo>
                      <a:pt x="57" y="36"/>
                    </a:lnTo>
                    <a:lnTo>
                      <a:pt x="58" y="39"/>
                    </a:lnTo>
                    <a:lnTo>
                      <a:pt x="70" y="55"/>
                    </a:lnTo>
                    <a:lnTo>
                      <a:pt x="71" y="64"/>
                    </a:lnTo>
                    <a:lnTo>
                      <a:pt x="68" y="77"/>
                    </a:lnTo>
                    <a:lnTo>
                      <a:pt x="66" y="80"/>
                    </a:lnTo>
                    <a:lnTo>
                      <a:pt x="63" y="82"/>
                    </a:lnTo>
                    <a:lnTo>
                      <a:pt x="59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0" name="Freeform 565"/>
              <p:cNvSpPr>
                <a:spLocks/>
              </p:cNvSpPr>
              <p:nvPr/>
            </p:nvSpPr>
            <p:spPr bwMode="auto">
              <a:xfrm>
                <a:off x="3498" y="3179"/>
                <a:ext cx="68" cy="39"/>
              </a:xfrm>
              <a:custGeom>
                <a:avLst/>
                <a:gdLst>
                  <a:gd name="T0" fmla="*/ 44 w 68"/>
                  <a:gd name="T1" fmla="*/ 39 h 39"/>
                  <a:gd name="T2" fmla="*/ 22 w 68"/>
                  <a:gd name="T3" fmla="*/ 37 h 39"/>
                  <a:gd name="T4" fmla="*/ 9 w 68"/>
                  <a:gd name="T5" fmla="*/ 23 h 39"/>
                  <a:gd name="T6" fmla="*/ 0 w 68"/>
                  <a:gd name="T7" fmla="*/ 6 h 39"/>
                  <a:gd name="T8" fmla="*/ 14 w 68"/>
                  <a:gd name="T9" fmla="*/ 8 h 39"/>
                  <a:gd name="T10" fmla="*/ 48 w 68"/>
                  <a:gd name="T11" fmla="*/ 0 h 39"/>
                  <a:gd name="T12" fmla="*/ 68 w 68"/>
                  <a:gd name="T13" fmla="*/ 6 h 39"/>
                  <a:gd name="T14" fmla="*/ 52 w 68"/>
                  <a:gd name="T15" fmla="*/ 22 h 39"/>
                  <a:gd name="T16" fmla="*/ 44 w 68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8" h="39">
                    <a:moveTo>
                      <a:pt x="44" y="39"/>
                    </a:moveTo>
                    <a:lnTo>
                      <a:pt x="22" y="37"/>
                    </a:lnTo>
                    <a:lnTo>
                      <a:pt x="9" y="23"/>
                    </a:lnTo>
                    <a:lnTo>
                      <a:pt x="0" y="6"/>
                    </a:lnTo>
                    <a:lnTo>
                      <a:pt x="14" y="8"/>
                    </a:lnTo>
                    <a:lnTo>
                      <a:pt x="48" y="0"/>
                    </a:lnTo>
                    <a:lnTo>
                      <a:pt x="68" y="6"/>
                    </a:lnTo>
                    <a:lnTo>
                      <a:pt x="52" y="22"/>
                    </a:lnTo>
                    <a:lnTo>
                      <a:pt x="44" y="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1" name="Freeform 566"/>
              <p:cNvSpPr>
                <a:spLocks/>
              </p:cNvSpPr>
              <p:nvPr/>
            </p:nvSpPr>
            <p:spPr bwMode="auto">
              <a:xfrm>
                <a:off x="3967" y="2373"/>
                <a:ext cx="100" cy="94"/>
              </a:xfrm>
              <a:custGeom>
                <a:avLst/>
                <a:gdLst>
                  <a:gd name="T0" fmla="*/ 63 w 100"/>
                  <a:gd name="T1" fmla="*/ 94 h 94"/>
                  <a:gd name="T2" fmla="*/ 52 w 100"/>
                  <a:gd name="T3" fmla="*/ 75 h 94"/>
                  <a:gd name="T4" fmla="*/ 43 w 100"/>
                  <a:gd name="T5" fmla="*/ 84 h 94"/>
                  <a:gd name="T6" fmla="*/ 36 w 100"/>
                  <a:gd name="T7" fmla="*/ 68 h 94"/>
                  <a:gd name="T8" fmla="*/ 0 w 100"/>
                  <a:gd name="T9" fmla="*/ 36 h 94"/>
                  <a:gd name="T10" fmla="*/ 15 w 100"/>
                  <a:gd name="T11" fmla="*/ 22 h 94"/>
                  <a:gd name="T12" fmla="*/ 37 w 100"/>
                  <a:gd name="T13" fmla="*/ 26 h 94"/>
                  <a:gd name="T14" fmla="*/ 54 w 100"/>
                  <a:gd name="T15" fmla="*/ 0 h 94"/>
                  <a:gd name="T16" fmla="*/ 71 w 100"/>
                  <a:gd name="T17" fmla="*/ 14 h 94"/>
                  <a:gd name="T18" fmla="*/ 100 w 100"/>
                  <a:gd name="T19" fmla="*/ 44 h 94"/>
                  <a:gd name="T20" fmla="*/ 86 w 100"/>
                  <a:gd name="T21" fmla="*/ 43 h 94"/>
                  <a:gd name="T22" fmla="*/ 63 w 100"/>
                  <a:gd name="T23" fmla="*/ 94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0" h="94">
                    <a:moveTo>
                      <a:pt x="63" y="94"/>
                    </a:moveTo>
                    <a:lnTo>
                      <a:pt x="52" y="75"/>
                    </a:lnTo>
                    <a:lnTo>
                      <a:pt x="43" y="84"/>
                    </a:lnTo>
                    <a:lnTo>
                      <a:pt x="36" y="68"/>
                    </a:lnTo>
                    <a:lnTo>
                      <a:pt x="0" y="36"/>
                    </a:lnTo>
                    <a:lnTo>
                      <a:pt x="15" y="22"/>
                    </a:lnTo>
                    <a:lnTo>
                      <a:pt x="37" y="26"/>
                    </a:lnTo>
                    <a:lnTo>
                      <a:pt x="54" y="0"/>
                    </a:lnTo>
                    <a:lnTo>
                      <a:pt x="71" y="14"/>
                    </a:lnTo>
                    <a:lnTo>
                      <a:pt x="100" y="44"/>
                    </a:lnTo>
                    <a:lnTo>
                      <a:pt x="86" y="43"/>
                    </a:lnTo>
                    <a:lnTo>
                      <a:pt x="63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2" name="Freeform 567"/>
              <p:cNvSpPr>
                <a:spLocks/>
              </p:cNvSpPr>
              <p:nvPr/>
            </p:nvSpPr>
            <p:spPr bwMode="auto">
              <a:xfrm>
                <a:off x="3717" y="3145"/>
                <a:ext cx="68" cy="75"/>
              </a:xfrm>
              <a:custGeom>
                <a:avLst/>
                <a:gdLst>
                  <a:gd name="T0" fmla="*/ 6 w 68"/>
                  <a:gd name="T1" fmla="*/ 75 h 75"/>
                  <a:gd name="T2" fmla="*/ 4 w 68"/>
                  <a:gd name="T3" fmla="*/ 59 h 75"/>
                  <a:gd name="T4" fmla="*/ 0 w 68"/>
                  <a:gd name="T5" fmla="*/ 41 h 75"/>
                  <a:gd name="T6" fmla="*/ 6 w 68"/>
                  <a:gd name="T7" fmla="*/ 29 h 75"/>
                  <a:gd name="T8" fmla="*/ 5 w 68"/>
                  <a:gd name="T9" fmla="*/ 9 h 75"/>
                  <a:gd name="T10" fmla="*/ 34 w 68"/>
                  <a:gd name="T11" fmla="*/ 17 h 75"/>
                  <a:gd name="T12" fmla="*/ 44 w 68"/>
                  <a:gd name="T13" fmla="*/ 0 h 75"/>
                  <a:gd name="T14" fmla="*/ 58 w 68"/>
                  <a:gd name="T15" fmla="*/ 14 h 75"/>
                  <a:gd name="T16" fmla="*/ 68 w 68"/>
                  <a:gd name="T17" fmla="*/ 31 h 75"/>
                  <a:gd name="T18" fmla="*/ 58 w 68"/>
                  <a:gd name="T19" fmla="*/ 33 h 75"/>
                  <a:gd name="T20" fmla="*/ 46 w 68"/>
                  <a:gd name="T21" fmla="*/ 56 h 75"/>
                  <a:gd name="T22" fmla="*/ 33 w 68"/>
                  <a:gd name="T23" fmla="*/ 66 h 75"/>
                  <a:gd name="T24" fmla="*/ 25 w 68"/>
                  <a:gd name="T25" fmla="*/ 72 h 75"/>
                  <a:gd name="T26" fmla="*/ 14 w 68"/>
                  <a:gd name="T27" fmla="*/ 70 h 75"/>
                  <a:gd name="T28" fmla="*/ 6 w 68"/>
                  <a:gd name="T29" fmla="*/ 75 h 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" h="75">
                    <a:moveTo>
                      <a:pt x="6" y="75"/>
                    </a:moveTo>
                    <a:lnTo>
                      <a:pt x="4" y="59"/>
                    </a:lnTo>
                    <a:lnTo>
                      <a:pt x="0" y="41"/>
                    </a:lnTo>
                    <a:lnTo>
                      <a:pt x="6" y="29"/>
                    </a:lnTo>
                    <a:lnTo>
                      <a:pt x="5" y="9"/>
                    </a:lnTo>
                    <a:lnTo>
                      <a:pt x="34" y="17"/>
                    </a:lnTo>
                    <a:lnTo>
                      <a:pt x="44" y="0"/>
                    </a:lnTo>
                    <a:lnTo>
                      <a:pt x="58" y="14"/>
                    </a:lnTo>
                    <a:lnTo>
                      <a:pt x="68" y="31"/>
                    </a:lnTo>
                    <a:lnTo>
                      <a:pt x="58" y="33"/>
                    </a:lnTo>
                    <a:lnTo>
                      <a:pt x="46" y="56"/>
                    </a:lnTo>
                    <a:lnTo>
                      <a:pt x="33" y="66"/>
                    </a:lnTo>
                    <a:lnTo>
                      <a:pt x="25" y="72"/>
                    </a:lnTo>
                    <a:lnTo>
                      <a:pt x="14" y="70"/>
                    </a:lnTo>
                    <a:lnTo>
                      <a:pt x="6" y="75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3" name="Freeform 568"/>
              <p:cNvSpPr>
                <a:spLocks/>
              </p:cNvSpPr>
              <p:nvPr/>
            </p:nvSpPr>
            <p:spPr bwMode="auto">
              <a:xfrm>
                <a:off x="3511" y="3397"/>
                <a:ext cx="78" cy="50"/>
              </a:xfrm>
              <a:custGeom>
                <a:avLst/>
                <a:gdLst>
                  <a:gd name="T0" fmla="*/ 16 w 78"/>
                  <a:gd name="T1" fmla="*/ 50 h 50"/>
                  <a:gd name="T2" fmla="*/ 8 w 78"/>
                  <a:gd name="T3" fmla="*/ 39 h 50"/>
                  <a:gd name="T4" fmla="*/ 0 w 78"/>
                  <a:gd name="T5" fmla="*/ 36 h 50"/>
                  <a:gd name="T6" fmla="*/ 28 w 78"/>
                  <a:gd name="T7" fmla="*/ 12 h 50"/>
                  <a:gd name="T8" fmla="*/ 54 w 78"/>
                  <a:gd name="T9" fmla="*/ 2 h 50"/>
                  <a:gd name="T10" fmla="*/ 78 w 78"/>
                  <a:gd name="T11" fmla="*/ 0 h 50"/>
                  <a:gd name="T12" fmla="*/ 43 w 78"/>
                  <a:gd name="T13" fmla="*/ 42 h 50"/>
                  <a:gd name="T14" fmla="*/ 39 w 78"/>
                  <a:gd name="T15" fmla="*/ 35 h 50"/>
                  <a:gd name="T16" fmla="*/ 16 w 78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8" h="50">
                    <a:moveTo>
                      <a:pt x="16" y="50"/>
                    </a:moveTo>
                    <a:lnTo>
                      <a:pt x="8" y="39"/>
                    </a:lnTo>
                    <a:lnTo>
                      <a:pt x="0" y="36"/>
                    </a:lnTo>
                    <a:lnTo>
                      <a:pt x="28" y="12"/>
                    </a:lnTo>
                    <a:lnTo>
                      <a:pt x="54" y="2"/>
                    </a:lnTo>
                    <a:lnTo>
                      <a:pt x="78" y="0"/>
                    </a:lnTo>
                    <a:lnTo>
                      <a:pt x="43" y="42"/>
                    </a:lnTo>
                    <a:lnTo>
                      <a:pt x="39" y="35"/>
                    </a:lnTo>
                    <a:lnTo>
                      <a:pt x="1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5" name="Freeform 570"/>
              <p:cNvSpPr>
                <a:spLocks/>
              </p:cNvSpPr>
              <p:nvPr/>
            </p:nvSpPr>
            <p:spPr bwMode="auto">
              <a:xfrm>
                <a:off x="3910" y="3462"/>
                <a:ext cx="69" cy="77"/>
              </a:xfrm>
              <a:custGeom>
                <a:avLst/>
                <a:gdLst>
                  <a:gd name="T0" fmla="*/ 33 w 69"/>
                  <a:gd name="T1" fmla="*/ 77 h 77"/>
                  <a:gd name="T2" fmla="*/ 14 w 69"/>
                  <a:gd name="T3" fmla="*/ 71 h 77"/>
                  <a:gd name="T4" fmla="*/ 0 w 69"/>
                  <a:gd name="T5" fmla="*/ 34 h 77"/>
                  <a:gd name="T6" fmla="*/ 19 w 69"/>
                  <a:gd name="T7" fmla="*/ 22 h 77"/>
                  <a:gd name="T8" fmla="*/ 28 w 69"/>
                  <a:gd name="T9" fmla="*/ 22 h 77"/>
                  <a:gd name="T10" fmla="*/ 35 w 69"/>
                  <a:gd name="T11" fmla="*/ 0 h 77"/>
                  <a:gd name="T12" fmla="*/ 48 w 69"/>
                  <a:gd name="T13" fmla="*/ 14 h 77"/>
                  <a:gd name="T14" fmla="*/ 60 w 69"/>
                  <a:gd name="T15" fmla="*/ 11 h 77"/>
                  <a:gd name="T16" fmla="*/ 69 w 69"/>
                  <a:gd name="T17" fmla="*/ 23 h 77"/>
                  <a:gd name="T18" fmla="*/ 52 w 69"/>
                  <a:gd name="T19" fmla="*/ 59 h 77"/>
                  <a:gd name="T20" fmla="*/ 33 w 69"/>
                  <a:gd name="T21" fmla="*/ 77 h 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9" h="77">
                    <a:moveTo>
                      <a:pt x="33" y="77"/>
                    </a:moveTo>
                    <a:lnTo>
                      <a:pt x="14" y="71"/>
                    </a:lnTo>
                    <a:lnTo>
                      <a:pt x="0" y="34"/>
                    </a:lnTo>
                    <a:lnTo>
                      <a:pt x="19" y="22"/>
                    </a:lnTo>
                    <a:lnTo>
                      <a:pt x="28" y="22"/>
                    </a:lnTo>
                    <a:lnTo>
                      <a:pt x="35" y="0"/>
                    </a:lnTo>
                    <a:lnTo>
                      <a:pt x="48" y="14"/>
                    </a:lnTo>
                    <a:lnTo>
                      <a:pt x="60" y="11"/>
                    </a:lnTo>
                    <a:lnTo>
                      <a:pt x="69" y="23"/>
                    </a:lnTo>
                    <a:lnTo>
                      <a:pt x="52" y="59"/>
                    </a:lnTo>
                    <a:lnTo>
                      <a:pt x="33" y="7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6" name="Freeform 571"/>
              <p:cNvSpPr>
                <a:spLocks noEditPoints="1"/>
              </p:cNvSpPr>
              <p:nvPr/>
            </p:nvSpPr>
            <p:spPr bwMode="auto">
              <a:xfrm>
                <a:off x="3430" y="2753"/>
                <a:ext cx="112" cy="137"/>
              </a:xfrm>
              <a:custGeom>
                <a:avLst/>
                <a:gdLst>
                  <a:gd name="T0" fmla="*/ 3 w 112"/>
                  <a:gd name="T1" fmla="*/ 67 h 137"/>
                  <a:gd name="T2" fmla="*/ 1 w 112"/>
                  <a:gd name="T3" fmla="*/ 65 h 137"/>
                  <a:gd name="T4" fmla="*/ 0 w 112"/>
                  <a:gd name="T5" fmla="*/ 62 h 137"/>
                  <a:gd name="T6" fmla="*/ 1 w 112"/>
                  <a:gd name="T7" fmla="*/ 55 h 137"/>
                  <a:gd name="T8" fmla="*/ 3 w 112"/>
                  <a:gd name="T9" fmla="*/ 52 h 137"/>
                  <a:gd name="T10" fmla="*/ 6 w 112"/>
                  <a:gd name="T11" fmla="*/ 53 h 137"/>
                  <a:gd name="T12" fmla="*/ 8 w 112"/>
                  <a:gd name="T13" fmla="*/ 55 h 137"/>
                  <a:gd name="T14" fmla="*/ 10 w 112"/>
                  <a:gd name="T15" fmla="*/ 61 h 137"/>
                  <a:gd name="T16" fmla="*/ 9 w 112"/>
                  <a:gd name="T17" fmla="*/ 67 h 137"/>
                  <a:gd name="T18" fmla="*/ 3 w 112"/>
                  <a:gd name="T19" fmla="*/ 67 h 137"/>
                  <a:gd name="T20" fmla="*/ 35 w 112"/>
                  <a:gd name="T21" fmla="*/ 137 h 137"/>
                  <a:gd name="T22" fmla="*/ 38 w 112"/>
                  <a:gd name="T23" fmla="*/ 132 h 137"/>
                  <a:gd name="T24" fmla="*/ 38 w 112"/>
                  <a:gd name="T25" fmla="*/ 131 h 137"/>
                  <a:gd name="T26" fmla="*/ 40 w 112"/>
                  <a:gd name="T27" fmla="*/ 126 h 137"/>
                  <a:gd name="T28" fmla="*/ 39 w 112"/>
                  <a:gd name="T29" fmla="*/ 123 h 137"/>
                  <a:gd name="T30" fmla="*/ 34 w 112"/>
                  <a:gd name="T31" fmla="*/ 122 h 137"/>
                  <a:gd name="T32" fmla="*/ 30 w 112"/>
                  <a:gd name="T33" fmla="*/ 123 h 137"/>
                  <a:gd name="T34" fmla="*/ 40 w 112"/>
                  <a:gd name="T35" fmla="*/ 114 h 137"/>
                  <a:gd name="T36" fmla="*/ 27 w 112"/>
                  <a:gd name="T37" fmla="*/ 101 h 137"/>
                  <a:gd name="T38" fmla="*/ 13 w 112"/>
                  <a:gd name="T39" fmla="*/ 116 h 137"/>
                  <a:gd name="T40" fmla="*/ 12 w 112"/>
                  <a:gd name="T41" fmla="*/ 113 h 137"/>
                  <a:gd name="T42" fmla="*/ 13 w 112"/>
                  <a:gd name="T43" fmla="*/ 103 h 137"/>
                  <a:gd name="T44" fmla="*/ 16 w 112"/>
                  <a:gd name="T45" fmla="*/ 93 h 137"/>
                  <a:gd name="T46" fmla="*/ 16 w 112"/>
                  <a:gd name="T47" fmla="*/ 87 h 137"/>
                  <a:gd name="T48" fmla="*/ 14 w 112"/>
                  <a:gd name="T49" fmla="*/ 84 h 137"/>
                  <a:gd name="T50" fmla="*/ 12 w 112"/>
                  <a:gd name="T51" fmla="*/ 81 h 137"/>
                  <a:gd name="T52" fmla="*/ 12 w 112"/>
                  <a:gd name="T53" fmla="*/ 76 h 137"/>
                  <a:gd name="T54" fmla="*/ 12 w 112"/>
                  <a:gd name="T55" fmla="*/ 64 h 137"/>
                  <a:gd name="T56" fmla="*/ 21 w 112"/>
                  <a:gd name="T57" fmla="*/ 50 h 137"/>
                  <a:gd name="T58" fmla="*/ 23 w 112"/>
                  <a:gd name="T59" fmla="*/ 46 h 137"/>
                  <a:gd name="T60" fmla="*/ 24 w 112"/>
                  <a:gd name="T61" fmla="*/ 42 h 137"/>
                  <a:gd name="T62" fmla="*/ 20 w 112"/>
                  <a:gd name="T63" fmla="*/ 39 h 137"/>
                  <a:gd name="T64" fmla="*/ 16 w 112"/>
                  <a:gd name="T65" fmla="*/ 39 h 137"/>
                  <a:gd name="T66" fmla="*/ 12 w 112"/>
                  <a:gd name="T67" fmla="*/ 43 h 137"/>
                  <a:gd name="T68" fmla="*/ 10 w 112"/>
                  <a:gd name="T69" fmla="*/ 43 h 137"/>
                  <a:gd name="T70" fmla="*/ 8 w 112"/>
                  <a:gd name="T71" fmla="*/ 41 h 137"/>
                  <a:gd name="T72" fmla="*/ 7 w 112"/>
                  <a:gd name="T73" fmla="*/ 39 h 137"/>
                  <a:gd name="T74" fmla="*/ 10 w 112"/>
                  <a:gd name="T75" fmla="*/ 25 h 137"/>
                  <a:gd name="T76" fmla="*/ 10 w 112"/>
                  <a:gd name="T77" fmla="*/ 22 h 137"/>
                  <a:gd name="T78" fmla="*/ 12 w 112"/>
                  <a:gd name="T79" fmla="*/ 18 h 137"/>
                  <a:gd name="T80" fmla="*/ 22 w 112"/>
                  <a:gd name="T81" fmla="*/ 18 h 137"/>
                  <a:gd name="T82" fmla="*/ 41 w 112"/>
                  <a:gd name="T83" fmla="*/ 27 h 137"/>
                  <a:gd name="T84" fmla="*/ 55 w 112"/>
                  <a:gd name="T85" fmla="*/ 0 h 137"/>
                  <a:gd name="T86" fmla="*/ 76 w 112"/>
                  <a:gd name="T87" fmla="*/ 0 h 137"/>
                  <a:gd name="T88" fmla="*/ 93 w 112"/>
                  <a:gd name="T89" fmla="*/ 8 h 137"/>
                  <a:gd name="T90" fmla="*/ 105 w 112"/>
                  <a:gd name="T91" fmla="*/ 1 h 137"/>
                  <a:gd name="T92" fmla="*/ 112 w 112"/>
                  <a:gd name="T93" fmla="*/ 25 h 137"/>
                  <a:gd name="T94" fmla="*/ 93 w 112"/>
                  <a:gd name="T95" fmla="*/ 40 h 137"/>
                  <a:gd name="T96" fmla="*/ 82 w 112"/>
                  <a:gd name="T97" fmla="*/ 50 h 137"/>
                  <a:gd name="T98" fmla="*/ 81 w 112"/>
                  <a:gd name="T99" fmla="*/ 73 h 137"/>
                  <a:gd name="T100" fmla="*/ 72 w 112"/>
                  <a:gd name="T101" fmla="*/ 106 h 137"/>
                  <a:gd name="T102" fmla="*/ 35 w 112"/>
                  <a:gd name="T103" fmla="*/ 137 h 13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12" h="137">
                    <a:moveTo>
                      <a:pt x="3" y="67"/>
                    </a:moveTo>
                    <a:lnTo>
                      <a:pt x="1" y="65"/>
                    </a:lnTo>
                    <a:lnTo>
                      <a:pt x="0" y="62"/>
                    </a:lnTo>
                    <a:lnTo>
                      <a:pt x="1" y="55"/>
                    </a:lnTo>
                    <a:lnTo>
                      <a:pt x="3" y="52"/>
                    </a:lnTo>
                    <a:lnTo>
                      <a:pt x="6" y="53"/>
                    </a:lnTo>
                    <a:lnTo>
                      <a:pt x="8" y="55"/>
                    </a:lnTo>
                    <a:lnTo>
                      <a:pt x="10" y="61"/>
                    </a:lnTo>
                    <a:lnTo>
                      <a:pt x="9" y="67"/>
                    </a:lnTo>
                    <a:lnTo>
                      <a:pt x="3" y="67"/>
                    </a:lnTo>
                    <a:close/>
                    <a:moveTo>
                      <a:pt x="35" y="137"/>
                    </a:moveTo>
                    <a:lnTo>
                      <a:pt x="38" y="132"/>
                    </a:lnTo>
                    <a:lnTo>
                      <a:pt x="38" y="131"/>
                    </a:lnTo>
                    <a:lnTo>
                      <a:pt x="40" y="126"/>
                    </a:lnTo>
                    <a:lnTo>
                      <a:pt x="39" y="123"/>
                    </a:lnTo>
                    <a:lnTo>
                      <a:pt x="34" y="122"/>
                    </a:lnTo>
                    <a:lnTo>
                      <a:pt x="30" y="123"/>
                    </a:lnTo>
                    <a:lnTo>
                      <a:pt x="40" y="114"/>
                    </a:lnTo>
                    <a:lnTo>
                      <a:pt x="27" y="101"/>
                    </a:lnTo>
                    <a:lnTo>
                      <a:pt x="13" y="116"/>
                    </a:lnTo>
                    <a:lnTo>
                      <a:pt x="12" y="113"/>
                    </a:lnTo>
                    <a:lnTo>
                      <a:pt x="13" y="103"/>
                    </a:lnTo>
                    <a:lnTo>
                      <a:pt x="16" y="93"/>
                    </a:lnTo>
                    <a:lnTo>
                      <a:pt x="16" y="87"/>
                    </a:lnTo>
                    <a:lnTo>
                      <a:pt x="14" y="84"/>
                    </a:lnTo>
                    <a:lnTo>
                      <a:pt x="12" y="81"/>
                    </a:lnTo>
                    <a:lnTo>
                      <a:pt x="12" y="76"/>
                    </a:lnTo>
                    <a:lnTo>
                      <a:pt x="12" y="64"/>
                    </a:lnTo>
                    <a:lnTo>
                      <a:pt x="21" y="50"/>
                    </a:lnTo>
                    <a:lnTo>
                      <a:pt x="23" y="46"/>
                    </a:lnTo>
                    <a:lnTo>
                      <a:pt x="24" y="42"/>
                    </a:lnTo>
                    <a:lnTo>
                      <a:pt x="20" y="39"/>
                    </a:lnTo>
                    <a:lnTo>
                      <a:pt x="16" y="39"/>
                    </a:lnTo>
                    <a:lnTo>
                      <a:pt x="12" y="43"/>
                    </a:lnTo>
                    <a:lnTo>
                      <a:pt x="10" y="43"/>
                    </a:lnTo>
                    <a:lnTo>
                      <a:pt x="8" y="41"/>
                    </a:lnTo>
                    <a:lnTo>
                      <a:pt x="7" y="39"/>
                    </a:lnTo>
                    <a:lnTo>
                      <a:pt x="10" y="25"/>
                    </a:lnTo>
                    <a:lnTo>
                      <a:pt x="10" y="22"/>
                    </a:lnTo>
                    <a:lnTo>
                      <a:pt x="12" y="18"/>
                    </a:lnTo>
                    <a:lnTo>
                      <a:pt x="22" y="18"/>
                    </a:lnTo>
                    <a:lnTo>
                      <a:pt x="41" y="27"/>
                    </a:lnTo>
                    <a:lnTo>
                      <a:pt x="55" y="0"/>
                    </a:lnTo>
                    <a:lnTo>
                      <a:pt x="76" y="0"/>
                    </a:lnTo>
                    <a:lnTo>
                      <a:pt x="93" y="8"/>
                    </a:lnTo>
                    <a:lnTo>
                      <a:pt x="105" y="1"/>
                    </a:lnTo>
                    <a:lnTo>
                      <a:pt x="112" y="25"/>
                    </a:lnTo>
                    <a:lnTo>
                      <a:pt x="93" y="40"/>
                    </a:lnTo>
                    <a:lnTo>
                      <a:pt x="82" y="50"/>
                    </a:lnTo>
                    <a:lnTo>
                      <a:pt x="81" y="73"/>
                    </a:lnTo>
                    <a:lnTo>
                      <a:pt x="72" y="106"/>
                    </a:lnTo>
                    <a:lnTo>
                      <a:pt x="35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7" name="Freeform 572"/>
              <p:cNvSpPr>
                <a:spLocks/>
              </p:cNvSpPr>
              <p:nvPr/>
            </p:nvSpPr>
            <p:spPr bwMode="auto">
              <a:xfrm>
                <a:off x="4048" y="3358"/>
                <a:ext cx="124" cy="82"/>
              </a:xfrm>
              <a:custGeom>
                <a:avLst/>
                <a:gdLst>
                  <a:gd name="T0" fmla="*/ 31 w 124"/>
                  <a:gd name="T1" fmla="*/ 82 h 82"/>
                  <a:gd name="T2" fmla="*/ 17 w 124"/>
                  <a:gd name="T3" fmla="*/ 71 h 82"/>
                  <a:gd name="T4" fmla="*/ 15 w 124"/>
                  <a:gd name="T5" fmla="*/ 53 h 82"/>
                  <a:gd name="T6" fmla="*/ 4 w 124"/>
                  <a:gd name="T7" fmla="*/ 42 h 82"/>
                  <a:gd name="T8" fmla="*/ 0 w 124"/>
                  <a:gd name="T9" fmla="*/ 24 h 82"/>
                  <a:gd name="T10" fmla="*/ 16 w 124"/>
                  <a:gd name="T11" fmla="*/ 14 h 82"/>
                  <a:gd name="T12" fmla="*/ 31 w 124"/>
                  <a:gd name="T13" fmla="*/ 19 h 82"/>
                  <a:gd name="T14" fmla="*/ 39 w 124"/>
                  <a:gd name="T15" fmla="*/ 8 h 82"/>
                  <a:gd name="T16" fmla="*/ 50 w 124"/>
                  <a:gd name="T17" fmla="*/ 0 h 82"/>
                  <a:gd name="T18" fmla="*/ 57 w 124"/>
                  <a:gd name="T19" fmla="*/ 13 h 82"/>
                  <a:gd name="T20" fmla="*/ 79 w 124"/>
                  <a:gd name="T21" fmla="*/ 15 h 82"/>
                  <a:gd name="T22" fmla="*/ 86 w 124"/>
                  <a:gd name="T23" fmla="*/ 2 h 82"/>
                  <a:gd name="T24" fmla="*/ 99 w 124"/>
                  <a:gd name="T25" fmla="*/ 13 h 82"/>
                  <a:gd name="T26" fmla="*/ 113 w 124"/>
                  <a:gd name="T27" fmla="*/ 9 h 82"/>
                  <a:gd name="T28" fmla="*/ 103 w 124"/>
                  <a:gd name="T29" fmla="*/ 31 h 82"/>
                  <a:gd name="T30" fmla="*/ 122 w 124"/>
                  <a:gd name="T31" fmla="*/ 42 h 82"/>
                  <a:gd name="T32" fmla="*/ 123 w 124"/>
                  <a:gd name="T33" fmla="*/ 56 h 82"/>
                  <a:gd name="T34" fmla="*/ 123 w 124"/>
                  <a:gd name="T35" fmla="*/ 56 h 82"/>
                  <a:gd name="T36" fmla="*/ 124 w 124"/>
                  <a:gd name="T37" fmla="*/ 69 h 82"/>
                  <a:gd name="T38" fmla="*/ 124 w 124"/>
                  <a:gd name="T39" fmla="*/ 69 h 82"/>
                  <a:gd name="T40" fmla="*/ 108 w 124"/>
                  <a:gd name="T41" fmla="*/ 79 h 82"/>
                  <a:gd name="T42" fmla="*/ 94 w 124"/>
                  <a:gd name="T43" fmla="*/ 68 h 82"/>
                  <a:gd name="T44" fmla="*/ 80 w 124"/>
                  <a:gd name="T45" fmla="*/ 71 h 82"/>
                  <a:gd name="T46" fmla="*/ 80 w 124"/>
                  <a:gd name="T47" fmla="*/ 71 h 82"/>
                  <a:gd name="T48" fmla="*/ 77 w 124"/>
                  <a:gd name="T49" fmla="*/ 62 h 82"/>
                  <a:gd name="T50" fmla="*/ 77 w 124"/>
                  <a:gd name="T51" fmla="*/ 62 h 82"/>
                  <a:gd name="T52" fmla="*/ 52 w 124"/>
                  <a:gd name="T53" fmla="*/ 70 h 82"/>
                  <a:gd name="T54" fmla="*/ 52 w 124"/>
                  <a:gd name="T55" fmla="*/ 70 h 82"/>
                  <a:gd name="T56" fmla="*/ 31 w 124"/>
                  <a:gd name="T57" fmla="*/ 82 h 8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24" h="82">
                    <a:moveTo>
                      <a:pt x="31" y="82"/>
                    </a:moveTo>
                    <a:lnTo>
                      <a:pt x="17" y="71"/>
                    </a:lnTo>
                    <a:lnTo>
                      <a:pt x="15" y="53"/>
                    </a:lnTo>
                    <a:lnTo>
                      <a:pt x="4" y="42"/>
                    </a:lnTo>
                    <a:lnTo>
                      <a:pt x="0" y="24"/>
                    </a:lnTo>
                    <a:lnTo>
                      <a:pt x="16" y="14"/>
                    </a:lnTo>
                    <a:lnTo>
                      <a:pt x="31" y="19"/>
                    </a:lnTo>
                    <a:lnTo>
                      <a:pt x="39" y="8"/>
                    </a:lnTo>
                    <a:lnTo>
                      <a:pt x="50" y="0"/>
                    </a:lnTo>
                    <a:lnTo>
                      <a:pt x="57" y="13"/>
                    </a:lnTo>
                    <a:lnTo>
                      <a:pt x="79" y="15"/>
                    </a:lnTo>
                    <a:lnTo>
                      <a:pt x="86" y="2"/>
                    </a:lnTo>
                    <a:lnTo>
                      <a:pt x="99" y="13"/>
                    </a:lnTo>
                    <a:lnTo>
                      <a:pt x="113" y="9"/>
                    </a:lnTo>
                    <a:lnTo>
                      <a:pt x="103" y="31"/>
                    </a:lnTo>
                    <a:lnTo>
                      <a:pt x="122" y="42"/>
                    </a:lnTo>
                    <a:lnTo>
                      <a:pt x="123" y="56"/>
                    </a:lnTo>
                    <a:lnTo>
                      <a:pt x="124" y="69"/>
                    </a:lnTo>
                    <a:lnTo>
                      <a:pt x="108" y="79"/>
                    </a:lnTo>
                    <a:lnTo>
                      <a:pt x="94" y="68"/>
                    </a:lnTo>
                    <a:lnTo>
                      <a:pt x="80" y="71"/>
                    </a:lnTo>
                    <a:lnTo>
                      <a:pt x="77" y="62"/>
                    </a:lnTo>
                    <a:lnTo>
                      <a:pt x="52" y="70"/>
                    </a:lnTo>
                    <a:lnTo>
                      <a:pt x="31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8" name="Freeform 573"/>
              <p:cNvSpPr>
                <a:spLocks/>
              </p:cNvSpPr>
              <p:nvPr/>
            </p:nvSpPr>
            <p:spPr bwMode="auto">
              <a:xfrm>
                <a:off x="3613" y="3338"/>
                <a:ext cx="35" cy="38"/>
              </a:xfrm>
              <a:custGeom>
                <a:avLst/>
                <a:gdLst>
                  <a:gd name="T0" fmla="*/ 30 w 35"/>
                  <a:gd name="T1" fmla="*/ 38 h 38"/>
                  <a:gd name="T2" fmla="*/ 10 w 35"/>
                  <a:gd name="T3" fmla="*/ 30 h 38"/>
                  <a:gd name="T4" fmla="*/ 0 w 35"/>
                  <a:gd name="T5" fmla="*/ 18 h 38"/>
                  <a:gd name="T6" fmla="*/ 9 w 35"/>
                  <a:gd name="T7" fmla="*/ 2 h 38"/>
                  <a:gd name="T8" fmla="*/ 20 w 35"/>
                  <a:gd name="T9" fmla="*/ 5 h 38"/>
                  <a:gd name="T10" fmla="*/ 33 w 35"/>
                  <a:gd name="T11" fmla="*/ 0 h 38"/>
                  <a:gd name="T12" fmla="*/ 35 w 35"/>
                  <a:gd name="T13" fmla="*/ 30 h 38"/>
                  <a:gd name="T14" fmla="*/ 30 w 35"/>
                  <a:gd name="T15" fmla="*/ 38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5" h="38">
                    <a:moveTo>
                      <a:pt x="30" y="38"/>
                    </a:moveTo>
                    <a:lnTo>
                      <a:pt x="10" y="30"/>
                    </a:lnTo>
                    <a:lnTo>
                      <a:pt x="0" y="18"/>
                    </a:lnTo>
                    <a:lnTo>
                      <a:pt x="9" y="2"/>
                    </a:lnTo>
                    <a:lnTo>
                      <a:pt x="20" y="5"/>
                    </a:lnTo>
                    <a:lnTo>
                      <a:pt x="33" y="0"/>
                    </a:lnTo>
                    <a:lnTo>
                      <a:pt x="35" y="30"/>
                    </a:lnTo>
                    <a:lnTo>
                      <a:pt x="30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49" name="Freeform 574"/>
              <p:cNvSpPr>
                <a:spLocks/>
              </p:cNvSpPr>
              <p:nvPr/>
            </p:nvSpPr>
            <p:spPr bwMode="auto">
              <a:xfrm>
                <a:off x="3860" y="3062"/>
                <a:ext cx="108" cy="110"/>
              </a:xfrm>
              <a:custGeom>
                <a:avLst/>
                <a:gdLst>
                  <a:gd name="T0" fmla="*/ 77 w 108"/>
                  <a:gd name="T1" fmla="*/ 110 h 110"/>
                  <a:gd name="T2" fmla="*/ 36 w 108"/>
                  <a:gd name="T3" fmla="*/ 95 h 110"/>
                  <a:gd name="T4" fmla="*/ 32 w 108"/>
                  <a:gd name="T5" fmla="*/ 86 h 110"/>
                  <a:gd name="T6" fmla="*/ 21 w 108"/>
                  <a:gd name="T7" fmla="*/ 91 h 110"/>
                  <a:gd name="T8" fmla="*/ 2 w 108"/>
                  <a:gd name="T9" fmla="*/ 71 h 110"/>
                  <a:gd name="T10" fmla="*/ 0 w 108"/>
                  <a:gd name="T11" fmla="*/ 19 h 110"/>
                  <a:gd name="T12" fmla="*/ 22 w 108"/>
                  <a:gd name="T13" fmla="*/ 10 h 110"/>
                  <a:gd name="T14" fmla="*/ 48 w 108"/>
                  <a:gd name="T15" fmla="*/ 38 h 110"/>
                  <a:gd name="T16" fmla="*/ 69 w 108"/>
                  <a:gd name="T17" fmla="*/ 46 h 110"/>
                  <a:gd name="T18" fmla="*/ 87 w 108"/>
                  <a:gd name="T19" fmla="*/ 0 h 110"/>
                  <a:gd name="T20" fmla="*/ 108 w 108"/>
                  <a:gd name="T21" fmla="*/ 30 h 110"/>
                  <a:gd name="T22" fmla="*/ 94 w 108"/>
                  <a:gd name="T23" fmla="*/ 36 h 110"/>
                  <a:gd name="T24" fmla="*/ 95 w 108"/>
                  <a:gd name="T25" fmla="*/ 53 h 110"/>
                  <a:gd name="T26" fmla="*/ 106 w 108"/>
                  <a:gd name="T27" fmla="*/ 64 h 110"/>
                  <a:gd name="T28" fmla="*/ 107 w 108"/>
                  <a:gd name="T29" fmla="*/ 99 h 110"/>
                  <a:gd name="T30" fmla="*/ 95 w 108"/>
                  <a:gd name="T31" fmla="*/ 94 h 110"/>
                  <a:gd name="T32" fmla="*/ 93 w 108"/>
                  <a:gd name="T33" fmla="*/ 107 h 110"/>
                  <a:gd name="T34" fmla="*/ 77 w 108"/>
                  <a:gd name="T35" fmla="*/ 110 h 1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8" h="110">
                    <a:moveTo>
                      <a:pt x="77" y="110"/>
                    </a:moveTo>
                    <a:lnTo>
                      <a:pt x="36" y="95"/>
                    </a:lnTo>
                    <a:lnTo>
                      <a:pt x="32" y="86"/>
                    </a:lnTo>
                    <a:lnTo>
                      <a:pt x="21" y="91"/>
                    </a:lnTo>
                    <a:lnTo>
                      <a:pt x="2" y="71"/>
                    </a:lnTo>
                    <a:lnTo>
                      <a:pt x="0" y="19"/>
                    </a:lnTo>
                    <a:lnTo>
                      <a:pt x="22" y="10"/>
                    </a:lnTo>
                    <a:lnTo>
                      <a:pt x="48" y="38"/>
                    </a:lnTo>
                    <a:lnTo>
                      <a:pt x="69" y="46"/>
                    </a:lnTo>
                    <a:lnTo>
                      <a:pt x="87" y="0"/>
                    </a:lnTo>
                    <a:lnTo>
                      <a:pt x="108" y="30"/>
                    </a:lnTo>
                    <a:lnTo>
                      <a:pt x="94" y="36"/>
                    </a:lnTo>
                    <a:lnTo>
                      <a:pt x="95" y="53"/>
                    </a:lnTo>
                    <a:lnTo>
                      <a:pt x="106" y="64"/>
                    </a:lnTo>
                    <a:lnTo>
                      <a:pt x="107" y="99"/>
                    </a:lnTo>
                    <a:lnTo>
                      <a:pt x="95" y="94"/>
                    </a:lnTo>
                    <a:lnTo>
                      <a:pt x="93" y="107"/>
                    </a:lnTo>
                    <a:lnTo>
                      <a:pt x="77" y="11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0" name="Freeform 575"/>
              <p:cNvSpPr>
                <a:spLocks/>
              </p:cNvSpPr>
              <p:nvPr/>
            </p:nvSpPr>
            <p:spPr bwMode="auto">
              <a:xfrm>
                <a:off x="3957" y="2271"/>
                <a:ext cx="91" cy="89"/>
              </a:xfrm>
              <a:custGeom>
                <a:avLst/>
                <a:gdLst>
                  <a:gd name="T0" fmla="*/ 48 w 91"/>
                  <a:gd name="T1" fmla="*/ 89 h 89"/>
                  <a:gd name="T2" fmla="*/ 5 w 91"/>
                  <a:gd name="T3" fmla="*/ 63 h 89"/>
                  <a:gd name="T4" fmla="*/ 0 w 91"/>
                  <a:gd name="T5" fmla="*/ 35 h 89"/>
                  <a:gd name="T6" fmla="*/ 17 w 91"/>
                  <a:gd name="T7" fmla="*/ 32 h 89"/>
                  <a:gd name="T8" fmla="*/ 36 w 91"/>
                  <a:gd name="T9" fmla="*/ 4 h 89"/>
                  <a:gd name="T10" fmla="*/ 47 w 91"/>
                  <a:gd name="T11" fmla="*/ 0 h 89"/>
                  <a:gd name="T12" fmla="*/ 61 w 91"/>
                  <a:gd name="T13" fmla="*/ 15 h 89"/>
                  <a:gd name="T14" fmla="*/ 91 w 91"/>
                  <a:gd name="T15" fmla="*/ 24 h 89"/>
                  <a:gd name="T16" fmla="*/ 90 w 91"/>
                  <a:gd name="T17" fmla="*/ 34 h 89"/>
                  <a:gd name="T18" fmla="*/ 84 w 91"/>
                  <a:gd name="T19" fmla="*/ 52 h 89"/>
                  <a:gd name="T20" fmla="*/ 54 w 91"/>
                  <a:gd name="T21" fmla="*/ 81 h 89"/>
                  <a:gd name="T22" fmla="*/ 48 w 91"/>
                  <a:gd name="T23" fmla="*/ 89 h 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1" h="89">
                    <a:moveTo>
                      <a:pt x="48" y="89"/>
                    </a:moveTo>
                    <a:lnTo>
                      <a:pt x="5" y="63"/>
                    </a:lnTo>
                    <a:lnTo>
                      <a:pt x="0" y="35"/>
                    </a:lnTo>
                    <a:lnTo>
                      <a:pt x="17" y="32"/>
                    </a:lnTo>
                    <a:lnTo>
                      <a:pt x="36" y="4"/>
                    </a:lnTo>
                    <a:lnTo>
                      <a:pt x="47" y="0"/>
                    </a:lnTo>
                    <a:lnTo>
                      <a:pt x="61" y="15"/>
                    </a:lnTo>
                    <a:lnTo>
                      <a:pt x="91" y="24"/>
                    </a:lnTo>
                    <a:lnTo>
                      <a:pt x="90" y="34"/>
                    </a:lnTo>
                    <a:lnTo>
                      <a:pt x="84" y="52"/>
                    </a:lnTo>
                    <a:lnTo>
                      <a:pt x="54" y="81"/>
                    </a:lnTo>
                    <a:lnTo>
                      <a:pt x="48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1" name="Freeform 576"/>
              <p:cNvSpPr>
                <a:spLocks noEditPoints="1"/>
              </p:cNvSpPr>
              <p:nvPr/>
            </p:nvSpPr>
            <p:spPr bwMode="auto">
              <a:xfrm>
                <a:off x="4048" y="1910"/>
                <a:ext cx="213" cy="223"/>
              </a:xfrm>
              <a:custGeom>
                <a:avLst/>
                <a:gdLst>
                  <a:gd name="T0" fmla="*/ 5 w 213"/>
                  <a:gd name="T1" fmla="*/ 143 h 223"/>
                  <a:gd name="T2" fmla="*/ 0 w 213"/>
                  <a:gd name="T3" fmla="*/ 137 h 223"/>
                  <a:gd name="T4" fmla="*/ 2 w 213"/>
                  <a:gd name="T5" fmla="*/ 133 h 223"/>
                  <a:gd name="T6" fmla="*/ 12 w 213"/>
                  <a:gd name="T7" fmla="*/ 136 h 223"/>
                  <a:gd name="T8" fmla="*/ 12 w 213"/>
                  <a:gd name="T9" fmla="*/ 143 h 223"/>
                  <a:gd name="T10" fmla="*/ 148 w 213"/>
                  <a:gd name="T11" fmla="*/ 204 h 223"/>
                  <a:gd name="T12" fmla="*/ 119 w 213"/>
                  <a:gd name="T13" fmla="*/ 181 h 223"/>
                  <a:gd name="T14" fmla="*/ 77 w 213"/>
                  <a:gd name="T15" fmla="*/ 208 h 223"/>
                  <a:gd name="T16" fmla="*/ 60 w 213"/>
                  <a:gd name="T17" fmla="*/ 191 h 223"/>
                  <a:gd name="T18" fmla="*/ 35 w 213"/>
                  <a:gd name="T19" fmla="*/ 197 h 223"/>
                  <a:gd name="T20" fmla="*/ 28 w 213"/>
                  <a:gd name="T21" fmla="*/ 207 h 223"/>
                  <a:gd name="T22" fmla="*/ 15 w 213"/>
                  <a:gd name="T23" fmla="*/ 194 h 223"/>
                  <a:gd name="T24" fmla="*/ 5 w 213"/>
                  <a:gd name="T25" fmla="*/ 176 h 223"/>
                  <a:gd name="T26" fmla="*/ 10 w 213"/>
                  <a:gd name="T27" fmla="*/ 169 h 223"/>
                  <a:gd name="T28" fmla="*/ 17 w 213"/>
                  <a:gd name="T29" fmla="*/ 172 h 223"/>
                  <a:gd name="T30" fmla="*/ 31 w 213"/>
                  <a:gd name="T31" fmla="*/ 182 h 223"/>
                  <a:gd name="T32" fmla="*/ 42 w 213"/>
                  <a:gd name="T33" fmla="*/ 183 h 223"/>
                  <a:gd name="T34" fmla="*/ 44 w 213"/>
                  <a:gd name="T35" fmla="*/ 177 h 223"/>
                  <a:gd name="T36" fmla="*/ 33 w 213"/>
                  <a:gd name="T37" fmla="*/ 166 h 223"/>
                  <a:gd name="T38" fmla="*/ 30 w 213"/>
                  <a:gd name="T39" fmla="*/ 146 h 223"/>
                  <a:gd name="T40" fmla="*/ 26 w 213"/>
                  <a:gd name="T41" fmla="*/ 138 h 223"/>
                  <a:gd name="T42" fmla="*/ 16 w 213"/>
                  <a:gd name="T43" fmla="*/ 130 h 223"/>
                  <a:gd name="T44" fmla="*/ 10 w 213"/>
                  <a:gd name="T45" fmla="*/ 123 h 223"/>
                  <a:gd name="T46" fmla="*/ 15 w 213"/>
                  <a:gd name="T47" fmla="*/ 115 h 223"/>
                  <a:gd name="T48" fmla="*/ 19 w 213"/>
                  <a:gd name="T49" fmla="*/ 104 h 223"/>
                  <a:gd name="T50" fmla="*/ 18 w 213"/>
                  <a:gd name="T51" fmla="*/ 93 h 223"/>
                  <a:gd name="T52" fmla="*/ 54 w 213"/>
                  <a:gd name="T53" fmla="*/ 94 h 223"/>
                  <a:gd name="T54" fmla="*/ 78 w 213"/>
                  <a:gd name="T55" fmla="*/ 89 h 223"/>
                  <a:gd name="T56" fmla="*/ 67 w 213"/>
                  <a:gd name="T57" fmla="*/ 54 h 223"/>
                  <a:gd name="T58" fmla="*/ 135 w 213"/>
                  <a:gd name="T59" fmla="*/ 0 h 223"/>
                  <a:gd name="T60" fmla="*/ 169 w 213"/>
                  <a:gd name="T61" fmla="*/ 66 h 223"/>
                  <a:gd name="T62" fmla="*/ 154 w 213"/>
                  <a:gd name="T63" fmla="*/ 112 h 223"/>
                  <a:gd name="T64" fmla="*/ 193 w 213"/>
                  <a:gd name="T65" fmla="*/ 158 h 223"/>
                  <a:gd name="T66" fmla="*/ 199 w 213"/>
                  <a:gd name="T67" fmla="*/ 209 h 223"/>
                  <a:gd name="T68" fmla="*/ 177 w 213"/>
                  <a:gd name="T69" fmla="*/ 218 h 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3" h="223">
                    <a:moveTo>
                      <a:pt x="12" y="143"/>
                    </a:moveTo>
                    <a:lnTo>
                      <a:pt x="5" y="143"/>
                    </a:lnTo>
                    <a:lnTo>
                      <a:pt x="1" y="139"/>
                    </a:lnTo>
                    <a:lnTo>
                      <a:pt x="0" y="137"/>
                    </a:lnTo>
                    <a:lnTo>
                      <a:pt x="0" y="136"/>
                    </a:lnTo>
                    <a:lnTo>
                      <a:pt x="2" y="133"/>
                    </a:lnTo>
                    <a:lnTo>
                      <a:pt x="6" y="133"/>
                    </a:lnTo>
                    <a:lnTo>
                      <a:pt x="12" y="136"/>
                    </a:lnTo>
                    <a:lnTo>
                      <a:pt x="14" y="141"/>
                    </a:lnTo>
                    <a:lnTo>
                      <a:pt x="12" y="143"/>
                    </a:lnTo>
                    <a:close/>
                    <a:moveTo>
                      <a:pt x="163" y="223"/>
                    </a:moveTo>
                    <a:lnTo>
                      <a:pt x="148" y="204"/>
                    </a:lnTo>
                    <a:lnTo>
                      <a:pt x="135" y="191"/>
                    </a:lnTo>
                    <a:lnTo>
                      <a:pt x="119" y="181"/>
                    </a:lnTo>
                    <a:lnTo>
                      <a:pt x="89" y="207"/>
                    </a:lnTo>
                    <a:lnTo>
                      <a:pt x="77" y="208"/>
                    </a:lnTo>
                    <a:lnTo>
                      <a:pt x="75" y="203"/>
                    </a:lnTo>
                    <a:lnTo>
                      <a:pt x="60" y="191"/>
                    </a:lnTo>
                    <a:lnTo>
                      <a:pt x="44" y="190"/>
                    </a:lnTo>
                    <a:lnTo>
                      <a:pt x="35" y="197"/>
                    </a:lnTo>
                    <a:lnTo>
                      <a:pt x="37" y="206"/>
                    </a:lnTo>
                    <a:lnTo>
                      <a:pt x="28" y="207"/>
                    </a:lnTo>
                    <a:lnTo>
                      <a:pt x="27" y="202"/>
                    </a:lnTo>
                    <a:lnTo>
                      <a:pt x="15" y="194"/>
                    </a:lnTo>
                    <a:lnTo>
                      <a:pt x="8" y="185"/>
                    </a:lnTo>
                    <a:lnTo>
                      <a:pt x="5" y="176"/>
                    </a:lnTo>
                    <a:lnTo>
                      <a:pt x="7" y="170"/>
                    </a:lnTo>
                    <a:lnTo>
                      <a:pt x="10" y="169"/>
                    </a:lnTo>
                    <a:lnTo>
                      <a:pt x="13" y="169"/>
                    </a:lnTo>
                    <a:lnTo>
                      <a:pt x="17" y="172"/>
                    </a:lnTo>
                    <a:lnTo>
                      <a:pt x="22" y="175"/>
                    </a:lnTo>
                    <a:lnTo>
                      <a:pt x="31" y="182"/>
                    </a:lnTo>
                    <a:lnTo>
                      <a:pt x="39" y="183"/>
                    </a:lnTo>
                    <a:lnTo>
                      <a:pt x="42" y="183"/>
                    </a:lnTo>
                    <a:lnTo>
                      <a:pt x="44" y="182"/>
                    </a:lnTo>
                    <a:lnTo>
                      <a:pt x="44" y="177"/>
                    </a:lnTo>
                    <a:lnTo>
                      <a:pt x="34" y="167"/>
                    </a:lnTo>
                    <a:lnTo>
                      <a:pt x="33" y="166"/>
                    </a:lnTo>
                    <a:lnTo>
                      <a:pt x="30" y="150"/>
                    </a:lnTo>
                    <a:lnTo>
                      <a:pt x="30" y="146"/>
                    </a:lnTo>
                    <a:lnTo>
                      <a:pt x="29" y="144"/>
                    </a:lnTo>
                    <a:lnTo>
                      <a:pt x="26" y="138"/>
                    </a:lnTo>
                    <a:lnTo>
                      <a:pt x="22" y="133"/>
                    </a:lnTo>
                    <a:lnTo>
                      <a:pt x="16" y="130"/>
                    </a:lnTo>
                    <a:lnTo>
                      <a:pt x="13" y="128"/>
                    </a:lnTo>
                    <a:lnTo>
                      <a:pt x="10" y="123"/>
                    </a:lnTo>
                    <a:lnTo>
                      <a:pt x="11" y="118"/>
                    </a:lnTo>
                    <a:lnTo>
                      <a:pt x="15" y="115"/>
                    </a:lnTo>
                    <a:lnTo>
                      <a:pt x="18" y="109"/>
                    </a:lnTo>
                    <a:lnTo>
                      <a:pt x="19" y="104"/>
                    </a:lnTo>
                    <a:lnTo>
                      <a:pt x="18" y="101"/>
                    </a:lnTo>
                    <a:lnTo>
                      <a:pt x="18" y="93"/>
                    </a:lnTo>
                    <a:lnTo>
                      <a:pt x="23" y="90"/>
                    </a:lnTo>
                    <a:lnTo>
                      <a:pt x="54" y="94"/>
                    </a:lnTo>
                    <a:lnTo>
                      <a:pt x="68" y="98"/>
                    </a:lnTo>
                    <a:lnTo>
                      <a:pt x="78" y="89"/>
                    </a:lnTo>
                    <a:lnTo>
                      <a:pt x="62" y="63"/>
                    </a:lnTo>
                    <a:lnTo>
                      <a:pt x="67" y="54"/>
                    </a:lnTo>
                    <a:lnTo>
                      <a:pt x="86" y="1"/>
                    </a:lnTo>
                    <a:lnTo>
                      <a:pt x="135" y="0"/>
                    </a:lnTo>
                    <a:lnTo>
                      <a:pt x="134" y="43"/>
                    </a:lnTo>
                    <a:lnTo>
                      <a:pt x="169" y="66"/>
                    </a:lnTo>
                    <a:lnTo>
                      <a:pt x="144" y="89"/>
                    </a:lnTo>
                    <a:lnTo>
                      <a:pt x="154" y="112"/>
                    </a:lnTo>
                    <a:lnTo>
                      <a:pt x="195" y="145"/>
                    </a:lnTo>
                    <a:lnTo>
                      <a:pt x="193" y="158"/>
                    </a:lnTo>
                    <a:lnTo>
                      <a:pt x="213" y="190"/>
                    </a:lnTo>
                    <a:lnTo>
                      <a:pt x="199" y="209"/>
                    </a:lnTo>
                    <a:lnTo>
                      <a:pt x="186" y="204"/>
                    </a:lnTo>
                    <a:lnTo>
                      <a:pt x="177" y="218"/>
                    </a:lnTo>
                    <a:lnTo>
                      <a:pt x="163" y="2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2" name="Freeform 577"/>
              <p:cNvSpPr>
                <a:spLocks/>
              </p:cNvSpPr>
              <p:nvPr/>
            </p:nvSpPr>
            <p:spPr bwMode="auto">
              <a:xfrm>
                <a:off x="3971" y="3184"/>
                <a:ext cx="102" cy="76"/>
              </a:xfrm>
              <a:custGeom>
                <a:avLst/>
                <a:gdLst>
                  <a:gd name="T0" fmla="*/ 50 w 102"/>
                  <a:gd name="T1" fmla="*/ 76 h 76"/>
                  <a:gd name="T2" fmla="*/ 23 w 102"/>
                  <a:gd name="T3" fmla="*/ 73 h 76"/>
                  <a:gd name="T4" fmla="*/ 18 w 102"/>
                  <a:gd name="T5" fmla="*/ 64 h 76"/>
                  <a:gd name="T6" fmla="*/ 12 w 102"/>
                  <a:gd name="T7" fmla="*/ 58 h 76"/>
                  <a:gd name="T8" fmla="*/ 7 w 102"/>
                  <a:gd name="T9" fmla="*/ 48 h 76"/>
                  <a:gd name="T10" fmla="*/ 0 w 102"/>
                  <a:gd name="T11" fmla="*/ 1 h 76"/>
                  <a:gd name="T12" fmla="*/ 16 w 102"/>
                  <a:gd name="T13" fmla="*/ 9 h 76"/>
                  <a:gd name="T14" fmla="*/ 87 w 102"/>
                  <a:gd name="T15" fmla="*/ 0 h 76"/>
                  <a:gd name="T16" fmla="*/ 95 w 102"/>
                  <a:gd name="T17" fmla="*/ 15 h 76"/>
                  <a:gd name="T18" fmla="*/ 92 w 102"/>
                  <a:gd name="T19" fmla="*/ 26 h 76"/>
                  <a:gd name="T20" fmla="*/ 102 w 102"/>
                  <a:gd name="T21" fmla="*/ 49 h 76"/>
                  <a:gd name="T22" fmla="*/ 98 w 102"/>
                  <a:gd name="T23" fmla="*/ 57 h 76"/>
                  <a:gd name="T24" fmla="*/ 83 w 102"/>
                  <a:gd name="T25" fmla="*/ 54 h 76"/>
                  <a:gd name="T26" fmla="*/ 72 w 102"/>
                  <a:gd name="T27" fmla="*/ 74 h 76"/>
                  <a:gd name="T28" fmla="*/ 50 w 102"/>
                  <a:gd name="T29" fmla="*/ 76 h 7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2" h="76">
                    <a:moveTo>
                      <a:pt x="50" y="76"/>
                    </a:moveTo>
                    <a:lnTo>
                      <a:pt x="23" y="73"/>
                    </a:lnTo>
                    <a:lnTo>
                      <a:pt x="18" y="64"/>
                    </a:lnTo>
                    <a:lnTo>
                      <a:pt x="12" y="58"/>
                    </a:lnTo>
                    <a:lnTo>
                      <a:pt x="7" y="48"/>
                    </a:lnTo>
                    <a:lnTo>
                      <a:pt x="0" y="1"/>
                    </a:lnTo>
                    <a:lnTo>
                      <a:pt x="16" y="9"/>
                    </a:lnTo>
                    <a:lnTo>
                      <a:pt x="87" y="0"/>
                    </a:lnTo>
                    <a:lnTo>
                      <a:pt x="95" y="15"/>
                    </a:lnTo>
                    <a:lnTo>
                      <a:pt x="92" y="26"/>
                    </a:lnTo>
                    <a:lnTo>
                      <a:pt x="102" y="49"/>
                    </a:lnTo>
                    <a:lnTo>
                      <a:pt x="98" y="57"/>
                    </a:lnTo>
                    <a:lnTo>
                      <a:pt x="83" y="54"/>
                    </a:lnTo>
                    <a:lnTo>
                      <a:pt x="72" y="74"/>
                    </a:lnTo>
                    <a:lnTo>
                      <a:pt x="50" y="7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3" name="Freeform 578"/>
              <p:cNvSpPr>
                <a:spLocks/>
              </p:cNvSpPr>
              <p:nvPr/>
            </p:nvSpPr>
            <p:spPr bwMode="auto">
              <a:xfrm>
                <a:off x="3609" y="3460"/>
                <a:ext cx="45" cy="55"/>
              </a:xfrm>
              <a:custGeom>
                <a:avLst/>
                <a:gdLst>
                  <a:gd name="T0" fmla="*/ 35 w 45"/>
                  <a:gd name="T1" fmla="*/ 55 h 55"/>
                  <a:gd name="T2" fmla="*/ 2 w 45"/>
                  <a:gd name="T3" fmla="*/ 50 h 55"/>
                  <a:gd name="T4" fmla="*/ 0 w 45"/>
                  <a:gd name="T5" fmla="*/ 15 h 55"/>
                  <a:gd name="T6" fmla="*/ 20 w 45"/>
                  <a:gd name="T7" fmla="*/ 0 h 55"/>
                  <a:gd name="T8" fmla="*/ 39 w 45"/>
                  <a:gd name="T9" fmla="*/ 8 h 55"/>
                  <a:gd name="T10" fmla="*/ 42 w 45"/>
                  <a:gd name="T11" fmla="*/ 12 h 55"/>
                  <a:gd name="T12" fmla="*/ 45 w 45"/>
                  <a:gd name="T13" fmla="*/ 33 h 55"/>
                  <a:gd name="T14" fmla="*/ 35 w 45"/>
                  <a:gd name="T15" fmla="*/ 55 h 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5" h="55">
                    <a:moveTo>
                      <a:pt x="35" y="55"/>
                    </a:moveTo>
                    <a:lnTo>
                      <a:pt x="2" y="50"/>
                    </a:lnTo>
                    <a:lnTo>
                      <a:pt x="0" y="15"/>
                    </a:lnTo>
                    <a:lnTo>
                      <a:pt x="20" y="0"/>
                    </a:lnTo>
                    <a:lnTo>
                      <a:pt x="39" y="8"/>
                    </a:lnTo>
                    <a:lnTo>
                      <a:pt x="42" y="12"/>
                    </a:lnTo>
                    <a:lnTo>
                      <a:pt x="45" y="33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4" name="Freeform 579"/>
              <p:cNvSpPr>
                <a:spLocks/>
              </p:cNvSpPr>
              <p:nvPr/>
            </p:nvSpPr>
            <p:spPr bwMode="auto">
              <a:xfrm>
                <a:off x="4318" y="2217"/>
                <a:ext cx="173" cy="90"/>
              </a:xfrm>
              <a:custGeom>
                <a:avLst/>
                <a:gdLst>
                  <a:gd name="T0" fmla="*/ 32 w 173"/>
                  <a:gd name="T1" fmla="*/ 90 h 90"/>
                  <a:gd name="T2" fmla="*/ 0 w 173"/>
                  <a:gd name="T3" fmla="*/ 85 h 90"/>
                  <a:gd name="T4" fmla="*/ 9 w 173"/>
                  <a:gd name="T5" fmla="*/ 56 h 90"/>
                  <a:gd name="T6" fmla="*/ 0 w 173"/>
                  <a:gd name="T7" fmla="*/ 38 h 90"/>
                  <a:gd name="T8" fmla="*/ 28 w 173"/>
                  <a:gd name="T9" fmla="*/ 2 h 90"/>
                  <a:gd name="T10" fmla="*/ 46 w 173"/>
                  <a:gd name="T11" fmla="*/ 24 h 90"/>
                  <a:gd name="T12" fmla="*/ 76 w 173"/>
                  <a:gd name="T13" fmla="*/ 15 h 90"/>
                  <a:gd name="T14" fmla="*/ 91 w 173"/>
                  <a:gd name="T15" fmla="*/ 0 h 90"/>
                  <a:gd name="T16" fmla="*/ 113 w 173"/>
                  <a:gd name="T17" fmla="*/ 7 h 90"/>
                  <a:gd name="T18" fmla="*/ 121 w 173"/>
                  <a:gd name="T19" fmla="*/ 33 h 90"/>
                  <a:gd name="T20" fmla="*/ 173 w 173"/>
                  <a:gd name="T21" fmla="*/ 61 h 90"/>
                  <a:gd name="T22" fmla="*/ 129 w 173"/>
                  <a:gd name="T23" fmla="*/ 81 h 90"/>
                  <a:gd name="T24" fmla="*/ 82 w 173"/>
                  <a:gd name="T25" fmla="*/ 66 h 90"/>
                  <a:gd name="T26" fmla="*/ 32 w 173"/>
                  <a:gd name="T27" fmla="*/ 9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73" h="90">
                    <a:moveTo>
                      <a:pt x="32" y="90"/>
                    </a:moveTo>
                    <a:lnTo>
                      <a:pt x="0" y="85"/>
                    </a:lnTo>
                    <a:lnTo>
                      <a:pt x="9" y="56"/>
                    </a:lnTo>
                    <a:lnTo>
                      <a:pt x="0" y="38"/>
                    </a:lnTo>
                    <a:lnTo>
                      <a:pt x="28" y="2"/>
                    </a:lnTo>
                    <a:lnTo>
                      <a:pt x="46" y="24"/>
                    </a:lnTo>
                    <a:lnTo>
                      <a:pt x="76" y="15"/>
                    </a:lnTo>
                    <a:lnTo>
                      <a:pt x="91" y="0"/>
                    </a:lnTo>
                    <a:lnTo>
                      <a:pt x="113" y="7"/>
                    </a:lnTo>
                    <a:lnTo>
                      <a:pt x="121" y="33"/>
                    </a:lnTo>
                    <a:lnTo>
                      <a:pt x="173" y="61"/>
                    </a:lnTo>
                    <a:lnTo>
                      <a:pt x="129" y="81"/>
                    </a:lnTo>
                    <a:lnTo>
                      <a:pt x="82" y="66"/>
                    </a:lnTo>
                    <a:lnTo>
                      <a:pt x="32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5" name="Freeform 580"/>
              <p:cNvSpPr>
                <a:spLocks/>
              </p:cNvSpPr>
              <p:nvPr/>
            </p:nvSpPr>
            <p:spPr bwMode="auto">
              <a:xfrm>
                <a:off x="4627" y="3061"/>
                <a:ext cx="131" cy="138"/>
              </a:xfrm>
              <a:custGeom>
                <a:avLst/>
                <a:gdLst>
                  <a:gd name="T0" fmla="*/ 32 w 131"/>
                  <a:gd name="T1" fmla="*/ 138 h 138"/>
                  <a:gd name="T2" fmla="*/ 19 w 131"/>
                  <a:gd name="T3" fmla="*/ 118 h 138"/>
                  <a:gd name="T4" fmla="*/ 0 w 131"/>
                  <a:gd name="T5" fmla="*/ 110 h 138"/>
                  <a:gd name="T6" fmla="*/ 3 w 131"/>
                  <a:gd name="T7" fmla="*/ 98 h 138"/>
                  <a:gd name="T8" fmla="*/ 10 w 131"/>
                  <a:gd name="T9" fmla="*/ 81 h 138"/>
                  <a:gd name="T10" fmla="*/ 24 w 131"/>
                  <a:gd name="T11" fmla="*/ 66 h 138"/>
                  <a:gd name="T12" fmla="*/ 43 w 131"/>
                  <a:gd name="T13" fmla="*/ 56 h 138"/>
                  <a:gd name="T14" fmla="*/ 46 w 131"/>
                  <a:gd name="T15" fmla="*/ 44 h 138"/>
                  <a:gd name="T16" fmla="*/ 122 w 131"/>
                  <a:gd name="T17" fmla="*/ 0 h 138"/>
                  <a:gd name="T18" fmla="*/ 131 w 131"/>
                  <a:gd name="T19" fmla="*/ 0 h 138"/>
                  <a:gd name="T20" fmla="*/ 121 w 131"/>
                  <a:gd name="T21" fmla="*/ 11 h 138"/>
                  <a:gd name="T22" fmla="*/ 117 w 131"/>
                  <a:gd name="T23" fmla="*/ 28 h 138"/>
                  <a:gd name="T24" fmla="*/ 86 w 131"/>
                  <a:gd name="T25" fmla="*/ 63 h 138"/>
                  <a:gd name="T26" fmla="*/ 85 w 131"/>
                  <a:gd name="T27" fmla="*/ 69 h 138"/>
                  <a:gd name="T28" fmla="*/ 76 w 131"/>
                  <a:gd name="T29" fmla="*/ 80 h 138"/>
                  <a:gd name="T30" fmla="*/ 74 w 131"/>
                  <a:gd name="T31" fmla="*/ 90 h 138"/>
                  <a:gd name="T32" fmla="*/ 67 w 131"/>
                  <a:gd name="T33" fmla="*/ 97 h 138"/>
                  <a:gd name="T34" fmla="*/ 60 w 131"/>
                  <a:gd name="T35" fmla="*/ 106 h 138"/>
                  <a:gd name="T36" fmla="*/ 53 w 131"/>
                  <a:gd name="T37" fmla="*/ 115 h 138"/>
                  <a:gd name="T38" fmla="*/ 39 w 131"/>
                  <a:gd name="T39" fmla="*/ 117 h 138"/>
                  <a:gd name="T40" fmla="*/ 40 w 131"/>
                  <a:gd name="T41" fmla="*/ 127 h 138"/>
                  <a:gd name="T42" fmla="*/ 32 w 131"/>
                  <a:gd name="T43" fmla="*/ 138 h 1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31" h="138">
                    <a:moveTo>
                      <a:pt x="32" y="138"/>
                    </a:moveTo>
                    <a:lnTo>
                      <a:pt x="19" y="118"/>
                    </a:lnTo>
                    <a:lnTo>
                      <a:pt x="0" y="110"/>
                    </a:lnTo>
                    <a:lnTo>
                      <a:pt x="3" y="98"/>
                    </a:lnTo>
                    <a:lnTo>
                      <a:pt x="10" y="81"/>
                    </a:lnTo>
                    <a:lnTo>
                      <a:pt x="24" y="66"/>
                    </a:lnTo>
                    <a:lnTo>
                      <a:pt x="43" y="56"/>
                    </a:lnTo>
                    <a:lnTo>
                      <a:pt x="46" y="44"/>
                    </a:lnTo>
                    <a:lnTo>
                      <a:pt x="122" y="0"/>
                    </a:lnTo>
                    <a:lnTo>
                      <a:pt x="131" y="0"/>
                    </a:lnTo>
                    <a:lnTo>
                      <a:pt x="121" y="11"/>
                    </a:lnTo>
                    <a:lnTo>
                      <a:pt x="117" y="28"/>
                    </a:lnTo>
                    <a:lnTo>
                      <a:pt x="86" y="63"/>
                    </a:lnTo>
                    <a:lnTo>
                      <a:pt x="85" y="69"/>
                    </a:lnTo>
                    <a:lnTo>
                      <a:pt x="76" y="80"/>
                    </a:lnTo>
                    <a:lnTo>
                      <a:pt x="74" y="90"/>
                    </a:lnTo>
                    <a:lnTo>
                      <a:pt x="67" y="97"/>
                    </a:lnTo>
                    <a:lnTo>
                      <a:pt x="60" y="106"/>
                    </a:lnTo>
                    <a:lnTo>
                      <a:pt x="53" y="115"/>
                    </a:lnTo>
                    <a:lnTo>
                      <a:pt x="39" y="117"/>
                    </a:lnTo>
                    <a:lnTo>
                      <a:pt x="40" y="127"/>
                    </a:lnTo>
                    <a:lnTo>
                      <a:pt x="32" y="1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6" name="Freeform 581"/>
              <p:cNvSpPr>
                <a:spLocks/>
              </p:cNvSpPr>
              <p:nvPr/>
            </p:nvSpPr>
            <p:spPr bwMode="auto">
              <a:xfrm>
                <a:off x="3633" y="2917"/>
                <a:ext cx="125" cy="124"/>
              </a:xfrm>
              <a:custGeom>
                <a:avLst/>
                <a:gdLst>
                  <a:gd name="T0" fmla="*/ 90 w 125"/>
                  <a:gd name="T1" fmla="*/ 124 h 124"/>
                  <a:gd name="T2" fmla="*/ 86 w 125"/>
                  <a:gd name="T3" fmla="*/ 111 h 124"/>
                  <a:gd name="T4" fmla="*/ 63 w 125"/>
                  <a:gd name="T5" fmla="*/ 118 h 124"/>
                  <a:gd name="T6" fmla="*/ 62 w 125"/>
                  <a:gd name="T7" fmla="*/ 99 h 124"/>
                  <a:gd name="T8" fmla="*/ 42 w 125"/>
                  <a:gd name="T9" fmla="*/ 102 h 124"/>
                  <a:gd name="T10" fmla="*/ 30 w 125"/>
                  <a:gd name="T11" fmla="*/ 116 h 124"/>
                  <a:gd name="T12" fmla="*/ 17 w 125"/>
                  <a:gd name="T13" fmla="*/ 103 h 124"/>
                  <a:gd name="T14" fmla="*/ 0 w 125"/>
                  <a:gd name="T15" fmla="*/ 86 h 124"/>
                  <a:gd name="T16" fmla="*/ 39 w 125"/>
                  <a:gd name="T17" fmla="*/ 69 h 124"/>
                  <a:gd name="T18" fmla="*/ 39 w 125"/>
                  <a:gd name="T19" fmla="*/ 40 h 124"/>
                  <a:gd name="T20" fmla="*/ 53 w 125"/>
                  <a:gd name="T21" fmla="*/ 35 h 124"/>
                  <a:gd name="T22" fmla="*/ 50 w 125"/>
                  <a:gd name="T23" fmla="*/ 4 h 124"/>
                  <a:gd name="T24" fmla="*/ 74 w 125"/>
                  <a:gd name="T25" fmla="*/ 0 h 124"/>
                  <a:gd name="T26" fmla="*/ 92 w 125"/>
                  <a:gd name="T27" fmla="*/ 66 h 124"/>
                  <a:gd name="T28" fmla="*/ 115 w 125"/>
                  <a:gd name="T29" fmla="*/ 67 h 124"/>
                  <a:gd name="T30" fmla="*/ 125 w 125"/>
                  <a:gd name="T31" fmla="*/ 71 h 124"/>
                  <a:gd name="T32" fmla="*/ 115 w 125"/>
                  <a:gd name="T33" fmla="*/ 109 h 124"/>
                  <a:gd name="T34" fmla="*/ 114 w 125"/>
                  <a:gd name="T35" fmla="*/ 124 h 124"/>
                  <a:gd name="T36" fmla="*/ 90 w 125"/>
                  <a:gd name="T37" fmla="*/ 124 h 1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" h="124">
                    <a:moveTo>
                      <a:pt x="90" y="124"/>
                    </a:moveTo>
                    <a:lnTo>
                      <a:pt x="86" y="111"/>
                    </a:lnTo>
                    <a:lnTo>
                      <a:pt x="63" y="118"/>
                    </a:lnTo>
                    <a:lnTo>
                      <a:pt x="62" y="99"/>
                    </a:lnTo>
                    <a:lnTo>
                      <a:pt x="42" y="102"/>
                    </a:lnTo>
                    <a:lnTo>
                      <a:pt x="30" y="116"/>
                    </a:lnTo>
                    <a:lnTo>
                      <a:pt x="17" y="103"/>
                    </a:lnTo>
                    <a:lnTo>
                      <a:pt x="0" y="86"/>
                    </a:lnTo>
                    <a:lnTo>
                      <a:pt x="39" y="69"/>
                    </a:lnTo>
                    <a:lnTo>
                      <a:pt x="39" y="40"/>
                    </a:lnTo>
                    <a:lnTo>
                      <a:pt x="53" y="35"/>
                    </a:lnTo>
                    <a:lnTo>
                      <a:pt x="50" y="4"/>
                    </a:lnTo>
                    <a:lnTo>
                      <a:pt x="74" y="0"/>
                    </a:lnTo>
                    <a:lnTo>
                      <a:pt x="92" y="66"/>
                    </a:lnTo>
                    <a:lnTo>
                      <a:pt x="115" y="67"/>
                    </a:lnTo>
                    <a:lnTo>
                      <a:pt x="125" y="71"/>
                    </a:lnTo>
                    <a:lnTo>
                      <a:pt x="115" y="109"/>
                    </a:lnTo>
                    <a:lnTo>
                      <a:pt x="114" y="124"/>
                    </a:lnTo>
                    <a:lnTo>
                      <a:pt x="9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7" name="Freeform 582"/>
              <p:cNvSpPr>
                <a:spLocks/>
              </p:cNvSpPr>
              <p:nvPr/>
            </p:nvSpPr>
            <p:spPr bwMode="auto">
              <a:xfrm>
                <a:off x="4233" y="1325"/>
                <a:ext cx="226" cy="168"/>
              </a:xfrm>
              <a:custGeom>
                <a:avLst/>
                <a:gdLst>
                  <a:gd name="T0" fmla="*/ 168 w 226"/>
                  <a:gd name="T1" fmla="*/ 168 h 168"/>
                  <a:gd name="T2" fmla="*/ 143 w 226"/>
                  <a:gd name="T3" fmla="*/ 139 h 168"/>
                  <a:gd name="T4" fmla="*/ 131 w 226"/>
                  <a:gd name="T5" fmla="*/ 131 h 168"/>
                  <a:gd name="T6" fmla="*/ 78 w 226"/>
                  <a:gd name="T7" fmla="*/ 129 h 168"/>
                  <a:gd name="T8" fmla="*/ 0 w 226"/>
                  <a:gd name="T9" fmla="*/ 151 h 168"/>
                  <a:gd name="T10" fmla="*/ 30 w 226"/>
                  <a:gd name="T11" fmla="*/ 117 h 168"/>
                  <a:gd name="T12" fmla="*/ 62 w 226"/>
                  <a:gd name="T13" fmla="*/ 80 h 168"/>
                  <a:gd name="T14" fmla="*/ 70 w 226"/>
                  <a:gd name="T15" fmla="*/ 27 h 168"/>
                  <a:gd name="T16" fmla="*/ 90 w 226"/>
                  <a:gd name="T17" fmla="*/ 19 h 168"/>
                  <a:gd name="T18" fmla="*/ 86 w 226"/>
                  <a:gd name="T19" fmla="*/ 0 h 168"/>
                  <a:gd name="T20" fmla="*/ 152 w 226"/>
                  <a:gd name="T21" fmla="*/ 37 h 168"/>
                  <a:gd name="T22" fmla="*/ 166 w 226"/>
                  <a:gd name="T23" fmla="*/ 77 h 168"/>
                  <a:gd name="T24" fmla="*/ 186 w 226"/>
                  <a:gd name="T25" fmla="*/ 77 h 168"/>
                  <a:gd name="T26" fmla="*/ 226 w 226"/>
                  <a:gd name="T27" fmla="*/ 97 h 168"/>
                  <a:gd name="T28" fmla="*/ 192 w 226"/>
                  <a:gd name="T29" fmla="*/ 120 h 168"/>
                  <a:gd name="T30" fmla="*/ 176 w 226"/>
                  <a:gd name="T31" fmla="*/ 123 h 168"/>
                  <a:gd name="T32" fmla="*/ 168 w 226"/>
                  <a:gd name="T33" fmla="*/ 168 h 1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26" h="168">
                    <a:moveTo>
                      <a:pt x="168" y="168"/>
                    </a:moveTo>
                    <a:lnTo>
                      <a:pt x="143" y="139"/>
                    </a:lnTo>
                    <a:lnTo>
                      <a:pt x="131" y="131"/>
                    </a:lnTo>
                    <a:lnTo>
                      <a:pt x="78" y="129"/>
                    </a:lnTo>
                    <a:lnTo>
                      <a:pt x="0" y="151"/>
                    </a:lnTo>
                    <a:lnTo>
                      <a:pt x="30" y="117"/>
                    </a:lnTo>
                    <a:lnTo>
                      <a:pt x="62" y="80"/>
                    </a:lnTo>
                    <a:lnTo>
                      <a:pt x="70" y="27"/>
                    </a:lnTo>
                    <a:lnTo>
                      <a:pt x="90" y="19"/>
                    </a:lnTo>
                    <a:lnTo>
                      <a:pt x="86" y="0"/>
                    </a:lnTo>
                    <a:lnTo>
                      <a:pt x="152" y="37"/>
                    </a:lnTo>
                    <a:lnTo>
                      <a:pt x="166" y="77"/>
                    </a:lnTo>
                    <a:lnTo>
                      <a:pt x="186" y="77"/>
                    </a:lnTo>
                    <a:lnTo>
                      <a:pt x="226" y="97"/>
                    </a:lnTo>
                    <a:lnTo>
                      <a:pt x="192" y="120"/>
                    </a:lnTo>
                    <a:lnTo>
                      <a:pt x="176" y="123"/>
                    </a:lnTo>
                    <a:lnTo>
                      <a:pt x="168" y="16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8" name="Freeform 583"/>
              <p:cNvSpPr>
                <a:spLocks/>
              </p:cNvSpPr>
              <p:nvPr/>
            </p:nvSpPr>
            <p:spPr bwMode="auto">
              <a:xfrm>
                <a:off x="3875" y="2583"/>
                <a:ext cx="107" cy="85"/>
              </a:xfrm>
              <a:custGeom>
                <a:avLst/>
                <a:gdLst>
                  <a:gd name="T0" fmla="*/ 43 w 107"/>
                  <a:gd name="T1" fmla="*/ 85 h 85"/>
                  <a:gd name="T2" fmla="*/ 16 w 107"/>
                  <a:gd name="T3" fmla="*/ 74 h 85"/>
                  <a:gd name="T4" fmla="*/ 26 w 107"/>
                  <a:gd name="T5" fmla="*/ 67 h 85"/>
                  <a:gd name="T6" fmla="*/ 0 w 107"/>
                  <a:gd name="T7" fmla="*/ 39 h 85"/>
                  <a:gd name="T8" fmla="*/ 18 w 107"/>
                  <a:gd name="T9" fmla="*/ 17 h 85"/>
                  <a:gd name="T10" fmla="*/ 47 w 107"/>
                  <a:gd name="T11" fmla="*/ 16 h 85"/>
                  <a:gd name="T12" fmla="*/ 52 w 107"/>
                  <a:gd name="T13" fmla="*/ 6 h 85"/>
                  <a:gd name="T14" fmla="*/ 64 w 107"/>
                  <a:gd name="T15" fmla="*/ 5 h 85"/>
                  <a:gd name="T16" fmla="*/ 76 w 107"/>
                  <a:gd name="T17" fmla="*/ 0 h 85"/>
                  <a:gd name="T18" fmla="*/ 103 w 107"/>
                  <a:gd name="T19" fmla="*/ 12 h 85"/>
                  <a:gd name="T20" fmla="*/ 107 w 107"/>
                  <a:gd name="T21" fmla="*/ 38 h 85"/>
                  <a:gd name="T22" fmla="*/ 100 w 107"/>
                  <a:gd name="T23" fmla="*/ 40 h 85"/>
                  <a:gd name="T24" fmla="*/ 101 w 107"/>
                  <a:gd name="T25" fmla="*/ 82 h 85"/>
                  <a:gd name="T26" fmla="*/ 67 w 107"/>
                  <a:gd name="T27" fmla="*/ 73 h 85"/>
                  <a:gd name="T28" fmla="*/ 43 w 107"/>
                  <a:gd name="T29" fmla="*/ 85 h 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7" h="85">
                    <a:moveTo>
                      <a:pt x="43" y="85"/>
                    </a:moveTo>
                    <a:lnTo>
                      <a:pt x="16" y="74"/>
                    </a:lnTo>
                    <a:lnTo>
                      <a:pt x="26" y="67"/>
                    </a:lnTo>
                    <a:lnTo>
                      <a:pt x="0" y="39"/>
                    </a:lnTo>
                    <a:lnTo>
                      <a:pt x="18" y="17"/>
                    </a:lnTo>
                    <a:lnTo>
                      <a:pt x="47" y="16"/>
                    </a:lnTo>
                    <a:lnTo>
                      <a:pt x="52" y="6"/>
                    </a:lnTo>
                    <a:lnTo>
                      <a:pt x="64" y="5"/>
                    </a:lnTo>
                    <a:lnTo>
                      <a:pt x="76" y="0"/>
                    </a:lnTo>
                    <a:lnTo>
                      <a:pt x="103" y="12"/>
                    </a:lnTo>
                    <a:lnTo>
                      <a:pt x="107" y="38"/>
                    </a:lnTo>
                    <a:lnTo>
                      <a:pt x="100" y="40"/>
                    </a:lnTo>
                    <a:lnTo>
                      <a:pt x="101" y="82"/>
                    </a:lnTo>
                    <a:lnTo>
                      <a:pt x="67" y="73"/>
                    </a:lnTo>
                    <a:lnTo>
                      <a:pt x="43" y="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59" name="Freeform 584"/>
              <p:cNvSpPr>
                <a:spLocks/>
              </p:cNvSpPr>
              <p:nvPr/>
            </p:nvSpPr>
            <p:spPr bwMode="auto">
              <a:xfrm>
                <a:off x="4182" y="3132"/>
                <a:ext cx="57" cy="100"/>
              </a:xfrm>
              <a:custGeom>
                <a:avLst/>
                <a:gdLst>
                  <a:gd name="T0" fmla="*/ 36 w 57"/>
                  <a:gd name="T1" fmla="*/ 100 h 100"/>
                  <a:gd name="T2" fmla="*/ 25 w 57"/>
                  <a:gd name="T3" fmla="*/ 90 h 100"/>
                  <a:gd name="T4" fmla="*/ 8 w 57"/>
                  <a:gd name="T5" fmla="*/ 90 h 100"/>
                  <a:gd name="T6" fmla="*/ 0 w 57"/>
                  <a:gd name="T7" fmla="*/ 73 h 100"/>
                  <a:gd name="T8" fmla="*/ 2 w 57"/>
                  <a:gd name="T9" fmla="*/ 38 h 100"/>
                  <a:gd name="T10" fmla="*/ 8 w 57"/>
                  <a:gd name="T11" fmla="*/ 16 h 100"/>
                  <a:gd name="T12" fmla="*/ 18 w 57"/>
                  <a:gd name="T13" fmla="*/ 0 h 100"/>
                  <a:gd name="T14" fmla="*/ 38 w 57"/>
                  <a:gd name="T15" fmla="*/ 10 h 100"/>
                  <a:gd name="T16" fmla="*/ 51 w 57"/>
                  <a:gd name="T17" fmla="*/ 28 h 100"/>
                  <a:gd name="T18" fmla="*/ 57 w 57"/>
                  <a:gd name="T19" fmla="*/ 52 h 100"/>
                  <a:gd name="T20" fmla="*/ 44 w 57"/>
                  <a:gd name="T21" fmla="*/ 62 h 100"/>
                  <a:gd name="T22" fmla="*/ 44 w 57"/>
                  <a:gd name="T23" fmla="*/ 80 h 100"/>
                  <a:gd name="T24" fmla="*/ 36 w 57"/>
                  <a:gd name="T25" fmla="*/ 100 h 1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00">
                    <a:moveTo>
                      <a:pt x="36" y="100"/>
                    </a:moveTo>
                    <a:lnTo>
                      <a:pt x="25" y="90"/>
                    </a:lnTo>
                    <a:lnTo>
                      <a:pt x="8" y="90"/>
                    </a:lnTo>
                    <a:lnTo>
                      <a:pt x="0" y="73"/>
                    </a:lnTo>
                    <a:lnTo>
                      <a:pt x="2" y="38"/>
                    </a:lnTo>
                    <a:lnTo>
                      <a:pt x="8" y="16"/>
                    </a:lnTo>
                    <a:lnTo>
                      <a:pt x="18" y="0"/>
                    </a:lnTo>
                    <a:lnTo>
                      <a:pt x="38" y="10"/>
                    </a:lnTo>
                    <a:lnTo>
                      <a:pt x="51" y="28"/>
                    </a:lnTo>
                    <a:lnTo>
                      <a:pt x="57" y="52"/>
                    </a:lnTo>
                    <a:lnTo>
                      <a:pt x="44" y="62"/>
                    </a:lnTo>
                    <a:lnTo>
                      <a:pt x="44" y="80"/>
                    </a:lnTo>
                    <a:lnTo>
                      <a:pt x="36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0" name="Freeform 585"/>
              <p:cNvSpPr>
                <a:spLocks/>
              </p:cNvSpPr>
              <p:nvPr/>
            </p:nvSpPr>
            <p:spPr bwMode="auto">
              <a:xfrm>
                <a:off x="3995" y="2888"/>
                <a:ext cx="74" cy="86"/>
              </a:xfrm>
              <a:custGeom>
                <a:avLst/>
                <a:gdLst>
                  <a:gd name="T0" fmla="*/ 46 w 74"/>
                  <a:gd name="T1" fmla="*/ 86 h 86"/>
                  <a:gd name="T2" fmla="*/ 22 w 74"/>
                  <a:gd name="T3" fmla="*/ 82 h 86"/>
                  <a:gd name="T4" fmla="*/ 0 w 74"/>
                  <a:gd name="T5" fmla="*/ 67 h 86"/>
                  <a:gd name="T6" fmla="*/ 15 w 74"/>
                  <a:gd name="T7" fmla="*/ 59 h 86"/>
                  <a:gd name="T8" fmla="*/ 15 w 74"/>
                  <a:gd name="T9" fmla="*/ 29 h 86"/>
                  <a:gd name="T10" fmla="*/ 10 w 74"/>
                  <a:gd name="T11" fmla="*/ 18 h 86"/>
                  <a:gd name="T12" fmla="*/ 25 w 74"/>
                  <a:gd name="T13" fmla="*/ 0 h 86"/>
                  <a:gd name="T14" fmla="*/ 48 w 74"/>
                  <a:gd name="T15" fmla="*/ 13 h 86"/>
                  <a:gd name="T16" fmla="*/ 50 w 74"/>
                  <a:gd name="T17" fmla="*/ 23 h 86"/>
                  <a:gd name="T18" fmla="*/ 65 w 74"/>
                  <a:gd name="T19" fmla="*/ 28 h 86"/>
                  <a:gd name="T20" fmla="*/ 74 w 74"/>
                  <a:gd name="T21" fmla="*/ 33 h 86"/>
                  <a:gd name="T22" fmla="*/ 46 w 74"/>
                  <a:gd name="T23" fmla="*/ 86 h 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4" h="86">
                    <a:moveTo>
                      <a:pt x="46" y="86"/>
                    </a:moveTo>
                    <a:lnTo>
                      <a:pt x="22" y="82"/>
                    </a:lnTo>
                    <a:lnTo>
                      <a:pt x="0" y="67"/>
                    </a:lnTo>
                    <a:lnTo>
                      <a:pt x="15" y="59"/>
                    </a:lnTo>
                    <a:lnTo>
                      <a:pt x="15" y="29"/>
                    </a:lnTo>
                    <a:lnTo>
                      <a:pt x="10" y="18"/>
                    </a:lnTo>
                    <a:lnTo>
                      <a:pt x="25" y="0"/>
                    </a:lnTo>
                    <a:lnTo>
                      <a:pt x="48" y="13"/>
                    </a:lnTo>
                    <a:lnTo>
                      <a:pt x="50" y="23"/>
                    </a:lnTo>
                    <a:lnTo>
                      <a:pt x="65" y="28"/>
                    </a:lnTo>
                    <a:lnTo>
                      <a:pt x="74" y="33"/>
                    </a:lnTo>
                    <a:lnTo>
                      <a:pt x="46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1" name="Freeform 586"/>
              <p:cNvSpPr>
                <a:spLocks/>
              </p:cNvSpPr>
              <p:nvPr/>
            </p:nvSpPr>
            <p:spPr bwMode="auto">
              <a:xfrm>
                <a:off x="4244" y="2868"/>
                <a:ext cx="149" cy="156"/>
              </a:xfrm>
              <a:custGeom>
                <a:avLst/>
                <a:gdLst>
                  <a:gd name="T0" fmla="*/ 106 w 149"/>
                  <a:gd name="T1" fmla="*/ 156 h 156"/>
                  <a:gd name="T2" fmla="*/ 68 w 149"/>
                  <a:gd name="T3" fmla="*/ 95 h 156"/>
                  <a:gd name="T4" fmla="*/ 46 w 149"/>
                  <a:gd name="T5" fmla="*/ 100 h 156"/>
                  <a:gd name="T6" fmla="*/ 40 w 149"/>
                  <a:gd name="T7" fmla="*/ 113 h 156"/>
                  <a:gd name="T8" fmla="*/ 26 w 149"/>
                  <a:gd name="T9" fmla="*/ 117 h 156"/>
                  <a:gd name="T10" fmla="*/ 4 w 149"/>
                  <a:gd name="T11" fmla="*/ 91 h 156"/>
                  <a:gd name="T12" fmla="*/ 7 w 149"/>
                  <a:gd name="T13" fmla="*/ 77 h 156"/>
                  <a:gd name="T14" fmla="*/ 2 w 149"/>
                  <a:gd name="T15" fmla="*/ 61 h 156"/>
                  <a:gd name="T16" fmla="*/ 0 w 149"/>
                  <a:gd name="T17" fmla="*/ 50 h 156"/>
                  <a:gd name="T18" fmla="*/ 15 w 149"/>
                  <a:gd name="T19" fmla="*/ 47 h 156"/>
                  <a:gd name="T20" fmla="*/ 2 w 149"/>
                  <a:gd name="T21" fmla="*/ 31 h 156"/>
                  <a:gd name="T22" fmla="*/ 6 w 149"/>
                  <a:gd name="T23" fmla="*/ 16 h 156"/>
                  <a:gd name="T24" fmla="*/ 17 w 149"/>
                  <a:gd name="T25" fmla="*/ 17 h 156"/>
                  <a:gd name="T26" fmla="*/ 30 w 149"/>
                  <a:gd name="T27" fmla="*/ 6 h 156"/>
                  <a:gd name="T28" fmla="*/ 40 w 149"/>
                  <a:gd name="T29" fmla="*/ 9 h 156"/>
                  <a:gd name="T30" fmla="*/ 56 w 149"/>
                  <a:gd name="T31" fmla="*/ 8 h 156"/>
                  <a:gd name="T32" fmla="*/ 65 w 149"/>
                  <a:gd name="T33" fmla="*/ 6 h 156"/>
                  <a:gd name="T34" fmla="*/ 76 w 149"/>
                  <a:gd name="T35" fmla="*/ 14 h 156"/>
                  <a:gd name="T36" fmla="*/ 81 w 149"/>
                  <a:gd name="T37" fmla="*/ 8 h 156"/>
                  <a:gd name="T38" fmla="*/ 98 w 149"/>
                  <a:gd name="T39" fmla="*/ 0 h 156"/>
                  <a:gd name="T40" fmla="*/ 108 w 149"/>
                  <a:gd name="T41" fmla="*/ 0 h 156"/>
                  <a:gd name="T42" fmla="*/ 149 w 149"/>
                  <a:gd name="T43" fmla="*/ 40 h 156"/>
                  <a:gd name="T44" fmla="*/ 140 w 149"/>
                  <a:gd name="T45" fmla="*/ 68 h 156"/>
                  <a:gd name="T46" fmla="*/ 126 w 149"/>
                  <a:gd name="T47" fmla="*/ 73 h 156"/>
                  <a:gd name="T48" fmla="*/ 129 w 149"/>
                  <a:gd name="T49" fmla="*/ 91 h 156"/>
                  <a:gd name="T50" fmla="*/ 131 w 149"/>
                  <a:gd name="T51" fmla="*/ 111 h 156"/>
                  <a:gd name="T52" fmla="*/ 141 w 149"/>
                  <a:gd name="T53" fmla="*/ 110 h 156"/>
                  <a:gd name="T54" fmla="*/ 144 w 149"/>
                  <a:gd name="T55" fmla="*/ 149 h 156"/>
                  <a:gd name="T56" fmla="*/ 117 w 149"/>
                  <a:gd name="T57" fmla="*/ 147 h 156"/>
                  <a:gd name="T58" fmla="*/ 106 w 149"/>
                  <a:gd name="T59" fmla="*/ 156 h 15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49" h="156">
                    <a:moveTo>
                      <a:pt x="106" y="156"/>
                    </a:moveTo>
                    <a:lnTo>
                      <a:pt x="68" y="95"/>
                    </a:lnTo>
                    <a:lnTo>
                      <a:pt x="46" y="100"/>
                    </a:lnTo>
                    <a:lnTo>
                      <a:pt x="40" y="113"/>
                    </a:lnTo>
                    <a:lnTo>
                      <a:pt x="26" y="117"/>
                    </a:lnTo>
                    <a:lnTo>
                      <a:pt x="4" y="91"/>
                    </a:lnTo>
                    <a:lnTo>
                      <a:pt x="7" y="77"/>
                    </a:lnTo>
                    <a:lnTo>
                      <a:pt x="2" y="61"/>
                    </a:lnTo>
                    <a:lnTo>
                      <a:pt x="0" y="50"/>
                    </a:lnTo>
                    <a:lnTo>
                      <a:pt x="15" y="47"/>
                    </a:lnTo>
                    <a:lnTo>
                      <a:pt x="2" y="31"/>
                    </a:lnTo>
                    <a:lnTo>
                      <a:pt x="6" y="16"/>
                    </a:lnTo>
                    <a:lnTo>
                      <a:pt x="17" y="17"/>
                    </a:lnTo>
                    <a:lnTo>
                      <a:pt x="30" y="6"/>
                    </a:lnTo>
                    <a:lnTo>
                      <a:pt x="40" y="9"/>
                    </a:lnTo>
                    <a:lnTo>
                      <a:pt x="56" y="8"/>
                    </a:lnTo>
                    <a:lnTo>
                      <a:pt x="65" y="6"/>
                    </a:lnTo>
                    <a:lnTo>
                      <a:pt x="76" y="14"/>
                    </a:lnTo>
                    <a:lnTo>
                      <a:pt x="81" y="8"/>
                    </a:lnTo>
                    <a:lnTo>
                      <a:pt x="98" y="0"/>
                    </a:lnTo>
                    <a:lnTo>
                      <a:pt x="108" y="0"/>
                    </a:lnTo>
                    <a:lnTo>
                      <a:pt x="149" y="40"/>
                    </a:lnTo>
                    <a:lnTo>
                      <a:pt x="140" y="68"/>
                    </a:lnTo>
                    <a:lnTo>
                      <a:pt x="126" y="73"/>
                    </a:lnTo>
                    <a:lnTo>
                      <a:pt x="129" y="91"/>
                    </a:lnTo>
                    <a:lnTo>
                      <a:pt x="131" y="111"/>
                    </a:lnTo>
                    <a:lnTo>
                      <a:pt x="141" y="110"/>
                    </a:lnTo>
                    <a:lnTo>
                      <a:pt x="144" y="149"/>
                    </a:lnTo>
                    <a:lnTo>
                      <a:pt x="117" y="147"/>
                    </a:lnTo>
                    <a:lnTo>
                      <a:pt x="106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2" name="Freeform 587"/>
              <p:cNvSpPr>
                <a:spLocks/>
              </p:cNvSpPr>
              <p:nvPr/>
            </p:nvSpPr>
            <p:spPr bwMode="auto">
              <a:xfrm>
                <a:off x="4176" y="2550"/>
                <a:ext cx="136" cy="148"/>
              </a:xfrm>
              <a:custGeom>
                <a:avLst/>
                <a:gdLst>
                  <a:gd name="T0" fmla="*/ 60 w 136"/>
                  <a:gd name="T1" fmla="*/ 148 h 148"/>
                  <a:gd name="T2" fmla="*/ 44 w 136"/>
                  <a:gd name="T3" fmla="*/ 127 h 148"/>
                  <a:gd name="T4" fmla="*/ 34 w 136"/>
                  <a:gd name="T5" fmla="*/ 80 h 148"/>
                  <a:gd name="T6" fmla="*/ 1 w 136"/>
                  <a:gd name="T7" fmla="*/ 24 h 148"/>
                  <a:gd name="T8" fmla="*/ 0 w 136"/>
                  <a:gd name="T9" fmla="*/ 18 h 148"/>
                  <a:gd name="T10" fmla="*/ 0 w 136"/>
                  <a:gd name="T11" fmla="*/ 10 h 148"/>
                  <a:gd name="T12" fmla="*/ 27 w 136"/>
                  <a:gd name="T13" fmla="*/ 12 h 148"/>
                  <a:gd name="T14" fmla="*/ 41 w 136"/>
                  <a:gd name="T15" fmla="*/ 22 h 148"/>
                  <a:gd name="T16" fmla="*/ 55 w 136"/>
                  <a:gd name="T17" fmla="*/ 20 h 148"/>
                  <a:gd name="T18" fmla="*/ 73 w 136"/>
                  <a:gd name="T19" fmla="*/ 24 h 148"/>
                  <a:gd name="T20" fmla="*/ 84 w 136"/>
                  <a:gd name="T21" fmla="*/ 17 h 148"/>
                  <a:gd name="T22" fmla="*/ 91 w 136"/>
                  <a:gd name="T23" fmla="*/ 0 h 148"/>
                  <a:gd name="T24" fmla="*/ 119 w 136"/>
                  <a:gd name="T25" fmla="*/ 59 h 148"/>
                  <a:gd name="T26" fmla="*/ 136 w 136"/>
                  <a:gd name="T27" fmla="*/ 62 h 148"/>
                  <a:gd name="T28" fmla="*/ 134 w 136"/>
                  <a:gd name="T29" fmla="*/ 82 h 148"/>
                  <a:gd name="T30" fmla="*/ 123 w 136"/>
                  <a:gd name="T31" fmla="*/ 87 h 148"/>
                  <a:gd name="T32" fmla="*/ 124 w 136"/>
                  <a:gd name="T33" fmla="*/ 102 h 148"/>
                  <a:gd name="T34" fmla="*/ 120 w 136"/>
                  <a:gd name="T35" fmla="*/ 117 h 148"/>
                  <a:gd name="T36" fmla="*/ 110 w 136"/>
                  <a:gd name="T37" fmla="*/ 125 h 148"/>
                  <a:gd name="T38" fmla="*/ 98 w 136"/>
                  <a:gd name="T39" fmla="*/ 137 h 148"/>
                  <a:gd name="T40" fmla="*/ 60 w 136"/>
                  <a:gd name="T41" fmla="*/ 148 h 14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6" h="148">
                    <a:moveTo>
                      <a:pt x="60" y="148"/>
                    </a:moveTo>
                    <a:lnTo>
                      <a:pt x="44" y="127"/>
                    </a:lnTo>
                    <a:lnTo>
                      <a:pt x="34" y="80"/>
                    </a:lnTo>
                    <a:lnTo>
                      <a:pt x="1" y="2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27" y="12"/>
                    </a:lnTo>
                    <a:lnTo>
                      <a:pt x="41" y="22"/>
                    </a:lnTo>
                    <a:lnTo>
                      <a:pt x="55" y="20"/>
                    </a:lnTo>
                    <a:lnTo>
                      <a:pt x="73" y="24"/>
                    </a:lnTo>
                    <a:lnTo>
                      <a:pt x="84" y="17"/>
                    </a:lnTo>
                    <a:lnTo>
                      <a:pt x="91" y="0"/>
                    </a:lnTo>
                    <a:lnTo>
                      <a:pt x="119" y="59"/>
                    </a:lnTo>
                    <a:lnTo>
                      <a:pt x="136" y="62"/>
                    </a:lnTo>
                    <a:lnTo>
                      <a:pt x="134" y="82"/>
                    </a:lnTo>
                    <a:lnTo>
                      <a:pt x="123" y="87"/>
                    </a:lnTo>
                    <a:lnTo>
                      <a:pt x="124" y="102"/>
                    </a:lnTo>
                    <a:lnTo>
                      <a:pt x="120" y="117"/>
                    </a:lnTo>
                    <a:lnTo>
                      <a:pt x="110" y="125"/>
                    </a:lnTo>
                    <a:lnTo>
                      <a:pt x="98" y="137"/>
                    </a:lnTo>
                    <a:lnTo>
                      <a:pt x="60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3" name="Freeform 588"/>
              <p:cNvSpPr>
                <a:spLocks/>
              </p:cNvSpPr>
              <p:nvPr/>
            </p:nvSpPr>
            <p:spPr bwMode="auto">
              <a:xfrm>
                <a:off x="3664" y="2466"/>
                <a:ext cx="42" cy="33"/>
              </a:xfrm>
              <a:custGeom>
                <a:avLst/>
                <a:gdLst>
                  <a:gd name="T0" fmla="*/ 6 w 42"/>
                  <a:gd name="T1" fmla="*/ 33 h 33"/>
                  <a:gd name="T2" fmla="*/ 0 w 42"/>
                  <a:gd name="T3" fmla="*/ 29 h 33"/>
                  <a:gd name="T4" fmla="*/ 1 w 42"/>
                  <a:gd name="T5" fmla="*/ 26 h 33"/>
                  <a:gd name="T6" fmla="*/ 1 w 42"/>
                  <a:gd name="T7" fmla="*/ 25 h 33"/>
                  <a:gd name="T8" fmla="*/ 1 w 42"/>
                  <a:gd name="T9" fmla="*/ 24 h 33"/>
                  <a:gd name="T10" fmla="*/ 3 w 42"/>
                  <a:gd name="T11" fmla="*/ 21 h 33"/>
                  <a:gd name="T12" fmla="*/ 9 w 42"/>
                  <a:gd name="T13" fmla="*/ 16 h 33"/>
                  <a:gd name="T14" fmla="*/ 16 w 42"/>
                  <a:gd name="T15" fmla="*/ 14 h 33"/>
                  <a:gd name="T16" fmla="*/ 18 w 42"/>
                  <a:gd name="T17" fmla="*/ 13 h 33"/>
                  <a:gd name="T18" fmla="*/ 18 w 42"/>
                  <a:gd name="T19" fmla="*/ 11 h 33"/>
                  <a:gd name="T20" fmla="*/ 18 w 42"/>
                  <a:gd name="T21" fmla="*/ 8 h 33"/>
                  <a:gd name="T22" fmla="*/ 19 w 42"/>
                  <a:gd name="T23" fmla="*/ 5 h 33"/>
                  <a:gd name="T24" fmla="*/ 23 w 42"/>
                  <a:gd name="T25" fmla="*/ 2 h 33"/>
                  <a:gd name="T26" fmla="*/ 25 w 42"/>
                  <a:gd name="T27" fmla="*/ 0 h 33"/>
                  <a:gd name="T28" fmla="*/ 42 w 42"/>
                  <a:gd name="T29" fmla="*/ 9 h 33"/>
                  <a:gd name="T30" fmla="*/ 34 w 42"/>
                  <a:gd name="T31" fmla="*/ 18 h 33"/>
                  <a:gd name="T32" fmla="*/ 6 w 42"/>
                  <a:gd name="T33" fmla="*/ 33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33">
                    <a:moveTo>
                      <a:pt x="6" y="33"/>
                    </a:moveTo>
                    <a:lnTo>
                      <a:pt x="0" y="29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3" y="21"/>
                    </a:lnTo>
                    <a:lnTo>
                      <a:pt x="9" y="16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9" y="5"/>
                    </a:lnTo>
                    <a:lnTo>
                      <a:pt x="23" y="2"/>
                    </a:lnTo>
                    <a:lnTo>
                      <a:pt x="25" y="0"/>
                    </a:lnTo>
                    <a:lnTo>
                      <a:pt x="42" y="9"/>
                    </a:lnTo>
                    <a:lnTo>
                      <a:pt x="34" y="18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4" name="Freeform 589"/>
              <p:cNvSpPr>
                <a:spLocks/>
              </p:cNvSpPr>
              <p:nvPr/>
            </p:nvSpPr>
            <p:spPr bwMode="auto">
              <a:xfrm>
                <a:off x="3670" y="2463"/>
                <a:ext cx="117" cy="121"/>
              </a:xfrm>
              <a:custGeom>
                <a:avLst/>
                <a:gdLst>
                  <a:gd name="T0" fmla="*/ 74 w 117"/>
                  <a:gd name="T1" fmla="*/ 121 h 121"/>
                  <a:gd name="T2" fmla="*/ 55 w 117"/>
                  <a:gd name="T3" fmla="*/ 115 h 121"/>
                  <a:gd name="T4" fmla="*/ 42 w 117"/>
                  <a:gd name="T5" fmla="*/ 107 h 121"/>
                  <a:gd name="T6" fmla="*/ 38 w 117"/>
                  <a:gd name="T7" fmla="*/ 81 h 121"/>
                  <a:gd name="T8" fmla="*/ 40 w 117"/>
                  <a:gd name="T9" fmla="*/ 71 h 121"/>
                  <a:gd name="T10" fmla="*/ 0 w 117"/>
                  <a:gd name="T11" fmla="*/ 36 h 121"/>
                  <a:gd name="T12" fmla="*/ 28 w 117"/>
                  <a:gd name="T13" fmla="*/ 21 h 121"/>
                  <a:gd name="T14" fmla="*/ 36 w 117"/>
                  <a:gd name="T15" fmla="*/ 12 h 121"/>
                  <a:gd name="T16" fmla="*/ 43 w 117"/>
                  <a:gd name="T17" fmla="*/ 0 h 121"/>
                  <a:gd name="T18" fmla="*/ 56 w 117"/>
                  <a:gd name="T19" fmla="*/ 19 h 121"/>
                  <a:gd name="T20" fmla="*/ 88 w 117"/>
                  <a:gd name="T21" fmla="*/ 33 h 121"/>
                  <a:gd name="T22" fmla="*/ 117 w 117"/>
                  <a:gd name="T23" fmla="*/ 79 h 121"/>
                  <a:gd name="T24" fmla="*/ 99 w 117"/>
                  <a:gd name="T25" fmla="*/ 86 h 121"/>
                  <a:gd name="T26" fmla="*/ 89 w 117"/>
                  <a:gd name="T27" fmla="*/ 108 h 121"/>
                  <a:gd name="T28" fmla="*/ 74 w 117"/>
                  <a:gd name="T29" fmla="*/ 121 h 1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7" h="121">
                    <a:moveTo>
                      <a:pt x="74" y="121"/>
                    </a:moveTo>
                    <a:lnTo>
                      <a:pt x="55" y="115"/>
                    </a:lnTo>
                    <a:lnTo>
                      <a:pt x="42" y="107"/>
                    </a:lnTo>
                    <a:lnTo>
                      <a:pt x="38" y="81"/>
                    </a:lnTo>
                    <a:lnTo>
                      <a:pt x="40" y="71"/>
                    </a:lnTo>
                    <a:lnTo>
                      <a:pt x="0" y="36"/>
                    </a:lnTo>
                    <a:lnTo>
                      <a:pt x="28" y="21"/>
                    </a:lnTo>
                    <a:lnTo>
                      <a:pt x="36" y="12"/>
                    </a:lnTo>
                    <a:lnTo>
                      <a:pt x="43" y="0"/>
                    </a:lnTo>
                    <a:lnTo>
                      <a:pt x="56" y="19"/>
                    </a:lnTo>
                    <a:lnTo>
                      <a:pt x="88" y="33"/>
                    </a:lnTo>
                    <a:lnTo>
                      <a:pt x="117" y="79"/>
                    </a:lnTo>
                    <a:lnTo>
                      <a:pt x="99" y="86"/>
                    </a:lnTo>
                    <a:lnTo>
                      <a:pt x="89" y="108"/>
                    </a:lnTo>
                    <a:lnTo>
                      <a:pt x="74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5" name="Freeform 590"/>
              <p:cNvSpPr>
                <a:spLocks/>
              </p:cNvSpPr>
              <p:nvPr/>
            </p:nvSpPr>
            <p:spPr bwMode="auto">
              <a:xfrm>
                <a:off x="4024" y="2517"/>
                <a:ext cx="153" cy="116"/>
              </a:xfrm>
              <a:custGeom>
                <a:avLst/>
                <a:gdLst>
                  <a:gd name="T0" fmla="*/ 77 w 153"/>
                  <a:gd name="T1" fmla="*/ 116 h 116"/>
                  <a:gd name="T2" fmla="*/ 33 w 153"/>
                  <a:gd name="T3" fmla="*/ 103 h 116"/>
                  <a:gd name="T4" fmla="*/ 0 w 153"/>
                  <a:gd name="T5" fmla="*/ 44 h 116"/>
                  <a:gd name="T6" fmla="*/ 9 w 153"/>
                  <a:gd name="T7" fmla="*/ 11 h 116"/>
                  <a:gd name="T8" fmla="*/ 24 w 153"/>
                  <a:gd name="T9" fmla="*/ 0 h 116"/>
                  <a:gd name="T10" fmla="*/ 38 w 153"/>
                  <a:gd name="T11" fmla="*/ 10 h 116"/>
                  <a:gd name="T12" fmla="*/ 56 w 153"/>
                  <a:gd name="T13" fmla="*/ 25 h 116"/>
                  <a:gd name="T14" fmla="*/ 96 w 153"/>
                  <a:gd name="T15" fmla="*/ 35 h 116"/>
                  <a:gd name="T16" fmla="*/ 112 w 153"/>
                  <a:gd name="T17" fmla="*/ 57 h 116"/>
                  <a:gd name="T18" fmla="*/ 127 w 153"/>
                  <a:gd name="T19" fmla="*/ 60 h 116"/>
                  <a:gd name="T20" fmla="*/ 152 w 153"/>
                  <a:gd name="T21" fmla="*/ 51 h 116"/>
                  <a:gd name="T22" fmla="*/ 153 w 153"/>
                  <a:gd name="T23" fmla="*/ 57 h 116"/>
                  <a:gd name="T24" fmla="*/ 138 w 153"/>
                  <a:gd name="T25" fmla="*/ 83 h 116"/>
                  <a:gd name="T26" fmla="*/ 146 w 153"/>
                  <a:gd name="T27" fmla="*/ 91 h 116"/>
                  <a:gd name="T28" fmla="*/ 147 w 153"/>
                  <a:gd name="T29" fmla="*/ 108 h 116"/>
                  <a:gd name="T30" fmla="*/ 131 w 153"/>
                  <a:gd name="T31" fmla="*/ 103 h 116"/>
                  <a:gd name="T32" fmla="*/ 108 w 153"/>
                  <a:gd name="T33" fmla="*/ 108 h 116"/>
                  <a:gd name="T34" fmla="*/ 84 w 153"/>
                  <a:gd name="T35" fmla="*/ 105 h 116"/>
                  <a:gd name="T36" fmla="*/ 77 w 153"/>
                  <a:gd name="T37" fmla="*/ 116 h 1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3" h="116">
                    <a:moveTo>
                      <a:pt x="77" y="116"/>
                    </a:moveTo>
                    <a:lnTo>
                      <a:pt x="33" y="103"/>
                    </a:lnTo>
                    <a:lnTo>
                      <a:pt x="0" y="44"/>
                    </a:lnTo>
                    <a:lnTo>
                      <a:pt x="9" y="11"/>
                    </a:lnTo>
                    <a:lnTo>
                      <a:pt x="24" y="0"/>
                    </a:lnTo>
                    <a:lnTo>
                      <a:pt x="38" y="10"/>
                    </a:lnTo>
                    <a:lnTo>
                      <a:pt x="56" y="25"/>
                    </a:lnTo>
                    <a:lnTo>
                      <a:pt x="96" y="35"/>
                    </a:lnTo>
                    <a:lnTo>
                      <a:pt x="112" y="57"/>
                    </a:lnTo>
                    <a:lnTo>
                      <a:pt x="127" y="60"/>
                    </a:lnTo>
                    <a:lnTo>
                      <a:pt x="152" y="51"/>
                    </a:lnTo>
                    <a:lnTo>
                      <a:pt x="153" y="57"/>
                    </a:lnTo>
                    <a:lnTo>
                      <a:pt x="138" y="83"/>
                    </a:lnTo>
                    <a:lnTo>
                      <a:pt x="146" y="91"/>
                    </a:lnTo>
                    <a:lnTo>
                      <a:pt x="147" y="108"/>
                    </a:lnTo>
                    <a:lnTo>
                      <a:pt x="131" y="103"/>
                    </a:lnTo>
                    <a:lnTo>
                      <a:pt x="108" y="108"/>
                    </a:lnTo>
                    <a:lnTo>
                      <a:pt x="84" y="105"/>
                    </a:lnTo>
                    <a:lnTo>
                      <a:pt x="77" y="1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6" name="Freeform 591"/>
              <p:cNvSpPr>
                <a:spLocks/>
              </p:cNvSpPr>
              <p:nvPr/>
            </p:nvSpPr>
            <p:spPr bwMode="auto">
              <a:xfrm>
                <a:off x="3763" y="3175"/>
                <a:ext cx="40" cy="38"/>
              </a:xfrm>
              <a:custGeom>
                <a:avLst/>
                <a:gdLst>
                  <a:gd name="T0" fmla="*/ 10 w 40"/>
                  <a:gd name="T1" fmla="*/ 38 h 38"/>
                  <a:gd name="T2" fmla="*/ 0 w 40"/>
                  <a:gd name="T3" fmla="*/ 26 h 38"/>
                  <a:gd name="T4" fmla="*/ 12 w 40"/>
                  <a:gd name="T5" fmla="*/ 3 h 38"/>
                  <a:gd name="T6" fmla="*/ 22 w 40"/>
                  <a:gd name="T7" fmla="*/ 1 h 38"/>
                  <a:gd name="T8" fmla="*/ 39 w 40"/>
                  <a:gd name="T9" fmla="*/ 0 h 38"/>
                  <a:gd name="T10" fmla="*/ 40 w 40"/>
                  <a:gd name="T11" fmla="*/ 17 h 38"/>
                  <a:gd name="T12" fmla="*/ 17 w 40"/>
                  <a:gd name="T13" fmla="*/ 24 h 38"/>
                  <a:gd name="T14" fmla="*/ 10 w 40"/>
                  <a:gd name="T15" fmla="*/ 38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0" h="38">
                    <a:moveTo>
                      <a:pt x="10" y="38"/>
                    </a:moveTo>
                    <a:lnTo>
                      <a:pt x="0" y="26"/>
                    </a:lnTo>
                    <a:lnTo>
                      <a:pt x="12" y="3"/>
                    </a:lnTo>
                    <a:lnTo>
                      <a:pt x="22" y="1"/>
                    </a:lnTo>
                    <a:lnTo>
                      <a:pt x="39" y="0"/>
                    </a:lnTo>
                    <a:lnTo>
                      <a:pt x="40" y="17"/>
                    </a:lnTo>
                    <a:lnTo>
                      <a:pt x="17" y="24"/>
                    </a:lnTo>
                    <a:lnTo>
                      <a:pt x="10" y="38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67" name="Freeform 592"/>
              <p:cNvSpPr>
                <a:spLocks/>
              </p:cNvSpPr>
              <p:nvPr/>
            </p:nvSpPr>
            <p:spPr bwMode="auto">
              <a:xfrm>
                <a:off x="4574" y="2672"/>
                <a:ext cx="108" cy="134"/>
              </a:xfrm>
              <a:custGeom>
                <a:avLst/>
                <a:gdLst>
                  <a:gd name="T0" fmla="*/ 64 w 108"/>
                  <a:gd name="T1" fmla="*/ 134 h 134"/>
                  <a:gd name="T2" fmla="*/ 50 w 108"/>
                  <a:gd name="T3" fmla="*/ 123 h 134"/>
                  <a:gd name="T4" fmla="*/ 41 w 108"/>
                  <a:gd name="T5" fmla="*/ 98 h 134"/>
                  <a:gd name="T6" fmla="*/ 19 w 108"/>
                  <a:gd name="T7" fmla="*/ 84 h 134"/>
                  <a:gd name="T8" fmla="*/ 1 w 108"/>
                  <a:gd name="T9" fmla="*/ 64 h 134"/>
                  <a:gd name="T10" fmla="*/ 0 w 108"/>
                  <a:gd name="T11" fmla="*/ 49 h 134"/>
                  <a:gd name="T12" fmla="*/ 13 w 108"/>
                  <a:gd name="T13" fmla="*/ 39 h 134"/>
                  <a:gd name="T14" fmla="*/ 22 w 108"/>
                  <a:gd name="T15" fmla="*/ 38 h 134"/>
                  <a:gd name="T16" fmla="*/ 24 w 108"/>
                  <a:gd name="T17" fmla="*/ 25 h 134"/>
                  <a:gd name="T18" fmla="*/ 53 w 108"/>
                  <a:gd name="T19" fmla="*/ 17 h 134"/>
                  <a:gd name="T20" fmla="*/ 61 w 108"/>
                  <a:gd name="T21" fmla="*/ 0 h 134"/>
                  <a:gd name="T22" fmla="*/ 73 w 108"/>
                  <a:gd name="T23" fmla="*/ 14 h 134"/>
                  <a:gd name="T24" fmla="*/ 78 w 108"/>
                  <a:gd name="T25" fmla="*/ 30 h 134"/>
                  <a:gd name="T26" fmla="*/ 90 w 108"/>
                  <a:gd name="T27" fmla="*/ 42 h 134"/>
                  <a:gd name="T28" fmla="*/ 99 w 108"/>
                  <a:gd name="T29" fmla="*/ 63 h 134"/>
                  <a:gd name="T30" fmla="*/ 99 w 108"/>
                  <a:gd name="T31" fmla="*/ 75 h 134"/>
                  <a:gd name="T32" fmla="*/ 108 w 108"/>
                  <a:gd name="T33" fmla="*/ 80 h 134"/>
                  <a:gd name="T34" fmla="*/ 98 w 108"/>
                  <a:gd name="T35" fmla="*/ 93 h 134"/>
                  <a:gd name="T36" fmla="*/ 86 w 108"/>
                  <a:gd name="T37" fmla="*/ 98 h 134"/>
                  <a:gd name="T38" fmla="*/ 90 w 108"/>
                  <a:gd name="T39" fmla="*/ 120 h 134"/>
                  <a:gd name="T40" fmla="*/ 74 w 108"/>
                  <a:gd name="T41" fmla="*/ 120 h 134"/>
                  <a:gd name="T42" fmla="*/ 64 w 108"/>
                  <a:gd name="T43" fmla="*/ 134 h 1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8" h="134">
                    <a:moveTo>
                      <a:pt x="64" y="134"/>
                    </a:moveTo>
                    <a:lnTo>
                      <a:pt x="50" y="123"/>
                    </a:lnTo>
                    <a:lnTo>
                      <a:pt x="41" y="98"/>
                    </a:lnTo>
                    <a:lnTo>
                      <a:pt x="19" y="84"/>
                    </a:lnTo>
                    <a:lnTo>
                      <a:pt x="1" y="64"/>
                    </a:lnTo>
                    <a:lnTo>
                      <a:pt x="0" y="49"/>
                    </a:lnTo>
                    <a:lnTo>
                      <a:pt x="13" y="39"/>
                    </a:lnTo>
                    <a:lnTo>
                      <a:pt x="22" y="38"/>
                    </a:lnTo>
                    <a:lnTo>
                      <a:pt x="24" y="25"/>
                    </a:lnTo>
                    <a:lnTo>
                      <a:pt x="53" y="17"/>
                    </a:lnTo>
                    <a:lnTo>
                      <a:pt x="61" y="0"/>
                    </a:lnTo>
                    <a:lnTo>
                      <a:pt x="73" y="14"/>
                    </a:lnTo>
                    <a:lnTo>
                      <a:pt x="78" y="30"/>
                    </a:lnTo>
                    <a:lnTo>
                      <a:pt x="90" y="42"/>
                    </a:lnTo>
                    <a:lnTo>
                      <a:pt x="99" y="63"/>
                    </a:lnTo>
                    <a:lnTo>
                      <a:pt x="99" y="75"/>
                    </a:lnTo>
                    <a:lnTo>
                      <a:pt x="108" y="80"/>
                    </a:lnTo>
                    <a:lnTo>
                      <a:pt x="98" y="93"/>
                    </a:lnTo>
                    <a:lnTo>
                      <a:pt x="86" y="98"/>
                    </a:lnTo>
                    <a:lnTo>
                      <a:pt x="90" y="120"/>
                    </a:lnTo>
                    <a:lnTo>
                      <a:pt x="74" y="120"/>
                    </a:lnTo>
                    <a:lnTo>
                      <a:pt x="64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057" name="Freeform 594"/>
            <p:cNvSpPr>
              <a:spLocks/>
            </p:cNvSpPr>
            <p:nvPr/>
          </p:nvSpPr>
          <p:spPr bwMode="auto">
            <a:xfrm>
              <a:off x="3509" y="3066"/>
              <a:ext cx="97" cy="52"/>
            </a:xfrm>
            <a:custGeom>
              <a:avLst/>
              <a:gdLst>
                <a:gd name="T0" fmla="*/ 42 w 97"/>
                <a:gd name="T1" fmla="*/ 52 h 52"/>
                <a:gd name="T2" fmla="*/ 17 w 97"/>
                <a:gd name="T3" fmla="*/ 29 h 52"/>
                <a:gd name="T4" fmla="*/ 0 w 97"/>
                <a:gd name="T5" fmla="*/ 7 h 52"/>
                <a:gd name="T6" fmla="*/ 37 w 97"/>
                <a:gd name="T7" fmla="*/ 4 h 52"/>
                <a:gd name="T8" fmla="*/ 46 w 97"/>
                <a:gd name="T9" fmla="*/ 11 h 52"/>
                <a:gd name="T10" fmla="*/ 54 w 97"/>
                <a:gd name="T11" fmla="*/ 0 h 52"/>
                <a:gd name="T12" fmla="*/ 65 w 97"/>
                <a:gd name="T13" fmla="*/ 4 h 52"/>
                <a:gd name="T14" fmla="*/ 69 w 97"/>
                <a:gd name="T15" fmla="*/ 14 h 52"/>
                <a:gd name="T16" fmla="*/ 85 w 97"/>
                <a:gd name="T17" fmla="*/ 11 h 52"/>
                <a:gd name="T18" fmla="*/ 97 w 97"/>
                <a:gd name="T19" fmla="*/ 26 h 52"/>
                <a:gd name="T20" fmla="*/ 89 w 97"/>
                <a:gd name="T21" fmla="*/ 27 h 52"/>
                <a:gd name="T22" fmla="*/ 74 w 97"/>
                <a:gd name="T23" fmla="*/ 29 h 52"/>
                <a:gd name="T24" fmla="*/ 70 w 97"/>
                <a:gd name="T25" fmla="*/ 42 h 52"/>
                <a:gd name="T26" fmla="*/ 42 w 97"/>
                <a:gd name="T27" fmla="*/ 52 h 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7" h="52">
                  <a:moveTo>
                    <a:pt x="42" y="52"/>
                  </a:moveTo>
                  <a:lnTo>
                    <a:pt x="17" y="29"/>
                  </a:lnTo>
                  <a:lnTo>
                    <a:pt x="0" y="7"/>
                  </a:lnTo>
                  <a:lnTo>
                    <a:pt x="37" y="4"/>
                  </a:lnTo>
                  <a:lnTo>
                    <a:pt x="46" y="11"/>
                  </a:lnTo>
                  <a:lnTo>
                    <a:pt x="54" y="0"/>
                  </a:lnTo>
                  <a:lnTo>
                    <a:pt x="65" y="4"/>
                  </a:lnTo>
                  <a:lnTo>
                    <a:pt x="69" y="14"/>
                  </a:lnTo>
                  <a:lnTo>
                    <a:pt x="85" y="11"/>
                  </a:lnTo>
                  <a:lnTo>
                    <a:pt x="97" y="26"/>
                  </a:lnTo>
                  <a:lnTo>
                    <a:pt x="89" y="27"/>
                  </a:lnTo>
                  <a:lnTo>
                    <a:pt x="74" y="29"/>
                  </a:lnTo>
                  <a:lnTo>
                    <a:pt x="70" y="42"/>
                  </a:lnTo>
                  <a:lnTo>
                    <a:pt x="42" y="5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58" name="Freeform 595"/>
            <p:cNvSpPr>
              <a:spLocks noEditPoints="1"/>
            </p:cNvSpPr>
            <p:nvPr/>
          </p:nvSpPr>
          <p:spPr bwMode="auto">
            <a:xfrm>
              <a:off x="3455" y="3073"/>
              <a:ext cx="200" cy="114"/>
            </a:xfrm>
            <a:custGeom>
              <a:avLst/>
              <a:gdLst>
                <a:gd name="T0" fmla="*/ 2 w 200"/>
                <a:gd name="T1" fmla="*/ 37 h 114"/>
                <a:gd name="T2" fmla="*/ 5 w 200"/>
                <a:gd name="T3" fmla="*/ 29 h 114"/>
                <a:gd name="T4" fmla="*/ 8 w 200"/>
                <a:gd name="T5" fmla="*/ 18 h 114"/>
                <a:gd name="T6" fmla="*/ 12 w 200"/>
                <a:gd name="T7" fmla="*/ 20 h 114"/>
                <a:gd name="T8" fmla="*/ 19 w 200"/>
                <a:gd name="T9" fmla="*/ 29 h 114"/>
                <a:gd name="T10" fmla="*/ 21 w 200"/>
                <a:gd name="T11" fmla="*/ 38 h 114"/>
                <a:gd name="T12" fmla="*/ 15 w 200"/>
                <a:gd name="T13" fmla="*/ 42 h 114"/>
                <a:gd name="T14" fmla="*/ 57 w 200"/>
                <a:gd name="T15" fmla="*/ 114 h 114"/>
                <a:gd name="T16" fmla="*/ 36 w 200"/>
                <a:gd name="T17" fmla="*/ 101 h 114"/>
                <a:gd name="T18" fmla="*/ 17 w 200"/>
                <a:gd name="T19" fmla="*/ 93 h 114"/>
                <a:gd name="T20" fmla="*/ 20 w 200"/>
                <a:gd name="T21" fmla="*/ 94 h 114"/>
                <a:gd name="T22" fmla="*/ 26 w 200"/>
                <a:gd name="T23" fmla="*/ 92 h 114"/>
                <a:gd name="T24" fmla="*/ 21 w 200"/>
                <a:gd name="T25" fmla="*/ 83 h 114"/>
                <a:gd name="T26" fmla="*/ 12 w 200"/>
                <a:gd name="T27" fmla="*/ 78 h 114"/>
                <a:gd name="T28" fmla="*/ 9 w 200"/>
                <a:gd name="T29" fmla="*/ 71 h 114"/>
                <a:gd name="T30" fmla="*/ 15 w 200"/>
                <a:gd name="T31" fmla="*/ 68 h 114"/>
                <a:gd name="T32" fmla="*/ 29 w 200"/>
                <a:gd name="T33" fmla="*/ 75 h 114"/>
                <a:gd name="T34" fmla="*/ 28 w 200"/>
                <a:gd name="T35" fmla="*/ 69 h 114"/>
                <a:gd name="T36" fmla="*/ 19 w 200"/>
                <a:gd name="T37" fmla="*/ 58 h 114"/>
                <a:gd name="T38" fmla="*/ 16 w 200"/>
                <a:gd name="T39" fmla="*/ 47 h 114"/>
                <a:gd name="T40" fmla="*/ 22 w 200"/>
                <a:gd name="T41" fmla="*/ 44 h 114"/>
                <a:gd name="T42" fmla="*/ 35 w 200"/>
                <a:gd name="T43" fmla="*/ 54 h 114"/>
                <a:gd name="T44" fmla="*/ 39 w 200"/>
                <a:gd name="T45" fmla="*/ 50 h 114"/>
                <a:gd name="T46" fmla="*/ 28 w 200"/>
                <a:gd name="T47" fmla="*/ 28 h 114"/>
                <a:gd name="T48" fmla="*/ 27 w 200"/>
                <a:gd name="T49" fmla="*/ 18 h 114"/>
                <a:gd name="T50" fmla="*/ 26 w 200"/>
                <a:gd name="T51" fmla="*/ 1 h 114"/>
                <a:gd name="T52" fmla="*/ 71 w 200"/>
                <a:gd name="T53" fmla="*/ 22 h 114"/>
                <a:gd name="T54" fmla="*/ 124 w 200"/>
                <a:gd name="T55" fmla="*/ 35 h 114"/>
                <a:gd name="T56" fmla="*/ 143 w 200"/>
                <a:gd name="T57" fmla="*/ 20 h 114"/>
                <a:gd name="T58" fmla="*/ 176 w 200"/>
                <a:gd name="T59" fmla="*/ 28 h 114"/>
                <a:gd name="T60" fmla="*/ 196 w 200"/>
                <a:gd name="T61" fmla="*/ 33 h 114"/>
                <a:gd name="T62" fmla="*/ 197 w 200"/>
                <a:gd name="T63" fmla="*/ 49 h 114"/>
                <a:gd name="T64" fmla="*/ 177 w 200"/>
                <a:gd name="T65" fmla="*/ 71 h 114"/>
                <a:gd name="T66" fmla="*/ 126 w 200"/>
                <a:gd name="T67" fmla="*/ 60 h 114"/>
                <a:gd name="T68" fmla="*/ 80 w 200"/>
                <a:gd name="T69" fmla="*/ 68 h 114"/>
                <a:gd name="T70" fmla="*/ 57 w 200"/>
                <a:gd name="T71" fmla="*/ 114 h 1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00" h="114">
                  <a:moveTo>
                    <a:pt x="7" y="42"/>
                  </a:moveTo>
                  <a:lnTo>
                    <a:pt x="2" y="37"/>
                  </a:lnTo>
                  <a:lnTo>
                    <a:pt x="0" y="32"/>
                  </a:lnTo>
                  <a:lnTo>
                    <a:pt x="5" y="29"/>
                  </a:lnTo>
                  <a:lnTo>
                    <a:pt x="7" y="19"/>
                  </a:lnTo>
                  <a:lnTo>
                    <a:pt x="8" y="18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5" y="24"/>
                  </a:lnTo>
                  <a:lnTo>
                    <a:pt x="19" y="29"/>
                  </a:lnTo>
                  <a:lnTo>
                    <a:pt x="21" y="33"/>
                  </a:lnTo>
                  <a:lnTo>
                    <a:pt x="21" y="38"/>
                  </a:lnTo>
                  <a:lnTo>
                    <a:pt x="19" y="40"/>
                  </a:lnTo>
                  <a:lnTo>
                    <a:pt x="15" y="42"/>
                  </a:lnTo>
                  <a:lnTo>
                    <a:pt x="7" y="42"/>
                  </a:lnTo>
                  <a:close/>
                  <a:moveTo>
                    <a:pt x="57" y="114"/>
                  </a:moveTo>
                  <a:lnTo>
                    <a:pt x="43" y="112"/>
                  </a:lnTo>
                  <a:lnTo>
                    <a:pt x="36" y="101"/>
                  </a:lnTo>
                  <a:lnTo>
                    <a:pt x="24" y="102"/>
                  </a:lnTo>
                  <a:lnTo>
                    <a:pt x="17" y="93"/>
                  </a:lnTo>
                  <a:lnTo>
                    <a:pt x="18" y="93"/>
                  </a:lnTo>
                  <a:lnTo>
                    <a:pt x="20" y="94"/>
                  </a:lnTo>
                  <a:lnTo>
                    <a:pt x="25" y="94"/>
                  </a:lnTo>
                  <a:lnTo>
                    <a:pt x="26" y="92"/>
                  </a:lnTo>
                  <a:lnTo>
                    <a:pt x="25" y="88"/>
                  </a:lnTo>
                  <a:lnTo>
                    <a:pt x="21" y="83"/>
                  </a:lnTo>
                  <a:lnTo>
                    <a:pt x="17" y="81"/>
                  </a:lnTo>
                  <a:lnTo>
                    <a:pt x="12" y="78"/>
                  </a:lnTo>
                  <a:lnTo>
                    <a:pt x="9" y="73"/>
                  </a:lnTo>
                  <a:lnTo>
                    <a:pt x="9" y="71"/>
                  </a:lnTo>
                  <a:lnTo>
                    <a:pt x="11" y="68"/>
                  </a:lnTo>
                  <a:lnTo>
                    <a:pt x="15" y="68"/>
                  </a:lnTo>
                  <a:lnTo>
                    <a:pt x="24" y="75"/>
                  </a:lnTo>
                  <a:lnTo>
                    <a:pt x="29" y="75"/>
                  </a:lnTo>
                  <a:lnTo>
                    <a:pt x="30" y="73"/>
                  </a:lnTo>
                  <a:lnTo>
                    <a:pt x="28" y="69"/>
                  </a:lnTo>
                  <a:lnTo>
                    <a:pt x="21" y="65"/>
                  </a:lnTo>
                  <a:lnTo>
                    <a:pt x="19" y="58"/>
                  </a:lnTo>
                  <a:lnTo>
                    <a:pt x="16" y="50"/>
                  </a:lnTo>
                  <a:lnTo>
                    <a:pt x="16" y="47"/>
                  </a:lnTo>
                  <a:lnTo>
                    <a:pt x="18" y="44"/>
                  </a:lnTo>
                  <a:lnTo>
                    <a:pt x="22" y="44"/>
                  </a:lnTo>
                  <a:lnTo>
                    <a:pt x="33" y="53"/>
                  </a:lnTo>
                  <a:lnTo>
                    <a:pt x="35" y="54"/>
                  </a:lnTo>
                  <a:lnTo>
                    <a:pt x="39" y="54"/>
                  </a:lnTo>
                  <a:lnTo>
                    <a:pt x="39" y="50"/>
                  </a:lnTo>
                  <a:lnTo>
                    <a:pt x="30" y="32"/>
                  </a:lnTo>
                  <a:lnTo>
                    <a:pt x="28" y="28"/>
                  </a:lnTo>
                  <a:lnTo>
                    <a:pt x="27" y="23"/>
                  </a:lnTo>
                  <a:lnTo>
                    <a:pt x="27" y="18"/>
                  </a:lnTo>
                  <a:lnTo>
                    <a:pt x="27" y="3"/>
                  </a:lnTo>
                  <a:lnTo>
                    <a:pt x="26" y="1"/>
                  </a:lnTo>
                  <a:lnTo>
                    <a:pt x="54" y="0"/>
                  </a:lnTo>
                  <a:lnTo>
                    <a:pt x="71" y="22"/>
                  </a:lnTo>
                  <a:lnTo>
                    <a:pt x="96" y="45"/>
                  </a:lnTo>
                  <a:lnTo>
                    <a:pt x="124" y="35"/>
                  </a:lnTo>
                  <a:lnTo>
                    <a:pt x="128" y="22"/>
                  </a:lnTo>
                  <a:lnTo>
                    <a:pt x="143" y="20"/>
                  </a:lnTo>
                  <a:lnTo>
                    <a:pt x="151" y="19"/>
                  </a:lnTo>
                  <a:lnTo>
                    <a:pt x="176" y="28"/>
                  </a:lnTo>
                  <a:lnTo>
                    <a:pt x="190" y="26"/>
                  </a:lnTo>
                  <a:lnTo>
                    <a:pt x="196" y="33"/>
                  </a:lnTo>
                  <a:lnTo>
                    <a:pt x="200" y="43"/>
                  </a:lnTo>
                  <a:lnTo>
                    <a:pt x="197" y="49"/>
                  </a:lnTo>
                  <a:lnTo>
                    <a:pt x="195" y="56"/>
                  </a:lnTo>
                  <a:lnTo>
                    <a:pt x="177" y="71"/>
                  </a:lnTo>
                  <a:lnTo>
                    <a:pt x="154" y="89"/>
                  </a:lnTo>
                  <a:lnTo>
                    <a:pt x="126" y="60"/>
                  </a:lnTo>
                  <a:lnTo>
                    <a:pt x="105" y="58"/>
                  </a:lnTo>
                  <a:lnTo>
                    <a:pt x="80" y="68"/>
                  </a:lnTo>
                  <a:lnTo>
                    <a:pt x="71" y="79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59" name="Freeform 596"/>
            <p:cNvSpPr>
              <a:spLocks/>
            </p:cNvSpPr>
            <p:nvPr/>
          </p:nvSpPr>
          <p:spPr bwMode="auto">
            <a:xfrm>
              <a:off x="4014" y="3477"/>
              <a:ext cx="48" cy="45"/>
            </a:xfrm>
            <a:custGeom>
              <a:avLst/>
              <a:gdLst>
                <a:gd name="T0" fmla="*/ 25 w 48"/>
                <a:gd name="T1" fmla="*/ 45 h 45"/>
                <a:gd name="T2" fmla="*/ 4 w 48"/>
                <a:gd name="T3" fmla="*/ 15 h 45"/>
                <a:gd name="T4" fmla="*/ 0 w 48"/>
                <a:gd name="T5" fmla="*/ 7 h 45"/>
                <a:gd name="T6" fmla="*/ 7 w 48"/>
                <a:gd name="T7" fmla="*/ 3 h 45"/>
                <a:gd name="T8" fmla="*/ 31 w 48"/>
                <a:gd name="T9" fmla="*/ 0 h 45"/>
                <a:gd name="T10" fmla="*/ 34 w 48"/>
                <a:gd name="T11" fmla="*/ 3 h 45"/>
                <a:gd name="T12" fmla="*/ 36 w 48"/>
                <a:gd name="T13" fmla="*/ 21 h 45"/>
                <a:gd name="T14" fmla="*/ 46 w 48"/>
                <a:gd name="T15" fmla="*/ 31 h 45"/>
                <a:gd name="T16" fmla="*/ 48 w 48"/>
                <a:gd name="T17" fmla="*/ 35 h 45"/>
                <a:gd name="T18" fmla="*/ 40 w 48"/>
                <a:gd name="T19" fmla="*/ 41 h 45"/>
                <a:gd name="T20" fmla="*/ 25 w 48"/>
                <a:gd name="T21" fmla="*/ 4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8" h="45">
                  <a:moveTo>
                    <a:pt x="25" y="45"/>
                  </a:moveTo>
                  <a:lnTo>
                    <a:pt x="4" y="15"/>
                  </a:lnTo>
                  <a:lnTo>
                    <a:pt x="0" y="7"/>
                  </a:lnTo>
                  <a:lnTo>
                    <a:pt x="7" y="3"/>
                  </a:lnTo>
                  <a:lnTo>
                    <a:pt x="31" y="0"/>
                  </a:lnTo>
                  <a:lnTo>
                    <a:pt x="34" y="3"/>
                  </a:lnTo>
                  <a:lnTo>
                    <a:pt x="36" y="21"/>
                  </a:lnTo>
                  <a:lnTo>
                    <a:pt x="46" y="31"/>
                  </a:lnTo>
                  <a:lnTo>
                    <a:pt x="48" y="35"/>
                  </a:lnTo>
                  <a:lnTo>
                    <a:pt x="40" y="41"/>
                  </a:lnTo>
                  <a:lnTo>
                    <a:pt x="25" y="4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0" name="Freeform 597"/>
            <p:cNvSpPr>
              <a:spLocks/>
            </p:cNvSpPr>
            <p:nvPr/>
          </p:nvSpPr>
          <p:spPr bwMode="auto">
            <a:xfrm>
              <a:off x="4324" y="1615"/>
              <a:ext cx="193" cy="217"/>
            </a:xfrm>
            <a:custGeom>
              <a:avLst/>
              <a:gdLst>
                <a:gd name="T0" fmla="*/ 126 w 193"/>
                <a:gd name="T1" fmla="*/ 217 h 217"/>
                <a:gd name="T2" fmla="*/ 66 w 193"/>
                <a:gd name="T3" fmla="*/ 210 h 217"/>
                <a:gd name="T4" fmla="*/ 52 w 193"/>
                <a:gd name="T5" fmla="*/ 168 h 217"/>
                <a:gd name="T6" fmla="*/ 36 w 193"/>
                <a:gd name="T7" fmla="*/ 181 h 217"/>
                <a:gd name="T8" fmla="*/ 21 w 193"/>
                <a:gd name="T9" fmla="*/ 176 h 217"/>
                <a:gd name="T10" fmla="*/ 27 w 193"/>
                <a:gd name="T11" fmla="*/ 166 h 217"/>
                <a:gd name="T12" fmla="*/ 28 w 193"/>
                <a:gd name="T13" fmla="*/ 124 h 217"/>
                <a:gd name="T14" fmla="*/ 3 w 193"/>
                <a:gd name="T15" fmla="*/ 112 h 217"/>
                <a:gd name="T16" fmla="*/ 1 w 193"/>
                <a:gd name="T17" fmla="*/ 94 h 217"/>
                <a:gd name="T18" fmla="*/ 2 w 193"/>
                <a:gd name="T19" fmla="*/ 76 h 217"/>
                <a:gd name="T20" fmla="*/ 0 w 193"/>
                <a:gd name="T21" fmla="*/ 52 h 217"/>
                <a:gd name="T22" fmla="*/ 21 w 193"/>
                <a:gd name="T23" fmla="*/ 65 h 217"/>
                <a:gd name="T24" fmla="*/ 43 w 193"/>
                <a:gd name="T25" fmla="*/ 30 h 217"/>
                <a:gd name="T26" fmla="*/ 68 w 193"/>
                <a:gd name="T27" fmla="*/ 20 h 217"/>
                <a:gd name="T28" fmla="*/ 91 w 193"/>
                <a:gd name="T29" fmla="*/ 24 h 217"/>
                <a:gd name="T30" fmla="*/ 112 w 193"/>
                <a:gd name="T31" fmla="*/ 20 h 217"/>
                <a:gd name="T32" fmla="*/ 122 w 193"/>
                <a:gd name="T33" fmla="*/ 24 h 217"/>
                <a:gd name="T34" fmla="*/ 143 w 193"/>
                <a:gd name="T35" fmla="*/ 0 h 217"/>
                <a:gd name="T36" fmla="*/ 181 w 193"/>
                <a:gd name="T37" fmla="*/ 1 h 217"/>
                <a:gd name="T38" fmla="*/ 162 w 193"/>
                <a:gd name="T39" fmla="*/ 50 h 217"/>
                <a:gd name="T40" fmla="*/ 170 w 193"/>
                <a:gd name="T41" fmla="*/ 70 h 217"/>
                <a:gd name="T42" fmla="*/ 189 w 193"/>
                <a:gd name="T43" fmla="*/ 73 h 217"/>
                <a:gd name="T44" fmla="*/ 186 w 193"/>
                <a:gd name="T45" fmla="*/ 111 h 217"/>
                <a:gd name="T46" fmla="*/ 172 w 193"/>
                <a:gd name="T47" fmla="*/ 114 h 217"/>
                <a:gd name="T48" fmla="*/ 175 w 193"/>
                <a:gd name="T49" fmla="*/ 132 h 217"/>
                <a:gd name="T50" fmla="*/ 193 w 193"/>
                <a:gd name="T51" fmla="*/ 140 h 217"/>
                <a:gd name="T52" fmla="*/ 191 w 193"/>
                <a:gd name="T53" fmla="*/ 153 h 217"/>
                <a:gd name="T54" fmla="*/ 179 w 193"/>
                <a:gd name="T55" fmla="*/ 158 h 217"/>
                <a:gd name="T56" fmla="*/ 165 w 193"/>
                <a:gd name="T57" fmla="*/ 151 h 217"/>
                <a:gd name="T58" fmla="*/ 146 w 193"/>
                <a:gd name="T59" fmla="*/ 156 h 217"/>
                <a:gd name="T60" fmla="*/ 144 w 193"/>
                <a:gd name="T61" fmla="*/ 167 h 217"/>
                <a:gd name="T62" fmla="*/ 162 w 193"/>
                <a:gd name="T63" fmla="*/ 189 h 217"/>
                <a:gd name="T64" fmla="*/ 163 w 193"/>
                <a:gd name="T65" fmla="*/ 202 h 217"/>
                <a:gd name="T66" fmla="*/ 126 w 193"/>
                <a:gd name="T67" fmla="*/ 217 h 2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3" h="217">
                  <a:moveTo>
                    <a:pt x="126" y="217"/>
                  </a:moveTo>
                  <a:lnTo>
                    <a:pt x="66" y="210"/>
                  </a:lnTo>
                  <a:lnTo>
                    <a:pt x="52" y="168"/>
                  </a:lnTo>
                  <a:lnTo>
                    <a:pt x="36" y="181"/>
                  </a:lnTo>
                  <a:lnTo>
                    <a:pt x="21" y="176"/>
                  </a:lnTo>
                  <a:lnTo>
                    <a:pt x="27" y="166"/>
                  </a:lnTo>
                  <a:lnTo>
                    <a:pt x="28" y="124"/>
                  </a:lnTo>
                  <a:lnTo>
                    <a:pt x="3" y="112"/>
                  </a:lnTo>
                  <a:lnTo>
                    <a:pt x="1" y="94"/>
                  </a:lnTo>
                  <a:lnTo>
                    <a:pt x="2" y="76"/>
                  </a:lnTo>
                  <a:lnTo>
                    <a:pt x="0" y="52"/>
                  </a:lnTo>
                  <a:lnTo>
                    <a:pt x="21" y="65"/>
                  </a:lnTo>
                  <a:lnTo>
                    <a:pt x="43" y="30"/>
                  </a:lnTo>
                  <a:lnTo>
                    <a:pt x="68" y="20"/>
                  </a:lnTo>
                  <a:lnTo>
                    <a:pt x="91" y="24"/>
                  </a:lnTo>
                  <a:lnTo>
                    <a:pt x="112" y="20"/>
                  </a:lnTo>
                  <a:lnTo>
                    <a:pt x="122" y="24"/>
                  </a:lnTo>
                  <a:lnTo>
                    <a:pt x="143" y="0"/>
                  </a:lnTo>
                  <a:lnTo>
                    <a:pt x="181" y="1"/>
                  </a:lnTo>
                  <a:lnTo>
                    <a:pt x="162" y="50"/>
                  </a:lnTo>
                  <a:lnTo>
                    <a:pt x="170" y="70"/>
                  </a:lnTo>
                  <a:lnTo>
                    <a:pt x="189" y="73"/>
                  </a:lnTo>
                  <a:lnTo>
                    <a:pt x="186" y="111"/>
                  </a:lnTo>
                  <a:lnTo>
                    <a:pt x="172" y="114"/>
                  </a:lnTo>
                  <a:lnTo>
                    <a:pt x="175" y="132"/>
                  </a:lnTo>
                  <a:lnTo>
                    <a:pt x="193" y="140"/>
                  </a:lnTo>
                  <a:lnTo>
                    <a:pt x="191" y="153"/>
                  </a:lnTo>
                  <a:lnTo>
                    <a:pt x="179" y="158"/>
                  </a:lnTo>
                  <a:lnTo>
                    <a:pt x="165" y="151"/>
                  </a:lnTo>
                  <a:lnTo>
                    <a:pt x="146" y="156"/>
                  </a:lnTo>
                  <a:lnTo>
                    <a:pt x="144" y="167"/>
                  </a:lnTo>
                  <a:lnTo>
                    <a:pt x="162" y="189"/>
                  </a:lnTo>
                  <a:lnTo>
                    <a:pt x="163" y="202"/>
                  </a:lnTo>
                  <a:lnTo>
                    <a:pt x="126" y="2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1" name="Freeform 598"/>
            <p:cNvSpPr>
              <a:spLocks/>
            </p:cNvSpPr>
            <p:nvPr/>
          </p:nvSpPr>
          <p:spPr bwMode="auto">
            <a:xfrm>
              <a:off x="4182" y="1783"/>
              <a:ext cx="263" cy="274"/>
            </a:xfrm>
            <a:custGeom>
              <a:avLst/>
              <a:gdLst>
                <a:gd name="T0" fmla="*/ 182 w 263"/>
                <a:gd name="T1" fmla="*/ 274 h 274"/>
                <a:gd name="T2" fmla="*/ 154 w 263"/>
                <a:gd name="T3" fmla="*/ 274 h 274"/>
                <a:gd name="T4" fmla="*/ 111 w 263"/>
                <a:gd name="T5" fmla="*/ 269 h 274"/>
                <a:gd name="T6" fmla="*/ 61 w 263"/>
                <a:gd name="T7" fmla="*/ 272 h 274"/>
                <a:gd name="T8" fmla="*/ 20 w 263"/>
                <a:gd name="T9" fmla="*/ 239 h 274"/>
                <a:gd name="T10" fmla="*/ 10 w 263"/>
                <a:gd name="T11" fmla="*/ 216 h 274"/>
                <a:gd name="T12" fmla="*/ 35 w 263"/>
                <a:gd name="T13" fmla="*/ 193 h 274"/>
                <a:gd name="T14" fmla="*/ 0 w 263"/>
                <a:gd name="T15" fmla="*/ 170 h 274"/>
                <a:gd name="T16" fmla="*/ 1 w 263"/>
                <a:gd name="T17" fmla="*/ 127 h 274"/>
                <a:gd name="T18" fmla="*/ 2 w 263"/>
                <a:gd name="T19" fmla="*/ 74 h 274"/>
                <a:gd name="T20" fmla="*/ 87 w 263"/>
                <a:gd name="T21" fmla="*/ 83 h 274"/>
                <a:gd name="T22" fmla="*/ 120 w 263"/>
                <a:gd name="T23" fmla="*/ 74 h 274"/>
                <a:gd name="T24" fmla="*/ 163 w 263"/>
                <a:gd name="T25" fmla="*/ 8 h 274"/>
                <a:gd name="T26" fmla="*/ 178 w 263"/>
                <a:gd name="T27" fmla="*/ 13 h 274"/>
                <a:gd name="T28" fmla="*/ 194 w 263"/>
                <a:gd name="T29" fmla="*/ 0 h 274"/>
                <a:gd name="T30" fmla="*/ 208 w 263"/>
                <a:gd name="T31" fmla="*/ 42 h 274"/>
                <a:gd name="T32" fmla="*/ 202 w 263"/>
                <a:gd name="T33" fmla="*/ 56 h 274"/>
                <a:gd name="T34" fmla="*/ 217 w 263"/>
                <a:gd name="T35" fmla="*/ 97 h 274"/>
                <a:gd name="T36" fmla="*/ 211 w 263"/>
                <a:gd name="T37" fmla="*/ 142 h 274"/>
                <a:gd name="T38" fmla="*/ 223 w 263"/>
                <a:gd name="T39" fmla="*/ 173 h 274"/>
                <a:gd name="T40" fmla="*/ 238 w 263"/>
                <a:gd name="T41" fmla="*/ 174 h 274"/>
                <a:gd name="T42" fmla="*/ 260 w 263"/>
                <a:gd name="T43" fmla="*/ 195 h 274"/>
                <a:gd name="T44" fmla="*/ 263 w 263"/>
                <a:gd name="T45" fmla="*/ 223 h 274"/>
                <a:gd name="T46" fmla="*/ 241 w 263"/>
                <a:gd name="T47" fmla="*/ 232 h 274"/>
                <a:gd name="T48" fmla="*/ 228 w 263"/>
                <a:gd name="T49" fmla="*/ 273 h 274"/>
                <a:gd name="T50" fmla="*/ 198 w 263"/>
                <a:gd name="T51" fmla="*/ 264 h 274"/>
                <a:gd name="T52" fmla="*/ 182 w 263"/>
                <a:gd name="T53" fmla="*/ 274 h 2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3" h="274">
                  <a:moveTo>
                    <a:pt x="182" y="274"/>
                  </a:moveTo>
                  <a:lnTo>
                    <a:pt x="154" y="274"/>
                  </a:lnTo>
                  <a:lnTo>
                    <a:pt x="111" y="269"/>
                  </a:lnTo>
                  <a:lnTo>
                    <a:pt x="61" y="272"/>
                  </a:lnTo>
                  <a:lnTo>
                    <a:pt x="20" y="239"/>
                  </a:lnTo>
                  <a:lnTo>
                    <a:pt x="10" y="216"/>
                  </a:lnTo>
                  <a:lnTo>
                    <a:pt x="35" y="193"/>
                  </a:lnTo>
                  <a:lnTo>
                    <a:pt x="0" y="170"/>
                  </a:lnTo>
                  <a:lnTo>
                    <a:pt x="1" y="127"/>
                  </a:lnTo>
                  <a:lnTo>
                    <a:pt x="2" y="74"/>
                  </a:lnTo>
                  <a:lnTo>
                    <a:pt x="87" y="83"/>
                  </a:lnTo>
                  <a:lnTo>
                    <a:pt x="120" y="74"/>
                  </a:lnTo>
                  <a:lnTo>
                    <a:pt x="163" y="8"/>
                  </a:lnTo>
                  <a:lnTo>
                    <a:pt x="178" y="13"/>
                  </a:lnTo>
                  <a:lnTo>
                    <a:pt x="194" y="0"/>
                  </a:lnTo>
                  <a:lnTo>
                    <a:pt x="208" y="42"/>
                  </a:lnTo>
                  <a:lnTo>
                    <a:pt x="202" y="56"/>
                  </a:lnTo>
                  <a:lnTo>
                    <a:pt x="217" y="97"/>
                  </a:lnTo>
                  <a:lnTo>
                    <a:pt x="211" y="142"/>
                  </a:lnTo>
                  <a:lnTo>
                    <a:pt x="223" y="173"/>
                  </a:lnTo>
                  <a:lnTo>
                    <a:pt x="238" y="174"/>
                  </a:lnTo>
                  <a:lnTo>
                    <a:pt x="260" y="195"/>
                  </a:lnTo>
                  <a:lnTo>
                    <a:pt x="263" y="223"/>
                  </a:lnTo>
                  <a:lnTo>
                    <a:pt x="241" y="232"/>
                  </a:lnTo>
                  <a:lnTo>
                    <a:pt x="228" y="273"/>
                  </a:lnTo>
                  <a:lnTo>
                    <a:pt x="198" y="264"/>
                  </a:lnTo>
                  <a:lnTo>
                    <a:pt x="182" y="2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2" name="Freeform 599"/>
            <p:cNvSpPr>
              <a:spLocks/>
            </p:cNvSpPr>
            <p:nvPr/>
          </p:nvSpPr>
          <p:spPr bwMode="auto">
            <a:xfrm>
              <a:off x="4050" y="3428"/>
              <a:ext cx="50" cy="40"/>
            </a:xfrm>
            <a:custGeom>
              <a:avLst/>
              <a:gdLst>
                <a:gd name="T0" fmla="*/ 14 w 50"/>
                <a:gd name="T1" fmla="*/ 40 h 40"/>
                <a:gd name="T2" fmla="*/ 3 w 50"/>
                <a:gd name="T3" fmla="*/ 22 h 40"/>
                <a:gd name="T4" fmla="*/ 0 w 50"/>
                <a:gd name="T5" fmla="*/ 14 h 40"/>
                <a:gd name="T6" fmla="*/ 7 w 50"/>
                <a:gd name="T7" fmla="*/ 4 h 40"/>
                <a:gd name="T8" fmla="*/ 15 w 50"/>
                <a:gd name="T9" fmla="*/ 1 h 40"/>
                <a:gd name="T10" fmla="*/ 29 w 50"/>
                <a:gd name="T11" fmla="*/ 12 h 40"/>
                <a:gd name="T12" fmla="*/ 50 w 50"/>
                <a:gd name="T13" fmla="*/ 0 h 40"/>
                <a:gd name="T14" fmla="*/ 50 w 50"/>
                <a:gd name="T15" fmla="*/ 0 h 40"/>
                <a:gd name="T16" fmla="*/ 47 w 50"/>
                <a:gd name="T17" fmla="*/ 17 h 40"/>
                <a:gd name="T18" fmla="*/ 36 w 50"/>
                <a:gd name="T19" fmla="*/ 30 h 40"/>
                <a:gd name="T20" fmla="*/ 36 w 50"/>
                <a:gd name="T21" fmla="*/ 30 h 40"/>
                <a:gd name="T22" fmla="*/ 23 w 50"/>
                <a:gd name="T23" fmla="*/ 30 h 40"/>
                <a:gd name="T24" fmla="*/ 14 w 50"/>
                <a:gd name="T25" fmla="*/ 4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0" h="40">
                  <a:moveTo>
                    <a:pt x="14" y="40"/>
                  </a:moveTo>
                  <a:lnTo>
                    <a:pt x="3" y="22"/>
                  </a:lnTo>
                  <a:lnTo>
                    <a:pt x="0" y="14"/>
                  </a:lnTo>
                  <a:lnTo>
                    <a:pt x="7" y="4"/>
                  </a:lnTo>
                  <a:lnTo>
                    <a:pt x="15" y="1"/>
                  </a:lnTo>
                  <a:lnTo>
                    <a:pt x="29" y="12"/>
                  </a:lnTo>
                  <a:lnTo>
                    <a:pt x="50" y="0"/>
                  </a:lnTo>
                  <a:lnTo>
                    <a:pt x="47" y="17"/>
                  </a:lnTo>
                  <a:lnTo>
                    <a:pt x="36" y="30"/>
                  </a:lnTo>
                  <a:lnTo>
                    <a:pt x="23" y="30"/>
                  </a:lnTo>
                  <a:lnTo>
                    <a:pt x="14" y="4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3" name="Freeform 600"/>
            <p:cNvSpPr>
              <a:spLocks/>
            </p:cNvSpPr>
            <p:nvPr/>
          </p:nvSpPr>
          <p:spPr bwMode="auto">
            <a:xfrm>
              <a:off x="3675" y="3253"/>
              <a:ext cx="70" cy="69"/>
            </a:xfrm>
            <a:custGeom>
              <a:avLst/>
              <a:gdLst>
                <a:gd name="T0" fmla="*/ 38 w 70"/>
                <a:gd name="T1" fmla="*/ 69 h 69"/>
                <a:gd name="T2" fmla="*/ 31 w 70"/>
                <a:gd name="T3" fmla="*/ 59 h 69"/>
                <a:gd name="T4" fmla="*/ 5 w 70"/>
                <a:gd name="T5" fmla="*/ 54 h 69"/>
                <a:gd name="T6" fmla="*/ 9 w 70"/>
                <a:gd name="T7" fmla="*/ 43 h 69"/>
                <a:gd name="T8" fmla="*/ 0 w 70"/>
                <a:gd name="T9" fmla="*/ 22 h 69"/>
                <a:gd name="T10" fmla="*/ 3 w 70"/>
                <a:gd name="T11" fmla="*/ 2 h 69"/>
                <a:gd name="T12" fmla="*/ 13 w 70"/>
                <a:gd name="T13" fmla="*/ 9 h 69"/>
                <a:gd name="T14" fmla="*/ 54 w 70"/>
                <a:gd name="T15" fmla="*/ 0 h 69"/>
                <a:gd name="T16" fmla="*/ 51 w 70"/>
                <a:gd name="T17" fmla="*/ 12 h 69"/>
                <a:gd name="T18" fmla="*/ 70 w 70"/>
                <a:gd name="T19" fmla="*/ 30 h 69"/>
                <a:gd name="T20" fmla="*/ 48 w 70"/>
                <a:gd name="T21" fmla="*/ 37 h 69"/>
                <a:gd name="T22" fmla="*/ 53 w 70"/>
                <a:gd name="T23" fmla="*/ 52 h 69"/>
                <a:gd name="T24" fmla="*/ 48 w 70"/>
                <a:gd name="T25" fmla="*/ 64 h 69"/>
                <a:gd name="T26" fmla="*/ 38 w 70"/>
                <a:gd name="T27" fmla="*/ 69 h 6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0" h="69">
                  <a:moveTo>
                    <a:pt x="38" y="69"/>
                  </a:moveTo>
                  <a:lnTo>
                    <a:pt x="31" y="59"/>
                  </a:lnTo>
                  <a:lnTo>
                    <a:pt x="5" y="54"/>
                  </a:lnTo>
                  <a:lnTo>
                    <a:pt x="9" y="43"/>
                  </a:lnTo>
                  <a:lnTo>
                    <a:pt x="0" y="22"/>
                  </a:lnTo>
                  <a:lnTo>
                    <a:pt x="3" y="2"/>
                  </a:lnTo>
                  <a:lnTo>
                    <a:pt x="13" y="9"/>
                  </a:lnTo>
                  <a:lnTo>
                    <a:pt x="54" y="0"/>
                  </a:lnTo>
                  <a:lnTo>
                    <a:pt x="51" y="12"/>
                  </a:lnTo>
                  <a:lnTo>
                    <a:pt x="70" y="30"/>
                  </a:lnTo>
                  <a:lnTo>
                    <a:pt x="48" y="37"/>
                  </a:lnTo>
                  <a:lnTo>
                    <a:pt x="53" y="52"/>
                  </a:lnTo>
                  <a:lnTo>
                    <a:pt x="48" y="64"/>
                  </a:lnTo>
                  <a:lnTo>
                    <a:pt x="38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4" name="Freeform 601"/>
            <p:cNvSpPr>
              <a:spLocks/>
            </p:cNvSpPr>
            <p:nvPr/>
          </p:nvSpPr>
          <p:spPr bwMode="auto">
            <a:xfrm>
              <a:off x="4312" y="2015"/>
              <a:ext cx="153" cy="226"/>
            </a:xfrm>
            <a:custGeom>
              <a:avLst/>
              <a:gdLst>
                <a:gd name="T0" fmla="*/ 52 w 153"/>
                <a:gd name="T1" fmla="*/ 226 h 226"/>
                <a:gd name="T2" fmla="*/ 34 w 153"/>
                <a:gd name="T3" fmla="*/ 204 h 226"/>
                <a:gd name="T4" fmla="*/ 22 w 153"/>
                <a:gd name="T5" fmla="*/ 190 h 226"/>
                <a:gd name="T6" fmla="*/ 13 w 153"/>
                <a:gd name="T7" fmla="*/ 164 h 226"/>
                <a:gd name="T8" fmla="*/ 14 w 153"/>
                <a:gd name="T9" fmla="*/ 153 h 226"/>
                <a:gd name="T10" fmla="*/ 0 w 153"/>
                <a:gd name="T11" fmla="*/ 121 h 226"/>
                <a:gd name="T12" fmla="*/ 28 w 153"/>
                <a:gd name="T13" fmla="*/ 129 h 226"/>
                <a:gd name="T14" fmla="*/ 34 w 153"/>
                <a:gd name="T15" fmla="*/ 115 h 226"/>
                <a:gd name="T16" fmla="*/ 32 w 153"/>
                <a:gd name="T17" fmla="*/ 83 h 226"/>
                <a:gd name="T18" fmla="*/ 15 w 153"/>
                <a:gd name="T19" fmla="*/ 61 h 226"/>
                <a:gd name="T20" fmla="*/ 24 w 153"/>
                <a:gd name="T21" fmla="*/ 42 h 226"/>
                <a:gd name="T22" fmla="*/ 52 w 153"/>
                <a:gd name="T23" fmla="*/ 42 h 226"/>
                <a:gd name="T24" fmla="*/ 68 w 153"/>
                <a:gd name="T25" fmla="*/ 32 h 226"/>
                <a:gd name="T26" fmla="*/ 98 w 153"/>
                <a:gd name="T27" fmla="*/ 41 h 226"/>
                <a:gd name="T28" fmla="*/ 111 w 153"/>
                <a:gd name="T29" fmla="*/ 0 h 226"/>
                <a:gd name="T30" fmla="*/ 138 w 153"/>
                <a:gd name="T31" fmla="*/ 5 h 226"/>
                <a:gd name="T32" fmla="*/ 142 w 153"/>
                <a:gd name="T33" fmla="*/ 19 h 226"/>
                <a:gd name="T34" fmla="*/ 130 w 153"/>
                <a:gd name="T35" fmla="*/ 45 h 226"/>
                <a:gd name="T36" fmla="*/ 148 w 153"/>
                <a:gd name="T37" fmla="*/ 66 h 226"/>
                <a:gd name="T38" fmla="*/ 153 w 153"/>
                <a:gd name="T39" fmla="*/ 100 h 226"/>
                <a:gd name="T40" fmla="*/ 134 w 153"/>
                <a:gd name="T41" fmla="*/ 129 h 226"/>
                <a:gd name="T42" fmla="*/ 122 w 153"/>
                <a:gd name="T43" fmla="*/ 129 h 226"/>
                <a:gd name="T44" fmla="*/ 125 w 153"/>
                <a:gd name="T45" fmla="*/ 184 h 226"/>
                <a:gd name="T46" fmla="*/ 97 w 153"/>
                <a:gd name="T47" fmla="*/ 202 h 226"/>
                <a:gd name="T48" fmla="*/ 82 w 153"/>
                <a:gd name="T49" fmla="*/ 217 h 226"/>
                <a:gd name="T50" fmla="*/ 52 w 153"/>
                <a:gd name="T51" fmla="*/ 226 h 2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226">
                  <a:moveTo>
                    <a:pt x="52" y="226"/>
                  </a:moveTo>
                  <a:lnTo>
                    <a:pt x="34" y="204"/>
                  </a:lnTo>
                  <a:lnTo>
                    <a:pt x="22" y="190"/>
                  </a:lnTo>
                  <a:lnTo>
                    <a:pt x="13" y="164"/>
                  </a:lnTo>
                  <a:lnTo>
                    <a:pt x="14" y="153"/>
                  </a:lnTo>
                  <a:lnTo>
                    <a:pt x="0" y="121"/>
                  </a:lnTo>
                  <a:lnTo>
                    <a:pt x="28" y="129"/>
                  </a:lnTo>
                  <a:lnTo>
                    <a:pt x="34" y="115"/>
                  </a:lnTo>
                  <a:lnTo>
                    <a:pt x="32" y="83"/>
                  </a:lnTo>
                  <a:lnTo>
                    <a:pt x="15" y="61"/>
                  </a:lnTo>
                  <a:lnTo>
                    <a:pt x="24" y="42"/>
                  </a:lnTo>
                  <a:lnTo>
                    <a:pt x="52" y="42"/>
                  </a:lnTo>
                  <a:lnTo>
                    <a:pt x="68" y="32"/>
                  </a:lnTo>
                  <a:lnTo>
                    <a:pt x="98" y="41"/>
                  </a:lnTo>
                  <a:lnTo>
                    <a:pt x="111" y="0"/>
                  </a:lnTo>
                  <a:lnTo>
                    <a:pt x="138" y="5"/>
                  </a:lnTo>
                  <a:lnTo>
                    <a:pt x="142" y="19"/>
                  </a:lnTo>
                  <a:lnTo>
                    <a:pt x="130" y="45"/>
                  </a:lnTo>
                  <a:lnTo>
                    <a:pt x="148" y="66"/>
                  </a:lnTo>
                  <a:lnTo>
                    <a:pt x="153" y="100"/>
                  </a:lnTo>
                  <a:lnTo>
                    <a:pt x="134" y="129"/>
                  </a:lnTo>
                  <a:lnTo>
                    <a:pt x="122" y="129"/>
                  </a:lnTo>
                  <a:lnTo>
                    <a:pt x="125" y="184"/>
                  </a:lnTo>
                  <a:lnTo>
                    <a:pt x="97" y="202"/>
                  </a:lnTo>
                  <a:lnTo>
                    <a:pt x="82" y="217"/>
                  </a:lnTo>
                  <a:lnTo>
                    <a:pt x="52" y="2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5" name="Freeform 602"/>
            <p:cNvSpPr>
              <a:spLocks/>
            </p:cNvSpPr>
            <p:nvPr/>
          </p:nvSpPr>
          <p:spPr bwMode="auto">
            <a:xfrm>
              <a:off x="4394" y="3113"/>
              <a:ext cx="169" cy="115"/>
            </a:xfrm>
            <a:custGeom>
              <a:avLst/>
              <a:gdLst>
                <a:gd name="T0" fmla="*/ 39 w 169"/>
                <a:gd name="T1" fmla="*/ 115 h 115"/>
                <a:gd name="T2" fmla="*/ 17 w 169"/>
                <a:gd name="T3" fmla="*/ 112 h 115"/>
                <a:gd name="T4" fmla="*/ 11 w 169"/>
                <a:gd name="T5" fmla="*/ 110 h 115"/>
                <a:gd name="T6" fmla="*/ 0 w 169"/>
                <a:gd name="T7" fmla="*/ 98 h 115"/>
                <a:gd name="T8" fmla="*/ 12 w 169"/>
                <a:gd name="T9" fmla="*/ 89 h 115"/>
                <a:gd name="T10" fmla="*/ 9 w 169"/>
                <a:gd name="T11" fmla="*/ 79 h 115"/>
                <a:gd name="T12" fmla="*/ 19 w 169"/>
                <a:gd name="T13" fmla="*/ 69 h 115"/>
                <a:gd name="T14" fmla="*/ 32 w 169"/>
                <a:gd name="T15" fmla="*/ 55 h 115"/>
                <a:gd name="T16" fmla="*/ 43 w 169"/>
                <a:gd name="T17" fmla="*/ 36 h 115"/>
                <a:gd name="T18" fmla="*/ 45 w 169"/>
                <a:gd name="T19" fmla="*/ 19 h 115"/>
                <a:gd name="T20" fmla="*/ 66 w 169"/>
                <a:gd name="T21" fmla="*/ 30 h 115"/>
                <a:gd name="T22" fmla="*/ 66 w 169"/>
                <a:gd name="T23" fmla="*/ 15 h 115"/>
                <a:gd name="T24" fmla="*/ 73 w 169"/>
                <a:gd name="T25" fmla="*/ 0 h 115"/>
                <a:gd name="T26" fmla="*/ 82 w 169"/>
                <a:gd name="T27" fmla="*/ 10 h 115"/>
                <a:gd name="T28" fmla="*/ 106 w 169"/>
                <a:gd name="T29" fmla="*/ 14 h 115"/>
                <a:gd name="T30" fmla="*/ 116 w 169"/>
                <a:gd name="T31" fmla="*/ 32 h 115"/>
                <a:gd name="T32" fmla="*/ 133 w 169"/>
                <a:gd name="T33" fmla="*/ 36 h 115"/>
                <a:gd name="T34" fmla="*/ 169 w 169"/>
                <a:gd name="T35" fmla="*/ 55 h 115"/>
                <a:gd name="T36" fmla="*/ 166 w 169"/>
                <a:gd name="T37" fmla="*/ 73 h 115"/>
                <a:gd name="T38" fmla="*/ 150 w 169"/>
                <a:gd name="T39" fmla="*/ 74 h 115"/>
                <a:gd name="T40" fmla="*/ 129 w 169"/>
                <a:gd name="T41" fmla="*/ 74 h 115"/>
                <a:gd name="T42" fmla="*/ 114 w 169"/>
                <a:gd name="T43" fmla="*/ 64 h 115"/>
                <a:gd name="T44" fmla="*/ 112 w 169"/>
                <a:gd name="T45" fmla="*/ 81 h 115"/>
                <a:gd name="T46" fmla="*/ 87 w 169"/>
                <a:gd name="T47" fmla="*/ 105 h 115"/>
                <a:gd name="T48" fmla="*/ 39 w 169"/>
                <a:gd name="T49" fmla="*/ 115 h 11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9" h="115">
                  <a:moveTo>
                    <a:pt x="39" y="115"/>
                  </a:moveTo>
                  <a:lnTo>
                    <a:pt x="17" y="112"/>
                  </a:lnTo>
                  <a:lnTo>
                    <a:pt x="11" y="110"/>
                  </a:lnTo>
                  <a:lnTo>
                    <a:pt x="0" y="98"/>
                  </a:lnTo>
                  <a:lnTo>
                    <a:pt x="12" y="89"/>
                  </a:lnTo>
                  <a:lnTo>
                    <a:pt x="9" y="79"/>
                  </a:lnTo>
                  <a:lnTo>
                    <a:pt x="19" y="69"/>
                  </a:lnTo>
                  <a:lnTo>
                    <a:pt x="32" y="55"/>
                  </a:lnTo>
                  <a:lnTo>
                    <a:pt x="43" y="36"/>
                  </a:lnTo>
                  <a:lnTo>
                    <a:pt x="45" y="19"/>
                  </a:lnTo>
                  <a:lnTo>
                    <a:pt x="66" y="30"/>
                  </a:lnTo>
                  <a:lnTo>
                    <a:pt x="66" y="15"/>
                  </a:lnTo>
                  <a:lnTo>
                    <a:pt x="73" y="0"/>
                  </a:lnTo>
                  <a:lnTo>
                    <a:pt x="82" y="10"/>
                  </a:lnTo>
                  <a:lnTo>
                    <a:pt x="106" y="14"/>
                  </a:lnTo>
                  <a:lnTo>
                    <a:pt x="116" y="32"/>
                  </a:lnTo>
                  <a:lnTo>
                    <a:pt x="133" y="36"/>
                  </a:lnTo>
                  <a:lnTo>
                    <a:pt x="169" y="55"/>
                  </a:lnTo>
                  <a:lnTo>
                    <a:pt x="166" y="73"/>
                  </a:lnTo>
                  <a:lnTo>
                    <a:pt x="150" y="74"/>
                  </a:lnTo>
                  <a:lnTo>
                    <a:pt x="129" y="74"/>
                  </a:lnTo>
                  <a:lnTo>
                    <a:pt x="114" y="64"/>
                  </a:lnTo>
                  <a:lnTo>
                    <a:pt x="112" y="81"/>
                  </a:lnTo>
                  <a:lnTo>
                    <a:pt x="87" y="105"/>
                  </a:lnTo>
                  <a:lnTo>
                    <a:pt x="39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6" name="Freeform 603"/>
            <p:cNvSpPr>
              <a:spLocks noEditPoints="1"/>
            </p:cNvSpPr>
            <p:nvPr/>
          </p:nvSpPr>
          <p:spPr bwMode="auto">
            <a:xfrm>
              <a:off x="4207" y="3449"/>
              <a:ext cx="60" cy="96"/>
            </a:xfrm>
            <a:custGeom>
              <a:avLst/>
              <a:gdLst>
                <a:gd name="T0" fmla="*/ 6 w 60"/>
                <a:gd name="T1" fmla="*/ 66 h 96"/>
                <a:gd name="T2" fmla="*/ 6 w 60"/>
                <a:gd name="T3" fmla="*/ 63 h 96"/>
                <a:gd name="T4" fmla="*/ 0 w 60"/>
                <a:gd name="T5" fmla="*/ 49 h 96"/>
                <a:gd name="T6" fmla="*/ 10 w 60"/>
                <a:gd name="T7" fmla="*/ 38 h 96"/>
                <a:gd name="T8" fmla="*/ 8 w 60"/>
                <a:gd name="T9" fmla="*/ 32 h 96"/>
                <a:gd name="T10" fmla="*/ 15 w 60"/>
                <a:gd name="T11" fmla="*/ 30 h 96"/>
                <a:gd name="T12" fmla="*/ 15 w 60"/>
                <a:gd name="T13" fmla="*/ 23 h 96"/>
                <a:gd name="T14" fmla="*/ 23 w 60"/>
                <a:gd name="T15" fmla="*/ 3 h 96"/>
                <a:gd name="T16" fmla="*/ 36 w 60"/>
                <a:gd name="T17" fmla="*/ 0 h 96"/>
                <a:gd name="T18" fmla="*/ 47 w 60"/>
                <a:gd name="T19" fmla="*/ 23 h 96"/>
                <a:gd name="T20" fmla="*/ 60 w 60"/>
                <a:gd name="T21" fmla="*/ 55 h 96"/>
                <a:gd name="T22" fmla="*/ 60 w 60"/>
                <a:gd name="T23" fmla="*/ 60 h 96"/>
                <a:gd name="T24" fmla="*/ 58 w 60"/>
                <a:gd name="T25" fmla="*/ 57 h 96"/>
                <a:gd name="T26" fmla="*/ 55 w 60"/>
                <a:gd name="T27" fmla="*/ 56 h 96"/>
                <a:gd name="T28" fmla="*/ 51 w 60"/>
                <a:gd name="T29" fmla="*/ 58 h 96"/>
                <a:gd name="T30" fmla="*/ 45 w 60"/>
                <a:gd name="T31" fmla="*/ 64 h 96"/>
                <a:gd name="T32" fmla="*/ 38 w 60"/>
                <a:gd name="T33" fmla="*/ 64 h 96"/>
                <a:gd name="T34" fmla="*/ 30 w 60"/>
                <a:gd name="T35" fmla="*/ 58 h 96"/>
                <a:gd name="T36" fmla="*/ 27 w 60"/>
                <a:gd name="T37" fmla="*/ 58 h 96"/>
                <a:gd name="T38" fmla="*/ 22 w 60"/>
                <a:gd name="T39" fmla="*/ 62 h 96"/>
                <a:gd name="T40" fmla="*/ 15 w 60"/>
                <a:gd name="T41" fmla="*/ 62 h 96"/>
                <a:gd name="T42" fmla="*/ 11 w 60"/>
                <a:gd name="T43" fmla="*/ 63 h 96"/>
                <a:gd name="T44" fmla="*/ 9 w 60"/>
                <a:gd name="T45" fmla="*/ 65 h 96"/>
                <a:gd name="T46" fmla="*/ 6 w 60"/>
                <a:gd name="T47" fmla="*/ 66 h 96"/>
                <a:gd name="T48" fmla="*/ 23 w 60"/>
                <a:gd name="T49" fmla="*/ 82 h 96"/>
                <a:gd name="T50" fmla="*/ 20 w 60"/>
                <a:gd name="T51" fmla="*/ 81 h 96"/>
                <a:gd name="T52" fmla="*/ 15 w 60"/>
                <a:gd name="T53" fmla="*/ 77 h 96"/>
                <a:gd name="T54" fmla="*/ 18 w 60"/>
                <a:gd name="T55" fmla="*/ 73 h 96"/>
                <a:gd name="T56" fmla="*/ 20 w 60"/>
                <a:gd name="T57" fmla="*/ 71 h 96"/>
                <a:gd name="T58" fmla="*/ 25 w 60"/>
                <a:gd name="T59" fmla="*/ 66 h 96"/>
                <a:gd name="T60" fmla="*/ 31 w 60"/>
                <a:gd name="T61" fmla="*/ 66 h 96"/>
                <a:gd name="T62" fmla="*/ 35 w 60"/>
                <a:gd name="T63" fmla="*/ 69 h 96"/>
                <a:gd name="T64" fmla="*/ 35 w 60"/>
                <a:gd name="T65" fmla="*/ 73 h 96"/>
                <a:gd name="T66" fmla="*/ 30 w 60"/>
                <a:gd name="T67" fmla="*/ 76 h 96"/>
                <a:gd name="T68" fmla="*/ 23 w 60"/>
                <a:gd name="T69" fmla="*/ 82 h 96"/>
                <a:gd name="T70" fmla="*/ 52 w 60"/>
                <a:gd name="T71" fmla="*/ 96 h 96"/>
                <a:gd name="T72" fmla="*/ 47 w 60"/>
                <a:gd name="T73" fmla="*/ 93 h 96"/>
                <a:gd name="T74" fmla="*/ 45 w 60"/>
                <a:gd name="T75" fmla="*/ 91 h 96"/>
                <a:gd name="T76" fmla="*/ 46 w 60"/>
                <a:gd name="T77" fmla="*/ 89 h 96"/>
                <a:gd name="T78" fmla="*/ 53 w 60"/>
                <a:gd name="T79" fmla="*/ 83 h 96"/>
                <a:gd name="T80" fmla="*/ 57 w 60"/>
                <a:gd name="T81" fmla="*/ 87 h 96"/>
                <a:gd name="T82" fmla="*/ 59 w 60"/>
                <a:gd name="T83" fmla="*/ 91 h 96"/>
                <a:gd name="T84" fmla="*/ 58 w 60"/>
                <a:gd name="T85" fmla="*/ 94 h 96"/>
                <a:gd name="T86" fmla="*/ 56 w 60"/>
                <a:gd name="T87" fmla="*/ 96 h 96"/>
                <a:gd name="T88" fmla="*/ 52 w 60"/>
                <a:gd name="T89" fmla="*/ 96 h 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0" h="96">
                  <a:moveTo>
                    <a:pt x="6" y="66"/>
                  </a:moveTo>
                  <a:lnTo>
                    <a:pt x="6" y="63"/>
                  </a:lnTo>
                  <a:lnTo>
                    <a:pt x="0" y="49"/>
                  </a:lnTo>
                  <a:lnTo>
                    <a:pt x="10" y="38"/>
                  </a:lnTo>
                  <a:lnTo>
                    <a:pt x="8" y="32"/>
                  </a:lnTo>
                  <a:lnTo>
                    <a:pt x="15" y="30"/>
                  </a:lnTo>
                  <a:lnTo>
                    <a:pt x="15" y="23"/>
                  </a:lnTo>
                  <a:lnTo>
                    <a:pt x="23" y="3"/>
                  </a:lnTo>
                  <a:lnTo>
                    <a:pt x="36" y="0"/>
                  </a:lnTo>
                  <a:lnTo>
                    <a:pt x="47" y="23"/>
                  </a:lnTo>
                  <a:lnTo>
                    <a:pt x="60" y="55"/>
                  </a:lnTo>
                  <a:lnTo>
                    <a:pt x="60" y="60"/>
                  </a:lnTo>
                  <a:lnTo>
                    <a:pt x="58" y="57"/>
                  </a:lnTo>
                  <a:lnTo>
                    <a:pt x="55" y="56"/>
                  </a:lnTo>
                  <a:lnTo>
                    <a:pt x="51" y="58"/>
                  </a:lnTo>
                  <a:lnTo>
                    <a:pt x="45" y="64"/>
                  </a:lnTo>
                  <a:lnTo>
                    <a:pt x="38" y="64"/>
                  </a:lnTo>
                  <a:lnTo>
                    <a:pt x="30" y="58"/>
                  </a:lnTo>
                  <a:lnTo>
                    <a:pt x="27" y="58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11" y="63"/>
                  </a:lnTo>
                  <a:lnTo>
                    <a:pt x="9" y="65"/>
                  </a:lnTo>
                  <a:lnTo>
                    <a:pt x="6" y="66"/>
                  </a:lnTo>
                  <a:close/>
                  <a:moveTo>
                    <a:pt x="23" y="82"/>
                  </a:moveTo>
                  <a:lnTo>
                    <a:pt x="20" y="81"/>
                  </a:lnTo>
                  <a:lnTo>
                    <a:pt x="15" y="77"/>
                  </a:lnTo>
                  <a:lnTo>
                    <a:pt x="18" y="73"/>
                  </a:lnTo>
                  <a:lnTo>
                    <a:pt x="20" y="71"/>
                  </a:lnTo>
                  <a:lnTo>
                    <a:pt x="25" y="66"/>
                  </a:lnTo>
                  <a:lnTo>
                    <a:pt x="31" y="66"/>
                  </a:lnTo>
                  <a:lnTo>
                    <a:pt x="35" y="69"/>
                  </a:lnTo>
                  <a:lnTo>
                    <a:pt x="35" y="73"/>
                  </a:lnTo>
                  <a:lnTo>
                    <a:pt x="30" y="76"/>
                  </a:lnTo>
                  <a:lnTo>
                    <a:pt x="23" y="82"/>
                  </a:lnTo>
                  <a:close/>
                  <a:moveTo>
                    <a:pt x="52" y="96"/>
                  </a:moveTo>
                  <a:lnTo>
                    <a:pt x="47" y="93"/>
                  </a:lnTo>
                  <a:lnTo>
                    <a:pt x="45" y="91"/>
                  </a:lnTo>
                  <a:lnTo>
                    <a:pt x="46" y="89"/>
                  </a:lnTo>
                  <a:lnTo>
                    <a:pt x="53" y="83"/>
                  </a:lnTo>
                  <a:lnTo>
                    <a:pt x="57" y="87"/>
                  </a:lnTo>
                  <a:lnTo>
                    <a:pt x="59" y="91"/>
                  </a:lnTo>
                  <a:lnTo>
                    <a:pt x="58" y="94"/>
                  </a:lnTo>
                  <a:lnTo>
                    <a:pt x="56" y="96"/>
                  </a:lnTo>
                  <a:lnTo>
                    <a:pt x="52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7" name="Freeform 604"/>
            <p:cNvSpPr>
              <a:spLocks/>
            </p:cNvSpPr>
            <p:nvPr/>
          </p:nvSpPr>
          <p:spPr bwMode="auto">
            <a:xfrm>
              <a:off x="3883" y="2221"/>
              <a:ext cx="121" cy="72"/>
            </a:xfrm>
            <a:custGeom>
              <a:avLst/>
              <a:gdLst>
                <a:gd name="T0" fmla="*/ 37 w 121"/>
                <a:gd name="T1" fmla="*/ 72 h 72"/>
                <a:gd name="T2" fmla="*/ 0 w 121"/>
                <a:gd name="T3" fmla="*/ 49 h 72"/>
                <a:gd name="T4" fmla="*/ 5 w 121"/>
                <a:gd name="T5" fmla="*/ 41 h 72"/>
                <a:gd name="T6" fmla="*/ 23 w 121"/>
                <a:gd name="T7" fmla="*/ 21 h 72"/>
                <a:gd name="T8" fmla="*/ 39 w 121"/>
                <a:gd name="T9" fmla="*/ 10 h 72"/>
                <a:gd name="T10" fmla="*/ 40 w 121"/>
                <a:gd name="T11" fmla="*/ 4 h 72"/>
                <a:gd name="T12" fmla="*/ 40 w 121"/>
                <a:gd name="T13" fmla="*/ 3 h 72"/>
                <a:gd name="T14" fmla="*/ 45 w 121"/>
                <a:gd name="T15" fmla="*/ 0 h 72"/>
                <a:gd name="T16" fmla="*/ 98 w 121"/>
                <a:gd name="T17" fmla="*/ 21 h 72"/>
                <a:gd name="T18" fmla="*/ 121 w 121"/>
                <a:gd name="T19" fmla="*/ 50 h 72"/>
                <a:gd name="T20" fmla="*/ 110 w 121"/>
                <a:gd name="T21" fmla="*/ 54 h 72"/>
                <a:gd name="T22" fmla="*/ 95 w 121"/>
                <a:gd name="T23" fmla="*/ 54 h 72"/>
                <a:gd name="T24" fmla="*/ 66 w 121"/>
                <a:gd name="T25" fmla="*/ 49 h 72"/>
                <a:gd name="T26" fmla="*/ 52 w 121"/>
                <a:gd name="T27" fmla="*/ 56 h 72"/>
                <a:gd name="T28" fmla="*/ 37 w 121"/>
                <a:gd name="T29" fmla="*/ 72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1" h="72">
                  <a:moveTo>
                    <a:pt x="37" y="72"/>
                  </a:moveTo>
                  <a:lnTo>
                    <a:pt x="0" y="49"/>
                  </a:lnTo>
                  <a:lnTo>
                    <a:pt x="5" y="41"/>
                  </a:lnTo>
                  <a:lnTo>
                    <a:pt x="23" y="21"/>
                  </a:lnTo>
                  <a:lnTo>
                    <a:pt x="39" y="10"/>
                  </a:lnTo>
                  <a:lnTo>
                    <a:pt x="40" y="4"/>
                  </a:lnTo>
                  <a:lnTo>
                    <a:pt x="40" y="3"/>
                  </a:lnTo>
                  <a:lnTo>
                    <a:pt x="45" y="0"/>
                  </a:lnTo>
                  <a:lnTo>
                    <a:pt x="98" y="21"/>
                  </a:lnTo>
                  <a:lnTo>
                    <a:pt x="121" y="50"/>
                  </a:lnTo>
                  <a:lnTo>
                    <a:pt x="110" y="54"/>
                  </a:lnTo>
                  <a:lnTo>
                    <a:pt x="95" y="54"/>
                  </a:lnTo>
                  <a:lnTo>
                    <a:pt x="66" y="49"/>
                  </a:lnTo>
                  <a:lnTo>
                    <a:pt x="52" y="56"/>
                  </a:lnTo>
                  <a:lnTo>
                    <a:pt x="37" y="7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8" name="Freeform 605"/>
            <p:cNvSpPr>
              <a:spLocks/>
            </p:cNvSpPr>
            <p:nvPr/>
          </p:nvSpPr>
          <p:spPr bwMode="auto">
            <a:xfrm>
              <a:off x="4062" y="2421"/>
              <a:ext cx="132" cy="156"/>
            </a:xfrm>
            <a:custGeom>
              <a:avLst/>
              <a:gdLst>
                <a:gd name="T0" fmla="*/ 89 w 132"/>
                <a:gd name="T1" fmla="*/ 156 h 156"/>
                <a:gd name="T2" fmla="*/ 74 w 132"/>
                <a:gd name="T3" fmla="*/ 153 h 156"/>
                <a:gd name="T4" fmla="*/ 58 w 132"/>
                <a:gd name="T5" fmla="*/ 131 h 156"/>
                <a:gd name="T6" fmla="*/ 18 w 132"/>
                <a:gd name="T7" fmla="*/ 121 h 156"/>
                <a:gd name="T8" fmla="*/ 0 w 132"/>
                <a:gd name="T9" fmla="*/ 106 h 156"/>
                <a:gd name="T10" fmla="*/ 8 w 132"/>
                <a:gd name="T11" fmla="*/ 94 h 156"/>
                <a:gd name="T12" fmla="*/ 30 w 132"/>
                <a:gd name="T13" fmla="*/ 87 h 156"/>
                <a:gd name="T14" fmla="*/ 45 w 132"/>
                <a:gd name="T15" fmla="*/ 39 h 156"/>
                <a:gd name="T16" fmla="*/ 127 w 132"/>
                <a:gd name="T17" fmla="*/ 0 h 156"/>
                <a:gd name="T18" fmla="*/ 126 w 132"/>
                <a:gd name="T19" fmla="*/ 27 h 156"/>
                <a:gd name="T20" fmla="*/ 132 w 132"/>
                <a:gd name="T21" fmla="*/ 106 h 156"/>
                <a:gd name="T22" fmla="*/ 118 w 132"/>
                <a:gd name="T23" fmla="*/ 112 h 156"/>
                <a:gd name="T24" fmla="*/ 114 w 132"/>
                <a:gd name="T25" fmla="*/ 139 h 156"/>
                <a:gd name="T26" fmla="*/ 114 w 132"/>
                <a:gd name="T27" fmla="*/ 147 h 156"/>
                <a:gd name="T28" fmla="*/ 89 w 132"/>
                <a:gd name="T29" fmla="*/ 156 h 1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" h="156">
                  <a:moveTo>
                    <a:pt x="89" y="156"/>
                  </a:moveTo>
                  <a:lnTo>
                    <a:pt x="74" y="153"/>
                  </a:lnTo>
                  <a:lnTo>
                    <a:pt x="58" y="131"/>
                  </a:lnTo>
                  <a:lnTo>
                    <a:pt x="18" y="121"/>
                  </a:lnTo>
                  <a:lnTo>
                    <a:pt x="0" y="106"/>
                  </a:lnTo>
                  <a:lnTo>
                    <a:pt x="8" y="94"/>
                  </a:lnTo>
                  <a:lnTo>
                    <a:pt x="30" y="87"/>
                  </a:lnTo>
                  <a:lnTo>
                    <a:pt x="45" y="39"/>
                  </a:lnTo>
                  <a:lnTo>
                    <a:pt x="127" y="0"/>
                  </a:lnTo>
                  <a:lnTo>
                    <a:pt x="126" y="27"/>
                  </a:lnTo>
                  <a:lnTo>
                    <a:pt x="132" y="106"/>
                  </a:lnTo>
                  <a:lnTo>
                    <a:pt x="118" y="112"/>
                  </a:lnTo>
                  <a:lnTo>
                    <a:pt x="114" y="139"/>
                  </a:lnTo>
                  <a:lnTo>
                    <a:pt x="114" y="147"/>
                  </a:lnTo>
                  <a:lnTo>
                    <a:pt x="89" y="15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69" name="Freeform 606"/>
            <p:cNvSpPr>
              <a:spLocks/>
            </p:cNvSpPr>
            <p:nvPr/>
          </p:nvSpPr>
          <p:spPr bwMode="auto">
            <a:xfrm>
              <a:off x="4175" y="2327"/>
              <a:ext cx="99" cy="121"/>
            </a:xfrm>
            <a:custGeom>
              <a:avLst/>
              <a:gdLst>
                <a:gd name="T0" fmla="*/ 13 w 99"/>
                <a:gd name="T1" fmla="*/ 121 h 121"/>
                <a:gd name="T2" fmla="*/ 14 w 99"/>
                <a:gd name="T3" fmla="*/ 94 h 121"/>
                <a:gd name="T4" fmla="*/ 6 w 99"/>
                <a:gd name="T5" fmla="*/ 72 h 121"/>
                <a:gd name="T6" fmla="*/ 11 w 99"/>
                <a:gd name="T7" fmla="*/ 43 h 121"/>
                <a:gd name="T8" fmla="*/ 0 w 99"/>
                <a:gd name="T9" fmla="*/ 28 h 121"/>
                <a:gd name="T10" fmla="*/ 21 w 99"/>
                <a:gd name="T11" fmla="*/ 21 h 121"/>
                <a:gd name="T12" fmla="*/ 25 w 99"/>
                <a:gd name="T13" fmla="*/ 8 h 121"/>
                <a:gd name="T14" fmla="*/ 35 w 99"/>
                <a:gd name="T15" fmla="*/ 0 h 121"/>
                <a:gd name="T16" fmla="*/ 86 w 99"/>
                <a:gd name="T17" fmla="*/ 4 h 121"/>
                <a:gd name="T18" fmla="*/ 87 w 99"/>
                <a:gd name="T19" fmla="*/ 54 h 121"/>
                <a:gd name="T20" fmla="*/ 99 w 99"/>
                <a:gd name="T21" fmla="*/ 60 h 121"/>
                <a:gd name="T22" fmla="*/ 56 w 99"/>
                <a:gd name="T23" fmla="*/ 82 h 121"/>
                <a:gd name="T24" fmla="*/ 13 w 99"/>
                <a:gd name="T25" fmla="*/ 121 h 1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9" h="121">
                  <a:moveTo>
                    <a:pt x="13" y="121"/>
                  </a:moveTo>
                  <a:lnTo>
                    <a:pt x="14" y="94"/>
                  </a:lnTo>
                  <a:lnTo>
                    <a:pt x="6" y="72"/>
                  </a:lnTo>
                  <a:lnTo>
                    <a:pt x="11" y="43"/>
                  </a:lnTo>
                  <a:lnTo>
                    <a:pt x="0" y="28"/>
                  </a:lnTo>
                  <a:lnTo>
                    <a:pt x="21" y="21"/>
                  </a:lnTo>
                  <a:lnTo>
                    <a:pt x="25" y="8"/>
                  </a:lnTo>
                  <a:lnTo>
                    <a:pt x="35" y="0"/>
                  </a:lnTo>
                  <a:lnTo>
                    <a:pt x="86" y="4"/>
                  </a:lnTo>
                  <a:lnTo>
                    <a:pt x="87" y="54"/>
                  </a:lnTo>
                  <a:lnTo>
                    <a:pt x="99" y="60"/>
                  </a:lnTo>
                  <a:lnTo>
                    <a:pt x="56" y="82"/>
                  </a:lnTo>
                  <a:lnTo>
                    <a:pt x="13" y="12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0" name="Freeform 607"/>
            <p:cNvSpPr>
              <a:spLocks/>
            </p:cNvSpPr>
            <p:nvPr/>
          </p:nvSpPr>
          <p:spPr bwMode="auto">
            <a:xfrm>
              <a:off x="3427" y="3274"/>
              <a:ext cx="54" cy="67"/>
            </a:xfrm>
            <a:custGeom>
              <a:avLst/>
              <a:gdLst>
                <a:gd name="T0" fmla="*/ 15 w 54"/>
                <a:gd name="T1" fmla="*/ 67 h 67"/>
                <a:gd name="T2" fmla="*/ 12 w 54"/>
                <a:gd name="T3" fmla="*/ 53 h 67"/>
                <a:gd name="T4" fmla="*/ 14 w 54"/>
                <a:gd name="T5" fmla="*/ 46 h 67"/>
                <a:gd name="T6" fmla="*/ 14 w 54"/>
                <a:gd name="T7" fmla="*/ 46 h 67"/>
                <a:gd name="T8" fmla="*/ 15 w 54"/>
                <a:gd name="T9" fmla="*/ 46 h 67"/>
                <a:gd name="T10" fmla="*/ 16 w 54"/>
                <a:gd name="T11" fmla="*/ 44 h 67"/>
                <a:gd name="T12" fmla="*/ 15 w 54"/>
                <a:gd name="T13" fmla="*/ 39 h 67"/>
                <a:gd name="T14" fmla="*/ 6 w 54"/>
                <a:gd name="T15" fmla="*/ 26 h 67"/>
                <a:gd name="T16" fmla="*/ 0 w 54"/>
                <a:gd name="T17" fmla="*/ 7 h 67"/>
                <a:gd name="T18" fmla="*/ 1 w 54"/>
                <a:gd name="T19" fmla="*/ 3 h 67"/>
                <a:gd name="T20" fmla="*/ 3 w 54"/>
                <a:gd name="T21" fmla="*/ 1 h 67"/>
                <a:gd name="T22" fmla="*/ 5 w 54"/>
                <a:gd name="T23" fmla="*/ 0 h 67"/>
                <a:gd name="T24" fmla="*/ 7 w 54"/>
                <a:gd name="T25" fmla="*/ 0 h 67"/>
                <a:gd name="T26" fmla="*/ 23 w 54"/>
                <a:gd name="T27" fmla="*/ 25 h 67"/>
                <a:gd name="T28" fmla="*/ 38 w 54"/>
                <a:gd name="T29" fmla="*/ 25 h 67"/>
                <a:gd name="T30" fmla="*/ 49 w 54"/>
                <a:gd name="T31" fmla="*/ 15 h 67"/>
                <a:gd name="T32" fmla="*/ 54 w 54"/>
                <a:gd name="T33" fmla="*/ 34 h 67"/>
                <a:gd name="T34" fmla="*/ 42 w 54"/>
                <a:gd name="T35" fmla="*/ 47 h 67"/>
                <a:gd name="T36" fmla="*/ 29 w 54"/>
                <a:gd name="T37" fmla="*/ 42 h 67"/>
                <a:gd name="T38" fmla="*/ 26 w 54"/>
                <a:gd name="T39" fmla="*/ 67 h 67"/>
                <a:gd name="T40" fmla="*/ 15 w 54"/>
                <a:gd name="T41" fmla="*/ 67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4" h="67">
                  <a:moveTo>
                    <a:pt x="15" y="67"/>
                  </a:moveTo>
                  <a:lnTo>
                    <a:pt x="12" y="53"/>
                  </a:lnTo>
                  <a:lnTo>
                    <a:pt x="14" y="46"/>
                  </a:lnTo>
                  <a:lnTo>
                    <a:pt x="15" y="46"/>
                  </a:lnTo>
                  <a:lnTo>
                    <a:pt x="16" y="44"/>
                  </a:lnTo>
                  <a:lnTo>
                    <a:pt x="15" y="39"/>
                  </a:lnTo>
                  <a:lnTo>
                    <a:pt x="6" y="26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23" y="25"/>
                  </a:lnTo>
                  <a:lnTo>
                    <a:pt x="38" y="25"/>
                  </a:lnTo>
                  <a:lnTo>
                    <a:pt x="49" y="15"/>
                  </a:lnTo>
                  <a:lnTo>
                    <a:pt x="54" y="34"/>
                  </a:lnTo>
                  <a:lnTo>
                    <a:pt x="42" y="47"/>
                  </a:lnTo>
                  <a:lnTo>
                    <a:pt x="29" y="42"/>
                  </a:lnTo>
                  <a:lnTo>
                    <a:pt x="26" y="67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1" name="Freeform 608"/>
            <p:cNvSpPr>
              <a:spLocks/>
            </p:cNvSpPr>
            <p:nvPr/>
          </p:nvSpPr>
          <p:spPr bwMode="auto">
            <a:xfrm>
              <a:off x="3852" y="3180"/>
              <a:ext cx="126" cy="77"/>
            </a:xfrm>
            <a:custGeom>
              <a:avLst/>
              <a:gdLst>
                <a:gd name="T0" fmla="*/ 33 w 126"/>
                <a:gd name="T1" fmla="*/ 77 h 77"/>
                <a:gd name="T2" fmla="*/ 1 w 126"/>
                <a:gd name="T3" fmla="*/ 58 h 77"/>
                <a:gd name="T4" fmla="*/ 0 w 126"/>
                <a:gd name="T5" fmla="*/ 46 h 77"/>
                <a:gd name="T6" fmla="*/ 33 w 126"/>
                <a:gd name="T7" fmla="*/ 25 h 77"/>
                <a:gd name="T8" fmla="*/ 33 w 126"/>
                <a:gd name="T9" fmla="*/ 13 h 77"/>
                <a:gd name="T10" fmla="*/ 57 w 126"/>
                <a:gd name="T11" fmla="*/ 22 h 77"/>
                <a:gd name="T12" fmla="*/ 99 w 126"/>
                <a:gd name="T13" fmla="*/ 14 h 77"/>
                <a:gd name="T14" fmla="*/ 108 w 126"/>
                <a:gd name="T15" fmla="*/ 0 h 77"/>
                <a:gd name="T16" fmla="*/ 119 w 126"/>
                <a:gd name="T17" fmla="*/ 5 h 77"/>
                <a:gd name="T18" fmla="*/ 126 w 126"/>
                <a:gd name="T19" fmla="*/ 52 h 77"/>
                <a:gd name="T20" fmla="*/ 112 w 126"/>
                <a:gd name="T21" fmla="*/ 67 h 77"/>
                <a:gd name="T22" fmla="*/ 98 w 126"/>
                <a:gd name="T23" fmla="*/ 54 h 77"/>
                <a:gd name="T24" fmla="*/ 94 w 126"/>
                <a:gd name="T25" fmla="*/ 67 h 77"/>
                <a:gd name="T26" fmla="*/ 75 w 126"/>
                <a:gd name="T27" fmla="*/ 57 h 77"/>
                <a:gd name="T28" fmla="*/ 33 w 126"/>
                <a:gd name="T29" fmla="*/ 77 h 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6" h="77">
                  <a:moveTo>
                    <a:pt x="33" y="77"/>
                  </a:moveTo>
                  <a:lnTo>
                    <a:pt x="1" y="58"/>
                  </a:lnTo>
                  <a:lnTo>
                    <a:pt x="0" y="46"/>
                  </a:lnTo>
                  <a:lnTo>
                    <a:pt x="33" y="25"/>
                  </a:lnTo>
                  <a:lnTo>
                    <a:pt x="33" y="13"/>
                  </a:lnTo>
                  <a:lnTo>
                    <a:pt x="57" y="22"/>
                  </a:lnTo>
                  <a:lnTo>
                    <a:pt x="99" y="14"/>
                  </a:lnTo>
                  <a:lnTo>
                    <a:pt x="108" y="0"/>
                  </a:lnTo>
                  <a:lnTo>
                    <a:pt x="119" y="5"/>
                  </a:lnTo>
                  <a:lnTo>
                    <a:pt x="126" y="52"/>
                  </a:lnTo>
                  <a:lnTo>
                    <a:pt x="112" y="67"/>
                  </a:lnTo>
                  <a:lnTo>
                    <a:pt x="98" y="54"/>
                  </a:lnTo>
                  <a:lnTo>
                    <a:pt x="94" y="67"/>
                  </a:lnTo>
                  <a:lnTo>
                    <a:pt x="75" y="57"/>
                  </a:lnTo>
                  <a:lnTo>
                    <a:pt x="33" y="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2" name="Freeform 609"/>
            <p:cNvSpPr>
              <a:spLocks/>
            </p:cNvSpPr>
            <p:nvPr/>
          </p:nvSpPr>
          <p:spPr bwMode="auto">
            <a:xfrm>
              <a:off x="3553" y="3336"/>
              <a:ext cx="116" cy="100"/>
            </a:xfrm>
            <a:custGeom>
              <a:avLst/>
              <a:gdLst>
                <a:gd name="T0" fmla="*/ 101 w 116"/>
                <a:gd name="T1" fmla="*/ 100 h 100"/>
                <a:gd name="T2" fmla="*/ 75 w 116"/>
                <a:gd name="T3" fmla="*/ 94 h 100"/>
                <a:gd name="T4" fmla="*/ 57 w 116"/>
                <a:gd name="T5" fmla="*/ 84 h 100"/>
                <a:gd name="T6" fmla="*/ 36 w 116"/>
                <a:gd name="T7" fmla="*/ 61 h 100"/>
                <a:gd name="T8" fmla="*/ 8 w 116"/>
                <a:gd name="T9" fmla="*/ 37 h 100"/>
                <a:gd name="T10" fmla="*/ 0 w 116"/>
                <a:gd name="T11" fmla="*/ 16 h 100"/>
                <a:gd name="T12" fmla="*/ 17 w 116"/>
                <a:gd name="T13" fmla="*/ 0 h 100"/>
                <a:gd name="T14" fmla="*/ 67 w 116"/>
                <a:gd name="T15" fmla="*/ 0 h 100"/>
                <a:gd name="T16" fmla="*/ 69 w 116"/>
                <a:gd name="T17" fmla="*/ 4 h 100"/>
                <a:gd name="T18" fmla="*/ 60 w 116"/>
                <a:gd name="T19" fmla="*/ 20 h 100"/>
                <a:gd name="T20" fmla="*/ 70 w 116"/>
                <a:gd name="T21" fmla="*/ 32 h 100"/>
                <a:gd name="T22" fmla="*/ 90 w 116"/>
                <a:gd name="T23" fmla="*/ 40 h 100"/>
                <a:gd name="T24" fmla="*/ 116 w 116"/>
                <a:gd name="T25" fmla="*/ 73 h 100"/>
                <a:gd name="T26" fmla="*/ 101 w 116"/>
                <a:gd name="T27" fmla="*/ 100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6" h="100">
                  <a:moveTo>
                    <a:pt x="101" y="100"/>
                  </a:moveTo>
                  <a:lnTo>
                    <a:pt x="75" y="94"/>
                  </a:lnTo>
                  <a:lnTo>
                    <a:pt x="57" y="84"/>
                  </a:lnTo>
                  <a:lnTo>
                    <a:pt x="36" y="61"/>
                  </a:lnTo>
                  <a:lnTo>
                    <a:pt x="8" y="37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67" y="0"/>
                  </a:lnTo>
                  <a:lnTo>
                    <a:pt x="69" y="4"/>
                  </a:lnTo>
                  <a:lnTo>
                    <a:pt x="60" y="20"/>
                  </a:lnTo>
                  <a:lnTo>
                    <a:pt x="70" y="32"/>
                  </a:lnTo>
                  <a:lnTo>
                    <a:pt x="90" y="40"/>
                  </a:lnTo>
                  <a:lnTo>
                    <a:pt x="116" y="73"/>
                  </a:lnTo>
                  <a:lnTo>
                    <a:pt x="101" y="10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3" name="Freeform 610"/>
            <p:cNvSpPr>
              <a:spLocks noEditPoints="1"/>
            </p:cNvSpPr>
            <p:nvPr/>
          </p:nvSpPr>
          <p:spPr bwMode="auto">
            <a:xfrm>
              <a:off x="4039" y="3478"/>
              <a:ext cx="91" cy="114"/>
            </a:xfrm>
            <a:custGeom>
              <a:avLst/>
              <a:gdLst>
                <a:gd name="T0" fmla="*/ 59 w 91"/>
                <a:gd name="T1" fmla="*/ 90 h 114"/>
                <a:gd name="T2" fmla="*/ 48 w 91"/>
                <a:gd name="T3" fmla="*/ 78 h 114"/>
                <a:gd name="T4" fmla="*/ 46 w 91"/>
                <a:gd name="T5" fmla="*/ 68 h 114"/>
                <a:gd name="T6" fmla="*/ 40 w 91"/>
                <a:gd name="T7" fmla="*/ 66 h 114"/>
                <a:gd name="T8" fmla="*/ 31 w 91"/>
                <a:gd name="T9" fmla="*/ 67 h 114"/>
                <a:gd name="T10" fmla="*/ 28 w 91"/>
                <a:gd name="T11" fmla="*/ 80 h 114"/>
                <a:gd name="T12" fmla="*/ 25 w 91"/>
                <a:gd name="T13" fmla="*/ 84 h 114"/>
                <a:gd name="T14" fmla="*/ 22 w 91"/>
                <a:gd name="T15" fmla="*/ 86 h 114"/>
                <a:gd name="T16" fmla="*/ 0 w 91"/>
                <a:gd name="T17" fmla="*/ 53 h 114"/>
                <a:gd name="T18" fmla="*/ 15 w 91"/>
                <a:gd name="T19" fmla="*/ 40 h 114"/>
                <a:gd name="T20" fmla="*/ 21 w 91"/>
                <a:gd name="T21" fmla="*/ 30 h 114"/>
                <a:gd name="T22" fmla="*/ 30 w 91"/>
                <a:gd name="T23" fmla="*/ 19 h 114"/>
                <a:gd name="T24" fmla="*/ 45 w 91"/>
                <a:gd name="T25" fmla="*/ 15 h 114"/>
                <a:gd name="T26" fmla="*/ 58 w 91"/>
                <a:gd name="T27" fmla="*/ 16 h 114"/>
                <a:gd name="T28" fmla="*/ 71 w 91"/>
                <a:gd name="T29" fmla="*/ 0 h 114"/>
                <a:gd name="T30" fmla="*/ 68 w 91"/>
                <a:gd name="T31" fmla="*/ 20 h 114"/>
                <a:gd name="T32" fmla="*/ 86 w 91"/>
                <a:gd name="T33" fmla="*/ 70 h 114"/>
                <a:gd name="T34" fmla="*/ 82 w 91"/>
                <a:gd name="T35" fmla="*/ 71 h 114"/>
                <a:gd name="T36" fmla="*/ 84 w 91"/>
                <a:gd name="T37" fmla="*/ 81 h 114"/>
                <a:gd name="T38" fmla="*/ 85 w 91"/>
                <a:gd name="T39" fmla="*/ 93 h 114"/>
                <a:gd name="T40" fmla="*/ 78 w 91"/>
                <a:gd name="T41" fmla="*/ 87 h 114"/>
                <a:gd name="T42" fmla="*/ 73 w 91"/>
                <a:gd name="T43" fmla="*/ 88 h 114"/>
                <a:gd name="T44" fmla="*/ 62 w 91"/>
                <a:gd name="T45" fmla="*/ 94 h 114"/>
                <a:gd name="T46" fmla="*/ 37 w 91"/>
                <a:gd name="T47" fmla="*/ 106 h 114"/>
                <a:gd name="T48" fmla="*/ 36 w 91"/>
                <a:gd name="T49" fmla="*/ 90 h 114"/>
                <a:gd name="T50" fmla="*/ 35 w 91"/>
                <a:gd name="T51" fmla="*/ 79 h 114"/>
                <a:gd name="T52" fmla="*/ 40 w 91"/>
                <a:gd name="T53" fmla="*/ 76 h 114"/>
                <a:gd name="T54" fmla="*/ 48 w 91"/>
                <a:gd name="T55" fmla="*/ 92 h 114"/>
                <a:gd name="T56" fmla="*/ 48 w 91"/>
                <a:gd name="T57" fmla="*/ 101 h 114"/>
                <a:gd name="T58" fmla="*/ 44 w 91"/>
                <a:gd name="T59" fmla="*/ 110 h 114"/>
                <a:gd name="T60" fmla="*/ 85 w 91"/>
                <a:gd name="T61" fmla="*/ 114 h 114"/>
                <a:gd name="T62" fmla="*/ 70 w 91"/>
                <a:gd name="T63" fmla="*/ 111 h 114"/>
                <a:gd name="T64" fmla="*/ 70 w 91"/>
                <a:gd name="T65" fmla="*/ 107 h 114"/>
                <a:gd name="T66" fmla="*/ 78 w 91"/>
                <a:gd name="T67" fmla="*/ 99 h 114"/>
                <a:gd name="T68" fmla="*/ 89 w 91"/>
                <a:gd name="T69" fmla="*/ 101 h 114"/>
                <a:gd name="T70" fmla="*/ 89 w 91"/>
                <a:gd name="T71" fmla="*/ 112 h 114"/>
                <a:gd name="T72" fmla="*/ 24 w 91"/>
                <a:gd name="T73" fmla="*/ 114 h 114"/>
                <a:gd name="T74" fmla="*/ 21 w 91"/>
                <a:gd name="T75" fmla="*/ 104 h 114"/>
                <a:gd name="T76" fmla="*/ 26 w 91"/>
                <a:gd name="T77" fmla="*/ 93 h 114"/>
                <a:gd name="T78" fmla="*/ 31 w 91"/>
                <a:gd name="T79" fmla="*/ 96 h 114"/>
                <a:gd name="T80" fmla="*/ 29 w 91"/>
                <a:gd name="T81" fmla="*/ 113 h 1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91" h="114">
                  <a:moveTo>
                    <a:pt x="62" y="94"/>
                  </a:moveTo>
                  <a:lnTo>
                    <a:pt x="59" y="90"/>
                  </a:lnTo>
                  <a:lnTo>
                    <a:pt x="52" y="85"/>
                  </a:lnTo>
                  <a:lnTo>
                    <a:pt x="48" y="78"/>
                  </a:lnTo>
                  <a:lnTo>
                    <a:pt x="47" y="71"/>
                  </a:lnTo>
                  <a:lnTo>
                    <a:pt x="46" y="68"/>
                  </a:lnTo>
                  <a:lnTo>
                    <a:pt x="44" y="66"/>
                  </a:lnTo>
                  <a:lnTo>
                    <a:pt x="40" y="66"/>
                  </a:lnTo>
                  <a:lnTo>
                    <a:pt x="38" y="67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8" y="80"/>
                  </a:lnTo>
                  <a:lnTo>
                    <a:pt x="26" y="83"/>
                  </a:lnTo>
                  <a:lnTo>
                    <a:pt x="25" y="84"/>
                  </a:lnTo>
                  <a:lnTo>
                    <a:pt x="24" y="85"/>
                  </a:lnTo>
                  <a:lnTo>
                    <a:pt x="22" y="86"/>
                  </a:lnTo>
                  <a:lnTo>
                    <a:pt x="15" y="79"/>
                  </a:lnTo>
                  <a:lnTo>
                    <a:pt x="0" y="53"/>
                  </a:lnTo>
                  <a:lnTo>
                    <a:pt x="0" y="44"/>
                  </a:lnTo>
                  <a:lnTo>
                    <a:pt x="15" y="40"/>
                  </a:lnTo>
                  <a:lnTo>
                    <a:pt x="23" y="34"/>
                  </a:lnTo>
                  <a:lnTo>
                    <a:pt x="21" y="30"/>
                  </a:lnTo>
                  <a:lnTo>
                    <a:pt x="11" y="20"/>
                  </a:lnTo>
                  <a:lnTo>
                    <a:pt x="30" y="19"/>
                  </a:lnTo>
                  <a:lnTo>
                    <a:pt x="38" y="25"/>
                  </a:lnTo>
                  <a:lnTo>
                    <a:pt x="45" y="15"/>
                  </a:lnTo>
                  <a:lnTo>
                    <a:pt x="55" y="22"/>
                  </a:lnTo>
                  <a:lnTo>
                    <a:pt x="58" y="16"/>
                  </a:lnTo>
                  <a:lnTo>
                    <a:pt x="61" y="3"/>
                  </a:lnTo>
                  <a:lnTo>
                    <a:pt x="71" y="0"/>
                  </a:lnTo>
                  <a:lnTo>
                    <a:pt x="68" y="20"/>
                  </a:lnTo>
                  <a:lnTo>
                    <a:pt x="90" y="45"/>
                  </a:lnTo>
                  <a:lnTo>
                    <a:pt x="86" y="70"/>
                  </a:lnTo>
                  <a:lnTo>
                    <a:pt x="84" y="69"/>
                  </a:lnTo>
                  <a:lnTo>
                    <a:pt x="82" y="71"/>
                  </a:lnTo>
                  <a:lnTo>
                    <a:pt x="81" y="76"/>
                  </a:lnTo>
                  <a:lnTo>
                    <a:pt x="84" y="81"/>
                  </a:lnTo>
                  <a:lnTo>
                    <a:pt x="85" y="91"/>
                  </a:lnTo>
                  <a:lnTo>
                    <a:pt x="85" y="93"/>
                  </a:lnTo>
                  <a:lnTo>
                    <a:pt x="82" y="93"/>
                  </a:lnTo>
                  <a:lnTo>
                    <a:pt x="78" y="87"/>
                  </a:lnTo>
                  <a:lnTo>
                    <a:pt x="74" y="87"/>
                  </a:lnTo>
                  <a:lnTo>
                    <a:pt x="73" y="88"/>
                  </a:lnTo>
                  <a:lnTo>
                    <a:pt x="68" y="94"/>
                  </a:lnTo>
                  <a:lnTo>
                    <a:pt x="62" y="94"/>
                  </a:lnTo>
                  <a:close/>
                  <a:moveTo>
                    <a:pt x="40" y="110"/>
                  </a:moveTo>
                  <a:lnTo>
                    <a:pt x="37" y="106"/>
                  </a:lnTo>
                  <a:lnTo>
                    <a:pt x="37" y="94"/>
                  </a:lnTo>
                  <a:lnTo>
                    <a:pt x="36" y="90"/>
                  </a:lnTo>
                  <a:lnTo>
                    <a:pt x="35" y="86"/>
                  </a:lnTo>
                  <a:lnTo>
                    <a:pt x="35" y="79"/>
                  </a:lnTo>
                  <a:lnTo>
                    <a:pt x="37" y="76"/>
                  </a:lnTo>
                  <a:lnTo>
                    <a:pt x="40" y="76"/>
                  </a:lnTo>
                  <a:lnTo>
                    <a:pt x="44" y="87"/>
                  </a:lnTo>
                  <a:lnTo>
                    <a:pt x="48" y="92"/>
                  </a:lnTo>
                  <a:lnTo>
                    <a:pt x="48" y="95"/>
                  </a:lnTo>
                  <a:lnTo>
                    <a:pt x="48" y="101"/>
                  </a:lnTo>
                  <a:lnTo>
                    <a:pt x="46" y="108"/>
                  </a:lnTo>
                  <a:lnTo>
                    <a:pt x="44" y="110"/>
                  </a:lnTo>
                  <a:lnTo>
                    <a:pt x="40" y="110"/>
                  </a:lnTo>
                  <a:close/>
                  <a:moveTo>
                    <a:pt x="85" y="114"/>
                  </a:moveTo>
                  <a:lnTo>
                    <a:pt x="74" y="113"/>
                  </a:lnTo>
                  <a:lnTo>
                    <a:pt x="70" y="111"/>
                  </a:lnTo>
                  <a:lnTo>
                    <a:pt x="70" y="110"/>
                  </a:lnTo>
                  <a:lnTo>
                    <a:pt x="70" y="107"/>
                  </a:lnTo>
                  <a:lnTo>
                    <a:pt x="73" y="102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9" y="101"/>
                  </a:lnTo>
                  <a:lnTo>
                    <a:pt x="91" y="108"/>
                  </a:lnTo>
                  <a:lnTo>
                    <a:pt x="89" y="112"/>
                  </a:lnTo>
                  <a:lnTo>
                    <a:pt x="85" y="114"/>
                  </a:lnTo>
                  <a:close/>
                  <a:moveTo>
                    <a:pt x="24" y="114"/>
                  </a:moveTo>
                  <a:lnTo>
                    <a:pt x="22" y="112"/>
                  </a:lnTo>
                  <a:lnTo>
                    <a:pt x="21" y="104"/>
                  </a:lnTo>
                  <a:lnTo>
                    <a:pt x="24" y="95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1" y="96"/>
                  </a:lnTo>
                  <a:lnTo>
                    <a:pt x="31" y="108"/>
                  </a:lnTo>
                  <a:lnTo>
                    <a:pt x="29" y="113"/>
                  </a:lnTo>
                  <a:lnTo>
                    <a:pt x="24" y="1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4" name="Freeform 611"/>
            <p:cNvSpPr>
              <a:spLocks/>
            </p:cNvSpPr>
            <p:nvPr/>
          </p:nvSpPr>
          <p:spPr bwMode="auto">
            <a:xfrm>
              <a:off x="3928" y="2145"/>
              <a:ext cx="155" cy="150"/>
            </a:xfrm>
            <a:custGeom>
              <a:avLst/>
              <a:gdLst>
                <a:gd name="T0" fmla="*/ 120 w 155"/>
                <a:gd name="T1" fmla="*/ 150 h 150"/>
                <a:gd name="T2" fmla="*/ 90 w 155"/>
                <a:gd name="T3" fmla="*/ 141 h 150"/>
                <a:gd name="T4" fmla="*/ 76 w 155"/>
                <a:gd name="T5" fmla="*/ 126 h 150"/>
                <a:gd name="T6" fmla="*/ 53 w 155"/>
                <a:gd name="T7" fmla="*/ 97 h 150"/>
                <a:gd name="T8" fmla="*/ 0 w 155"/>
                <a:gd name="T9" fmla="*/ 76 h 150"/>
                <a:gd name="T10" fmla="*/ 6 w 155"/>
                <a:gd name="T11" fmla="*/ 71 h 150"/>
                <a:gd name="T12" fmla="*/ 10 w 155"/>
                <a:gd name="T13" fmla="*/ 57 h 150"/>
                <a:gd name="T14" fmla="*/ 15 w 155"/>
                <a:gd name="T15" fmla="*/ 39 h 150"/>
                <a:gd name="T16" fmla="*/ 16 w 155"/>
                <a:gd name="T17" fmla="*/ 33 h 150"/>
                <a:gd name="T18" fmla="*/ 19 w 155"/>
                <a:gd name="T19" fmla="*/ 27 h 150"/>
                <a:gd name="T20" fmla="*/ 23 w 155"/>
                <a:gd name="T21" fmla="*/ 24 h 150"/>
                <a:gd name="T22" fmla="*/ 29 w 155"/>
                <a:gd name="T23" fmla="*/ 22 h 150"/>
                <a:gd name="T24" fmla="*/ 31 w 155"/>
                <a:gd name="T25" fmla="*/ 21 h 150"/>
                <a:gd name="T26" fmla="*/ 32 w 155"/>
                <a:gd name="T27" fmla="*/ 20 h 150"/>
                <a:gd name="T28" fmla="*/ 37 w 155"/>
                <a:gd name="T29" fmla="*/ 13 h 150"/>
                <a:gd name="T30" fmla="*/ 38 w 155"/>
                <a:gd name="T31" fmla="*/ 3 h 150"/>
                <a:gd name="T32" fmla="*/ 38 w 155"/>
                <a:gd name="T33" fmla="*/ 0 h 150"/>
                <a:gd name="T34" fmla="*/ 46 w 155"/>
                <a:gd name="T35" fmla="*/ 2 h 150"/>
                <a:gd name="T36" fmla="*/ 69 w 155"/>
                <a:gd name="T37" fmla="*/ 41 h 150"/>
                <a:gd name="T38" fmla="*/ 59 w 155"/>
                <a:gd name="T39" fmla="*/ 64 h 150"/>
                <a:gd name="T40" fmla="*/ 72 w 155"/>
                <a:gd name="T41" fmla="*/ 71 h 150"/>
                <a:gd name="T42" fmla="*/ 150 w 155"/>
                <a:gd name="T43" fmla="*/ 120 h 150"/>
                <a:gd name="T44" fmla="*/ 155 w 155"/>
                <a:gd name="T45" fmla="*/ 137 h 150"/>
                <a:gd name="T46" fmla="*/ 120 w 155"/>
                <a:gd name="T47" fmla="*/ 150 h 1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55" h="150">
                  <a:moveTo>
                    <a:pt x="120" y="150"/>
                  </a:moveTo>
                  <a:lnTo>
                    <a:pt x="90" y="141"/>
                  </a:lnTo>
                  <a:lnTo>
                    <a:pt x="76" y="126"/>
                  </a:lnTo>
                  <a:lnTo>
                    <a:pt x="53" y="97"/>
                  </a:lnTo>
                  <a:lnTo>
                    <a:pt x="0" y="76"/>
                  </a:lnTo>
                  <a:lnTo>
                    <a:pt x="6" y="71"/>
                  </a:lnTo>
                  <a:lnTo>
                    <a:pt x="10" y="57"/>
                  </a:lnTo>
                  <a:lnTo>
                    <a:pt x="15" y="39"/>
                  </a:lnTo>
                  <a:lnTo>
                    <a:pt x="16" y="33"/>
                  </a:lnTo>
                  <a:lnTo>
                    <a:pt x="19" y="27"/>
                  </a:lnTo>
                  <a:lnTo>
                    <a:pt x="23" y="24"/>
                  </a:lnTo>
                  <a:lnTo>
                    <a:pt x="29" y="22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7" y="13"/>
                  </a:lnTo>
                  <a:lnTo>
                    <a:pt x="38" y="3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69" y="41"/>
                  </a:lnTo>
                  <a:lnTo>
                    <a:pt x="59" y="64"/>
                  </a:lnTo>
                  <a:lnTo>
                    <a:pt x="72" y="71"/>
                  </a:lnTo>
                  <a:lnTo>
                    <a:pt x="150" y="120"/>
                  </a:lnTo>
                  <a:lnTo>
                    <a:pt x="155" y="137"/>
                  </a:lnTo>
                  <a:lnTo>
                    <a:pt x="120" y="1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5" name="Freeform 612"/>
            <p:cNvSpPr>
              <a:spLocks/>
            </p:cNvSpPr>
            <p:nvPr/>
          </p:nvSpPr>
          <p:spPr bwMode="auto">
            <a:xfrm>
              <a:off x="3531" y="3459"/>
              <a:ext cx="27" cy="25"/>
            </a:xfrm>
            <a:custGeom>
              <a:avLst/>
              <a:gdLst>
                <a:gd name="T0" fmla="*/ 4 w 27"/>
                <a:gd name="T1" fmla="*/ 25 h 25"/>
                <a:gd name="T2" fmla="*/ 0 w 27"/>
                <a:gd name="T3" fmla="*/ 17 h 25"/>
                <a:gd name="T4" fmla="*/ 2 w 27"/>
                <a:gd name="T5" fmla="*/ 4 h 25"/>
                <a:gd name="T6" fmla="*/ 11 w 27"/>
                <a:gd name="T7" fmla="*/ 0 h 25"/>
                <a:gd name="T8" fmla="*/ 27 w 27"/>
                <a:gd name="T9" fmla="*/ 9 h 25"/>
                <a:gd name="T10" fmla="*/ 18 w 27"/>
                <a:gd name="T11" fmla="*/ 22 h 25"/>
                <a:gd name="T12" fmla="*/ 4 w 27"/>
                <a:gd name="T13" fmla="*/ 25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5">
                  <a:moveTo>
                    <a:pt x="4" y="25"/>
                  </a:moveTo>
                  <a:lnTo>
                    <a:pt x="0" y="17"/>
                  </a:lnTo>
                  <a:lnTo>
                    <a:pt x="2" y="4"/>
                  </a:lnTo>
                  <a:lnTo>
                    <a:pt x="11" y="0"/>
                  </a:lnTo>
                  <a:lnTo>
                    <a:pt x="27" y="9"/>
                  </a:lnTo>
                  <a:lnTo>
                    <a:pt x="18" y="22"/>
                  </a:lnTo>
                  <a:lnTo>
                    <a:pt x="4" y="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6" name="Freeform 613"/>
            <p:cNvSpPr>
              <a:spLocks/>
            </p:cNvSpPr>
            <p:nvPr/>
          </p:nvSpPr>
          <p:spPr bwMode="auto">
            <a:xfrm>
              <a:off x="4419" y="2951"/>
              <a:ext cx="126" cy="99"/>
            </a:xfrm>
            <a:custGeom>
              <a:avLst/>
              <a:gdLst>
                <a:gd name="T0" fmla="*/ 88 w 126"/>
                <a:gd name="T1" fmla="*/ 99 h 99"/>
                <a:gd name="T2" fmla="*/ 76 w 126"/>
                <a:gd name="T3" fmla="*/ 96 h 99"/>
                <a:gd name="T4" fmla="*/ 54 w 126"/>
                <a:gd name="T5" fmla="*/ 93 h 99"/>
                <a:gd name="T6" fmla="*/ 55 w 126"/>
                <a:gd name="T7" fmla="*/ 86 h 99"/>
                <a:gd name="T8" fmla="*/ 41 w 126"/>
                <a:gd name="T9" fmla="*/ 81 h 99"/>
                <a:gd name="T10" fmla="*/ 32 w 126"/>
                <a:gd name="T11" fmla="*/ 89 h 99"/>
                <a:gd name="T12" fmla="*/ 1 w 126"/>
                <a:gd name="T13" fmla="*/ 72 h 99"/>
                <a:gd name="T14" fmla="*/ 0 w 126"/>
                <a:gd name="T15" fmla="*/ 62 h 99"/>
                <a:gd name="T16" fmla="*/ 13 w 126"/>
                <a:gd name="T17" fmla="*/ 56 h 99"/>
                <a:gd name="T18" fmla="*/ 9 w 126"/>
                <a:gd name="T19" fmla="*/ 47 h 99"/>
                <a:gd name="T20" fmla="*/ 32 w 126"/>
                <a:gd name="T21" fmla="*/ 36 h 99"/>
                <a:gd name="T22" fmla="*/ 24 w 126"/>
                <a:gd name="T23" fmla="*/ 20 h 99"/>
                <a:gd name="T24" fmla="*/ 29 w 126"/>
                <a:gd name="T25" fmla="*/ 9 h 99"/>
                <a:gd name="T26" fmla="*/ 27 w 126"/>
                <a:gd name="T27" fmla="*/ 0 h 99"/>
                <a:gd name="T28" fmla="*/ 77 w 126"/>
                <a:gd name="T29" fmla="*/ 5 h 99"/>
                <a:gd name="T30" fmla="*/ 82 w 126"/>
                <a:gd name="T31" fmla="*/ 35 h 99"/>
                <a:gd name="T32" fmla="*/ 94 w 126"/>
                <a:gd name="T33" fmla="*/ 34 h 99"/>
                <a:gd name="T34" fmla="*/ 107 w 126"/>
                <a:gd name="T35" fmla="*/ 39 h 99"/>
                <a:gd name="T36" fmla="*/ 117 w 126"/>
                <a:gd name="T37" fmla="*/ 70 h 99"/>
                <a:gd name="T38" fmla="*/ 126 w 126"/>
                <a:gd name="T39" fmla="*/ 82 h 99"/>
                <a:gd name="T40" fmla="*/ 119 w 126"/>
                <a:gd name="T41" fmla="*/ 92 h 99"/>
                <a:gd name="T42" fmla="*/ 103 w 126"/>
                <a:gd name="T43" fmla="*/ 90 h 99"/>
                <a:gd name="T44" fmla="*/ 88 w 126"/>
                <a:gd name="T45" fmla="*/ 99 h 9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6" h="99">
                  <a:moveTo>
                    <a:pt x="88" y="99"/>
                  </a:moveTo>
                  <a:lnTo>
                    <a:pt x="76" y="96"/>
                  </a:lnTo>
                  <a:lnTo>
                    <a:pt x="54" y="93"/>
                  </a:lnTo>
                  <a:lnTo>
                    <a:pt x="55" y="86"/>
                  </a:lnTo>
                  <a:lnTo>
                    <a:pt x="41" y="81"/>
                  </a:lnTo>
                  <a:lnTo>
                    <a:pt x="32" y="89"/>
                  </a:lnTo>
                  <a:lnTo>
                    <a:pt x="1" y="72"/>
                  </a:lnTo>
                  <a:lnTo>
                    <a:pt x="0" y="62"/>
                  </a:lnTo>
                  <a:lnTo>
                    <a:pt x="13" y="56"/>
                  </a:lnTo>
                  <a:lnTo>
                    <a:pt x="9" y="47"/>
                  </a:lnTo>
                  <a:lnTo>
                    <a:pt x="32" y="36"/>
                  </a:lnTo>
                  <a:lnTo>
                    <a:pt x="24" y="20"/>
                  </a:lnTo>
                  <a:lnTo>
                    <a:pt x="29" y="9"/>
                  </a:lnTo>
                  <a:lnTo>
                    <a:pt x="27" y="0"/>
                  </a:lnTo>
                  <a:lnTo>
                    <a:pt x="77" y="5"/>
                  </a:lnTo>
                  <a:lnTo>
                    <a:pt x="82" y="35"/>
                  </a:lnTo>
                  <a:lnTo>
                    <a:pt x="94" y="34"/>
                  </a:lnTo>
                  <a:lnTo>
                    <a:pt x="107" y="39"/>
                  </a:lnTo>
                  <a:lnTo>
                    <a:pt x="117" y="70"/>
                  </a:lnTo>
                  <a:lnTo>
                    <a:pt x="126" y="82"/>
                  </a:lnTo>
                  <a:lnTo>
                    <a:pt x="119" y="92"/>
                  </a:lnTo>
                  <a:lnTo>
                    <a:pt x="103" y="90"/>
                  </a:lnTo>
                  <a:lnTo>
                    <a:pt x="88" y="9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7" name="Freeform 614"/>
            <p:cNvSpPr>
              <a:spLocks/>
            </p:cNvSpPr>
            <p:nvPr/>
          </p:nvSpPr>
          <p:spPr bwMode="auto">
            <a:xfrm>
              <a:off x="4123" y="1677"/>
              <a:ext cx="229" cy="189"/>
            </a:xfrm>
            <a:custGeom>
              <a:avLst/>
              <a:gdLst>
                <a:gd name="T0" fmla="*/ 146 w 229"/>
                <a:gd name="T1" fmla="*/ 189 h 189"/>
                <a:gd name="T2" fmla="*/ 61 w 229"/>
                <a:gd name="T3" fmla="*/ 180 h 189"/>
                <a:gd name="T4" fmla="*/ 61 w 229"/>
                <a:gd name="T5" fmla="*/ 149 h 189"/>
                <a:gd name="T6" fmla="*/ 33 w 229"/>
                <a:gd name="T7" fmla="*/ 164 h 189"/>
                <a:gd name="T8" fmla="*/ 0 w 229"/>
                <a:gd name="T9" fmla="*/ 126 h 189"/>
                <a:gd name="T10" fmla="*/ 22 w 229"/>
                <a:gd name="T11" fmla="*/ 89 h 189"/>
                <a:gd name="T12" fmla="*/ 12 w 229"/>
                <a:gd name="T13" fmla="*/ 65 h 189"/>
                <a:gd name="T14" fmla="*/ 51 w 229"/>
                <a:gd name="T15" fmla="*/ 44 h 189"/>
                <a:gd name="T16" fmla="*/ 89 w 229"/>
                <a:gd name="T17" fmla="*/ 24 h 189"/>
                <a:gd name="T18" fmla="*/ 102 w 229"/>
                <a:gd name="T19" fmla="*/ 36 h 189"/>
                <a:gd name="T20" fmla="*/ 121 w 229"/>
                <a:gd name="T21" fmla="*/ 26 h 189"/>
                <a:gd name="T22" fmla="*/ 116 w 229"/>
                <a:gd name="T23" fmla="*/ 5 h 189"/>
                <a:gd name="T24" fmla="*/ 135 w 229"/>
                <a:gd name="T25" fmla="*/ 0 h 189"/>
                <a:gd name="T26" fmla="*/ 156 w 229"/>
                <a:gd name="T27" fmla="*/ 0 h 189"/>
                <a:gd name="T28" fmla="*/ 170 w 229"/>
                <a:gd name="T29" fmla="*/ 16 h 189"/>
                <a:gd name="T30" fmla="*/ 182 w 229"/>
                <a:gd name="T31" fmla="*/ 31 h 189"/>
                <a:gd name="T32" fmla="*/ 202 w 229"/>
                <a:gd name="T33" fmla="*/ 32 h 189"/>
                <a:gd name="T34" fmla="*/ 204 w 229"/>
                <a:gd name="T35" fmla="*/ 50 h 189"/>
                <a:gd name="T36" fmla="*/ 229 w 229"/>
                <a:gd name="T37" fmla="*/ 62 h 189"/>
                <a:gd name="T38" fmla="*/ 228 w 229"/>
                <a:gd name="T39" fmla="*/ 104 h 189"/>
                <a:gd name="T40" fmla="*/ 222 w 229"/>
                <a:gd name="T41" fmla="*/ 114 h 189"/>
                <a:gd name="T42" fmla="*/ 179 w 229"/>
                <a:gd name="T43" fmla="*/ 180 h 189"/>
                <a:gd name="T44" fmla="*/ 146 w 229"/>
                <a:gd name="T45" fmla="*/ 189 h 18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9" h="189">
                  <a:moveTo>
                    <a:pt x="146" y="189"/>
                  </a:moveTo>
                  <a:lnTo>
                    <a:pt x="61" y="180"/>
                  </a:lnTo>
                  <a:lnTo>
                    <a:pt x="61" y="149"/>
                  </a:lnTo>
                  <a:lnTo>
                    <a:pt x="33" y="164"/>
                  </a:lnTo>
                  <a:lnTo>
                    <a:pt x="0" y="126"/>
                  </a:lnTo>
                  <a:lnTo>
                    <a:pt x="22" y="89"/>
                  </a:lnTo>
                  <a:lnTo>
                    <a:pt x="12" y="65"/>
                  </a:lnTo>
                  <a:lnTo>
                    <a:pt x="51" y="44"/>
                  </a:lnTo>
                  <a:lnTo>
                    <a:pt x="89" y="24"/>
                  </a:lnTo>
                  <a:lnTo>
                    <a:pt x="102" y="36"/>
                  </a:lnTo>
                  <a:lnTo>
                    <a:pt x="121" y="26"/>
                  </a:lnTo>
                  <a:lnTo>
                    <a:pt x="116" y="5"/>
                  </a:lnTo>
                  <a:lnTo>
                    <a:pt x="135" y="0"/>
                  </a:lnTo>
                  <a:lnTo>
                    <a:pt x="156" y="0"/>
                  </a:lnTo>
                  <a:lnTo>
                    <a:pt x="170" y="16"/>
                  </a:lnTo>
                  <a:lnTo>
                    <a:pt x="182" y="31"/>
                  </a:lnTo>
                  <a:lnTo>
                    <a:pt x="202" y="32"/>
                  </a:lnTo>
                  <a:lnTo>
                    <a:pt x="204" y="50"/>
                  </a:lnTo>
                  <a:lnTo>
                    <a:pt x="229" y="62"/>
                  </a:lnTo>
                  <a:lnTo>
                    <a:pt x="228" y="104"/>
                  </a:lnTo>
                  <a:lnTo>
                    <a:pt x="222" y="114"/>
                  </a:lnTo>
                  <a:lnTo>
                    <a:pt x="179" y="180"/>
                  </a:lnTo>
                  <a:lnTo>
                    <a:pt x="146" y="1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8" name="Freeform 615"/>
            <p:cNvSpPr>
              <a:spLocks noEditPoints="1"/>
            </p:cNvSpPr>
            <p:nvPr/>
          </p:nvSpPr>
          <p:spPr bwMode="auto">
            <a:xfrm>
              <a:off x="3434" y="3230"/>
              <a:ext cx="109" cy="78"/>
            </a:xfrm>
            <a:custGeom>
              <a:avLst/>
              <a:gdLst>
                <a:gd name="T0" fmla="*/ 6 w 109"/>
                <a:gd name="T1" fmla="*/ 18 h 78"/>
                <a:gd name="T2" fmla="*/ 4 w 109"/>
                <a:gd name="T3" fmla="*/ 17 h 78"/>
                <a:gd name="T4" fmla="*/ 2 w 109"/>
                <a:gd name="T5" fmla="*/ 12 h 78"/>
                <a:gd name="T6" fmla="*/ 2 w 109"/>
                <a:gd name="T7" fmla="*/ 9 h 78"/>
                <a:gd name="T8" fmla="*/ 3 w 109"/>
                <a:gd name="T9" fmla="*/ 6 h 78"/>
                <a:gd name="T10" fmla="*/ 5 w 109"/>
                <a:gd name="T11" fmla="*/ 4 h 78"/>
                <a:gd name="T12" fmla="*/ 7 w 109"/>
                <a:gd name="T13" fmla="*/ 3 h 78"/>
                <a:gd name="T14" fmla="*/ 12 w 109"/>
                <a:gd name="T15" fmla="*/ 6 h 78"/>
                <a:gd name="T16" fmla="*/ 12 w 109"/>
                <a:gd name="T17" fmla="*/ 12 h 78"/>
                <a:gd name="T18" fmla="*/ 12 w 109"/>
                <a:gd name="T19" fmla="*/ 13 h 78"/>
                <a:gd name="T20" fmla="*/ 11 w 109"/>
                <a:gd name="T21" fmla="*/ 16 h 78"/>
                <a:gd name="T22" fmla="*/ 8 w 109"/>
                <a:gd name="T23" fmla="*/ 18 h 78"/>
                <a:gd name="T24" fmla="*/ 6 w 109"/>
                <a:gd name="T25" fmla="*/ 18 h 78"/>
                <a:gd name="T26" fmla="*/ 47 w 109"/>
                <a:gd name="T27" fmla="*/ 78 h 78"/>
                <a:gd name="T28" fmla="*/ 42 w 109"/>
                <a:gd name="T29" fmla="*/ 59 h 78"/>
                <a:gd name="T30" fmla="*/ 31 w 109"/>
                <a:gd name="T31" fmla="*/ 69 h 78"/>
                <a:gd name="T32" fmla="*/ 16 w 109"/>
                <a:gd name="T33" fmla="*/ 69 h 78"/>
                <a:gd name="T34" fmla="*/ 0 w 109"/>
                <a:gd name="T35" fmla="*/ 44 h 78"/>
                <a:gd name="T36" fmla="*/ 2 w 109"/>
                <a:gd name="T37" fmla="*/ 43 h 78"/>
                <a:gd name="T38" fmla="*/ 4 w 109"/>
                <a:gd name="T39" fmla="*/ 46 h 78"/>
                <a:gd name="T40" fmla="*/ 5 w 109"/>
                <a:gd name="T41" fmla="*/ 46 h 78"/>
                <a:gd name="T42" fmla="*/ 6 w 109"/>
                <a:gd name="T43" fmla="*/ 46 h 78"/>
                <a:gd name="T44" fmla="*/ 10 w 109"/>
                <a:gd name="T45" fmla="*/ 46 h 78"/>
                <a:gd name="T46" fmla="*/ 11 w 109"/>
                <a:gd name="T47" fmla="*/ 45 h 78"/>
                <a:gd name="T48" fmla="*/ 13 w 109"/>
                <a:gd name="T49" fmla="*/ 40 h 78"/>
                <a:gd name="T50" fmla="*/ 14 w 109"/>
                <a:gd name="T51" fmla="*/ 38 h 78"/>
                <a:gd name="T52" fmla="*/ 16 w 109"/>
                <a:gd name="T53" fmla="*/ 33 h 78"/>
                <a:gd name="T54" fmla="*/ 16 w 109"/>
                <a:gd name="T55" fmla="*/ 21 h 78"/>
                <a:gd name="T56" fmla="*/ 16 w 109"/>
                <a:gd name="T57" fmla="*/ 19 h 78"/>
                <a:gd name="T58" fmla="*/ 17 w 109"/>
                <a:gd name="T59" fmla="*/ 17 h 78"/>
                <a:gd name="T60" fmla="*/ 17 w 109"/>
                <a:gd name="T61" fmla="*/ 14 h 78"/>
                <a:gd name="T62" fmla="*/ 19 w 109"/>
                <a:gd name="T63" fmla="*/ 5 h 78"/>
                <a:gd name="T64" fmla="*/ 18 w 109"/>
                <a:gd name="T65" fmla="*/ 3 h 78"/>
                <a:gd name="T66" fmla="*/ 18 w 109"/>
                <a:gd name="T67" fmla="*/ 3 h 78"/>
                <a:gd name="T68" fmla="*/ 19 w 109"/>
                <a:gd name="T69" fmla="*/ 0 h 78"/>
                <a:gd name="T70" fmla="*/ 48 w 109"/>
                <a:gd name="T71" fmla="*/ 29 h 78"/>
                <a:gd name="T72" fmla="*/ 81 w 109"/>
                <a:gd name="T73" fmla="*/ 33 h 78"/>
                <a:gd name="T74" fmla="*/ 107 w 109"/>
                <a:gd name="T75" fmla="*/ 55 h 78"/>
                <a:gd name="T76" fmla="*/ 109 w 109"/>
                <a:gd name="T77" fmla="*/ 68 h 78"/>
                <a:gd name="T78" fmla="*/ 74 w 109"/>
                <a:gd name="T79" fmla="*/ 76 h 78"/>
                <a:gd name="T80" fmla="*/ 65 w 109"/>
                <a:gd name="T81" fmla="*/ 67 h 78"/>
                <a:gd name="T82" fmla="*/ 47 w 109"/>
                <a:gd name="T83" fmla="*/ 78 h 7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9" h="78">
                  <a:moveTo>
                    <a:pt x="6" y="18"/>
                  </a:moveTo>
                  <a:lnTo>
                    <a:pt x="4" y="17"/>
                  </a:lnTo>
                  <a:lnTo>
                    <a:pt x="2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2" y="13"/>
                  </a:lnTo>
                  <a:lnTo>
                    <a:pt x="11" y="16"/>
                  </a:lnTo>
                  <a:lnTo>
                    <a:pt x="8" y="18"/>
                  </a:lnTo>
                  <a:lnTo>
                    <a:pt x="6" y="18"/>
                  </a:lnTo>
                  <a:close/>
                  <a:moveTo>
                    <a:pt x="47" y="78"/>
                  </a:moveTo>
                  <a:lnTo>
                    <a:pt x="42" y="59"/>
                  </a:lnTo>
                  <a:lnTo>
                    <a:pt x="31" y="69"/>
                  </a:lnTo>
                  <a:lnTo>
                    <a:pt x="16" y="69"/>
                  </a:lnTo>
                  <a:lnTo>
                    <a:pt x="0" y="44"/>
                  </a:lnTo>
                  <a:lnTo>
                    <a:pt x="2" y="43"/>
                  </a:lnTo>
                  <a:lnTo>
                    <a:pt x="4" y="46"/>
                  </a:lnTo>
                  <a:lnTo>
                    <a:pt x="5" y="46"/>
                  </a:lnTo>
                  <a:lnTo>
                    <a:pt x="6" y="46"/>
                  </a:lnTo>
                  <a:lnTo>
                    <a:pt x="10" y="46"/>
                  </a:lnTo>
                  <a:lnTo>
                    <a:pt x="11" y="45"/>
                  </a:lnTo>
                  <a:lnTo>
                    <a:pt x="13" y="40"/>
                  </a:lnTo>
                  <a:lnTo>
                    <a:pt x="14" y="38"/>
                  </a:lnTo>
                  <a:lnTo>
                    <a:pt x="16" y="33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7" y="17"/>
                  </a:lnTo>
                  <a:lnTo>
                    <a:pt x="17" y="14"/>
                  </a:lnTo>
                  <a:lnTo>
                    <a:pt x="19" y="5"/>
                  </a:lnTo>
                  <a:lnTo>
                    <a:pt x="18" y="3"/>
                  </a:lnTo>
                  <a:lnTo>
                    <a:pt x="19" y="0"/>
                  </a:lnTo>
                  <a:lnTo>
                    <a:pt x="48" y="29"/>
                  </a:lnTo>
                  <a:lnTo>
                    <a:pt x="81" y="33"/>
                  </a:lnTo>
                  <a:lnTo>
                    <a:pt x="107" y="55"/>
                  </a:lnTo>
                  <a:lnTo>
                    <a:pt x="109" y="68"/>
                  </a:lnTo>
                  <a:lnTo>
                    <a:pt x="74" y="76"/>
                  </a:lnTo>
                  <a:lnTo>
                    <a:pt x="65" y="67"/>
                  </a:lnTo>
                  <a:lnTo>
                    <a:pt x="47" y="7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79" name="Freeform 616"/>
            <p:cNvSpPr>
              <a:spLocks/>
            </p:cNvSpPr>
            <p:nvPr/>
          </p:nvSpPr>
          <p:spPr bwMode="auto">
            <a:xfrm>
              <a:off x="4213" y="2760"/>
              <a:ext cx="72" cy="125"/>
            </a:xfrm>
            <a:custGeom>
              <a:avLst/>
              <a:gdLst>
                <a:gd name="T0" fmla="*/ 48 w 72"/>
                <a:gd name="T1" fmla="*/ 125 h 125"/>
                <a:gd name="T2" fmla="*/ 37 w 72"/>
                <a:gd name="T3" fmla="*/ 124 h 125"/>
                <a:gd name="T4" fmla="*/ 26 w 72"/>
                <a:gd name="T5" fmla="*/ 125 h 125"/>
                <a:gd name="T6" fmla="*/ 4 w 72"/>
                <a:gd name="T7" fmla="*/ 98 h 125"/>
                <a:gd name="T8" fmla="*/ 21 w 72"/>
                <a:gd name="T9" fmla="*/ 74 h 125"/>
                <a:gd name="T10" fmla="*/ 0 w 72"/>
                <a:gd name="T11" fmla="*/ 18 h 125"/>
                <a:gd name="T12" fmla="*/ 13 w 72"/>
                <a:gd name="T13" fmla="*/ 8 h 125"/>
                <a:gd name="T14" fmla="*/ 27 w 72"/>
                <a:gd name="T15" fmla="*/ 12 h 125"/>
                <a:gd name="T16" fmla="*/ 31 w 72"/>
                <a:gd name="T17" fmla="*/ 0 h 125"/>
                <a:gd name="T18" fmla="*/ 56 w 72"/>
                <a:gd name="T19" fmla="*/ 14 h 125"/>
                <a:gd name="T20" fmla="*/ 72 w 72"/>
                <a:gd name="T21" fmla="*/ 70 h 125"/>
                <a:gd name="T22" fmla="*/ 63 w 72"/>
                <a:gd name="T23" fmla="*/ 82 h 125"/>
                <a:gd name="T24" fmla="*/ 66 w 72"/>
                <a:gd name="T25" fmla="*/ 91 h 125"/>
                <a:gd name="T26" fmla="*/ 61 w 72"/>
                <a:gd name="T27" fmla="*/ 114 h 125"/>
                <a:gd name="T28" fmla="*/ 48 w 72"/>
                <a:gd name="T29" fmla="*/ 125 h 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2" h="125">
                  <a:moveTo>
                    <a:pt x="48" y="125"/>
                  </a:moveTo>
                  <a:lnTo>
                    <a:pt x="37" y="124"/>
                  </a:lnTo>
                  <a:lnTo>
                    <a:pt x="26" y="125"/>
                  </a:lnTo>
                  <a:lnTo>
                    <a:pt x="4" y="98"/>
                  </a:lnTo>
                  <a:lnTo>
                    <a:pt x="21" y="74"/>
                  </a:lnTo>
                  <a:lnTo>
                    <a:pt x="0" y="18"/>
                  </a:lnTo>
                  <a:lnTo>
                    <a:pt x="13" y="8"/>
                  </a:lnTo>
                  <a:lnTo>
                    <a:pt x="27" y="12"/>
                  </a:lnTo>
                  <a:lnTo>
                    <a:pt x="31" y="0"/>
                  </a:lnTo>
                  <a:lnTo>
                    <a:pt x="56" y="14"/>
                  </a:lnTo>
                  <a:lnTo>
                    <a:pt x="72" y="70"/>
                  </a:lnTo>
                  <a:lnTo>
                    <a:pt x="63" y="82"/>
                  </a:lnTo>
                  <a:lnTo>
                    <a:pt x="66" y="91"/>
                  </a:lnTo>
                  <a:lnTo>
                    <a:pt x="61" y="114"/>
                  </a:lnTo>
                  <a:lnTo>
                    <a:pt x="48" y="12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0" name="Freeform 617"/>
            <p:cNvSpPr>
              <a:spLocks/>
            </p:cNvSpPr>
            <p:nvPr/>
          </p:nvSpPr>
          <p:spPr bwMode="auto">
            <a:xfrm>
              <a:off x="4438" y="2474"/>
              <a:ext cx="101" cy="171"/>
            </a:xfrm>
            <a:custGeom>
              <a:avLst/>
              <a:gdLst>
                <a:gd name="T0" fmla="*/ 82 w 101"/>
                <a:gd name="T1" fmla="*/ 171 h 171"/>
                <a:gd name="T2" fmla="*/ 73 w 101"/>
                <a:gd name="T3" fmla="*/ 164 h 171"/>
                <a:gd name="T4" fmla="*/ 62 w 101"/>
                <a:gd name="T5" fmla="*/ 159 h 171"/>
                <a:gd name="T6" fmla="*/ 59 w 101"/>
                <a:gd name="T7" fmla="*/ 151 h 171"/>
                <a:gd name="T8" fmla="*/ 57 w 101"/>
                <a:gd name="T9" fmla="*/ 126 h 171"/>
                <a:gd name="T10" fmla="*/ 46 w 101"/>
                <a:gd name="T11" fmla="*/ 119 h 171"/>
                <a:gd name="T12" fmla="*/ 43 w 101"/>
                <a:gd name="T13" fmla="*/ 135 h 171"/>
                <a:gd name="T14" fmla="*/ 33 w 101"/>
                <a:gd name="T15" fmla="*/ 134 h 171"/>
                <a:gd name="T16" fmla="*/ 32 w 101"/>
                <a:gd name="T17" fmla="*/ 116 h 171"/>
                <a:gd name="T18" fmla="*/ 19 w 101"/>
                <a:gd name="T19" fmla="*/ 118 h 171"/>
                <a:gd name="T20" fmla="*/ 8 w 101"/>
                <a:gd name="T21" fmla="*/ 111 h 171"/>
                <a:gd name="T22" fmla="*/ 13 w 101"/>
                <a:gd name="T23" fmla="*/ 83 h 171"/>
                <a:gd name="T24" fmla="*/ 0 w 101"/>
                <a:gd name="T25" fmla="*/ 64 h 171"/>
                <a:gd name="T26" fmla="*/ 0 w 101"/>
                <a:gd name="T27" fmla="*/ 43 h 171"/>
                <a:gd name="T28" fmla="*/ 17 w 101"/>
                <a:gd name="T29" fmla="*/ 13 h 171"/>
                <a:gd name="T30" fmla="*/ 32 w 101"/>
                <a:gd name="T31" fmla="*/ 27 h 171"/>
                <a:gd name="T32" fmla="*/ 43 w 101"/>
                <a:gd name="T33" fmla="*/ 0 h 171"/>
                <a:gd name="T34" fmla="*/ 58 w 101"/>
                <a:gd name="T35" fmla="*/ 17 h 171"/>
                <a:gd name="T36" fmla="*/ 70 w 101"/>
                <a:gd name="T37" fmla="*/ 16 h 171"/>
                <a:gd name="T38" fmla="*/ 76 w 101"/>
                <a:gd name="T39" fmla="*/ 25 h 171"/>
                <a:gd name="T40" fmla="*/ 79 w 101"/>
                <a:gd name="T41" fmla="*/ 55 h 171"/>
                <a:gd name="T42" fmla="*/ 87 w 101"/>
                <a:gd name="T43" fmla="*/ 59 h 171"/>
                <a:gd name="T44" fmla="*/ 79 w 101"/>
                <a:gd name="T45" fmla="*/ 70 h 171"/>
                <a:gd name="T46" fmla="*/ 84 w 101"/>
                <a:gd name="T47" fmla="*/ 85 h 171"/>
                <a:gd name="T48" fmla="*/ 88 w 101"/>
                <a:gd name="T49" fmla="*/ 103 h 171"/>
                <a:gd name="T50" fmla="*/ 101 w 101"/>
                <a:gd name="T51" fmla="*/ 114 h 171"/>
                <a:gd name="T52" fmla="*/ 99 w 101"/>
                <a:gd name="T53" fmla="*/ 137 h 171"/>
                <a:gd name="T54" fmla="*/ 82 w 101"/>
                <a:gd name="T55" fmla="*/ 171 h 1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1" h="171">
                  <a:moveTo>
                    <a:pt x="82" y="171"/>
                  </a:moveTo>
                  <a:lnTo>
                    <a:pt x="73" y="164"/>
                  </a:lnTo>
                  <a:lnTo>
                    <a:pt x="62" y="159"/>
                  </a:lnTo>
                  <a:lnTo>
                    <a:pt x="59" y="151"/>
                  </a:lnTo>
                  <a:lnTo>
                    <a:pt x="57" y="126"/>
                  </a:lnTo>
                  <a:lnTo>
                    <a:pt x="46" y="119"/>
                  </a:lnTo>
                  <a:lnTo>
                    <a:pt x="43" y="135"/>
                  </a:lnTo>
                  <a:lnTo>
                    <a:pt x="33" y="134"/>
                  </a:lnTo>
                  <a:lnTo>
                    <a:pt x="32" y="116"/>
                  </a:lnTo>
                  <a:lnTo>
                    <a:pt x="19" y="118"/>
                  </a:lnTo>
                  <a:lnTo>
                    <a:pt x="8" y="111"/>
                  </a:lnTo>
                  <a:lnTo>
                    <a:pt x="13" y="83"/>
                  </a:lnTo>
                  <a:lnTo>
                    <a:pt x="0" y="64"/>
                  </a:lnTo>
                  <a:lnTo>
                    <a:pt x="0" y="43"/>
                  </a:lnTo>
                  <a:lnTo>
                    <a:pt x="17" y="13"/>
                  </a:lnTo>
                  <a:lnTo>
                    <a:pt x="32" y="27"/>
                  </a:lnTo>
                  <a:lnTo>
                    <a:pt x="43" y="0"/>
                  </a:lnTo>
                  <a:lnTo>
                    <a:pt x="58" y="17"/>
                  </a:lnTo>
                  <a:lnTo>
                    <a:pt x="70" y="16"/>
                  </a:lnTo>
                  <a:lnTo>
                    <a:pt x="76" y="25"/>
                  </a:lnTo>
                  <a:lnTo>
                    <a:pt x="79" y="55"/>
                  </a:lnTo>
                  <a:lnTo>
                    <a:pt x="87" y="59"/>
                  </a:lnTo>
                  <a:lnTo>
                    <a:pt x="79" y="70"/>
                  </a:lnTo>
                  <a:lnTo>
                    <a:pt x="84" y="85"/>
                  </a:lnTo>
                  <a:lnTo>
                    <a:pt x="88" y="103"/>
                  </a:lnTo>
                  <a:lnTo>
                    <a:pt x="101" y="114"/>
                  </a:lnTo>
                  <a:lnTo>
                    <a:pt x="99" y="137"/>
                  </a:lnTo>
                  <a:lnTo>
                    <a:pt x="82" y="1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1" name="Freeform 618"/>
            <p:cNvSpPr>
              <a:spLocks/>
            </p:cNvSpPr>
            <p:nvPr/>
          </p:nvSpPr>
          <p:spPr bwMode="auto">
            <a:xfrm>
              <a:off x="4598" y="3171"/>
              <a:ext cx="61" cy="97"/>
            </a:xfrm>
            <a:custGeom>
              <a:avLst/>
              <a:gdLst>
                <a:gd name="T0" fmla="*/ 10 w 61"/>
                <a:gd name="T1" fmla="*/ 97 h 97"/>
                <a:gd name="T2" fmla="*/ 0 w 61"/>
                <a:gd name="T3" fmla="*/ 87 h 97"/>
                <a:gd name="T4" fmla="*/ 7 w 61"/>
                <a:gd name="T5" fmla="*/ 47 h 97"/>
                <a:gd name="T6" fmla="*/ 18 w 61"/>
                <a:gd name="T7" fmla="*/ 28 h 97"/>
                <a:gd name="T8" fmla="*/ 4 w 61"/>
                <a:gd name="T9" fmla="*/ 19 h 97"/>
                <a:gd name="T10" fmla="*/ 15 w 61"/>
                <a:gd name="T11" fmla="*/ 11 h 97"/>
                <a:gd name="T12" fmla="*/ 26 w 61"/>
                <a:gd name="T13" fmla="*/ 11 h 97"/>
                <a:gd name="T14" fmla="*/ 29 w 61"/>
                <a:gd name="T15" fmla="*/ 0 h 97"/>
                <a:gd name="T16" fmla="*/ 48 w 61"/>
                <a:gd name="T17" fmla="*/ 8 h 97"/>
                <a:gd name="T18" fmla="*/ 61 w 61"/>
                <a:gd name="T19" fmla="*/ 28 h 97"/>
                <a:gd name="T20" fmla="*/ 44 w 61"/>
                <a:gd name="T21" fmla="*/ 53 h 97"/>
                <a:gd name="T22" fmla="*/ 33 w 61"/>
                <a:gd name="T23" fmla="*/ 77 h 97"/>
                <a:gd name="T24" fmla="*/ 10 w 61"/>
                <a:gd name="T25" fmla="*/ 97 h 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" h="97">
                  <a:moveTo>
                    <a:pt x="10" y="97"/>
                  </a:moveTo>
                  <a:lnTo>
                    <a:pt x="0" y="87"/>
                  </a:lnTo>
                  <a:lnTo>
                    <a:pt x="7" y="47"/>
                  </a:lnTo>
                  <a:lnTo>
                    <a:pt x="18" y="28"/>
                  </a:lnTo>
                  <a:lnTo>
                    <a:pt x="4" y="19"/>
                  </a:lnTo>
                  <a:lnTo>
                    <a:pt x="15" y="11"/>
                  </a:lnTo>
                  <a:lnTo>
                    <a:pt x="26" y="11"/>
                  </a:lnTo>
                  <a:lnTo>
                    <a:pt x="29" y="0"/>
                  </a:lnTo>
                  <a:lnTo>
                    <a:pt x="48" y="8"/>
                  </a:lnTo>
                  <a:lnTo>
                    <a:pt x="61" y="28"/>
                  </a:lnTo>
                  <a:lnTo>
                    <a:pt x="44" y="53"/>
                  </a:lnTo>
                  <a:lnTo>
                    <a:pt x="33" y="77"/>
                  </a:lnTo>
                  <a:lnTo>
                    <a:pt x="10" y="9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2" name="Freeform 619"/>
            <p:cNvSpPr>
              <a:spLocks/>
            </p:cNvSpPr>
            <p:nvPr/>
          </p:nvSpPr>
          <p:spPr bwMode="auto">
            <a:xfrm>
              <a:off x="3960" y="2470"/>
              <a:ext cx="88" cy="94"/>
            </a:xfrm>
            <a:custGeom>
              <a:avLst/>
              <a:gdLst>
                <a:gd name="T0" fmla="*/ 57 w 88"/>
                <a:gd name="T1" fmla="*/ 94 h 94"/>
                <a:gd name="T2" fmla="*/ 27 w 88"/>
                <a:gd name="T3" fmla="*/ 53 h 94"/>
                <a:gd name="T4" fmla="*/ 0 w 88"/>
                <a:gd name="T5" fmla="*/ 32 h 94"/>
                <a:gd name="T6" fmla="*/ 17 w 88"/>
                <a:gd name="T7" fmla="*/ 14 h 94"/>
                <a:gd name="T8" fmla="*/ 43 w 88"/>
                <a:gd name="T9" fmla="*/ 27 h 94"/>
                <a:gd name="T10" fmla="*/ 48 w 88"/>
                <a:gd name="T11" fmla="*/ 0 h 94"/>
                <a:gd name="T12" fmla="*/ 68 w 88"/>
                <a:gd name="T13" fmla="*/ 4 h 94"/>
                <a:gd name="T14" fmla="*/ 88 w 88"/>
                <a:gd name="T15" fmla="*/ 47 h 94"/>
                <a:gd name="T16" fmla="*/ 73 w 88"/>
                <a:gd name="T17" fmla="*/ 58 h 94"/>
                <a:gd name="T18" fmla="*/ 64 w 88"/>
                <a:gd name="T19" fmla="*/ 91 h 94"/>
                <a:gd name="T20" fmla="*/ 57 w 88"/>
                <a:gd name="T21" fmla="*/ 94 h 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8" h="94">
                  <a:moveTo>
                    <a:pt x="57" y="94"/>
                  </a:moveTo>
                  <a:lnTo>
                    <a:pt x="27" y="53"/>
                  </a:lnTo>
                  <a:lnTo>
                    <a:pt x="0" y="32"/>
                  </a:lnTo>
                  <a:lnTo>
                    <a:pt x="17" y="14"/>
                  </a:lnTo>
                  <a:lnTo>
                    <a:pt x="43" y="27"/>
                  </a:lnTo>
                  <a:lnTo>
                    <a:pt x="48" y="0"/>
                  </a:lnTo>
                  <a:lnTo>
                    <a:pt x="68" y="4"/>
                  </a:lnTo>
                  <a:lnTo>
                    <a:pt x="88" y="47"/>
                  </a:lnTo>
                  <a:lnTo>
                    <a:pt x="73" y="58"/>
                  </a:lnTo>
                  <a:lnTo>
                    <a:pt x="64" y="91"/>
                  </a:lnTo>
                  <a:lnTo>
                    <a:pt x="57" y="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3" name="Freeform 620"/>
            <p:cNvSpPr>
              <a:spLocks/>
            </p:cNvSpPr>
            <p:nvPr/>
          </p:nvSpPr>
          <p:spPr bwMode="auto">
            <a:xfrm>
              <a:off x="3924" y="3397"/>
              <a:ext cx="37" cy="47"/>
            </a:xfrm>
            <a:custGeom>
              <a:avLst/>
              <a:gdLst>
                <a:gd name="T0" fmla="*/ 20 w 37"/>
                <a:gd name="T1" fmla="*/ 47 h 47"/>
                <a:gd name="T2" fmla="*/ 2 w 37"/>
                <a:gd name="T3" fmla="*/ 40 h 47"/>
                <a:gd name="T4" fmla="*/ 0 w 37"/>
                <a:gd name="T5" fmla="*/ 31 h 47"/>
                <a:gd name="T6" fmla="*/ 11 w 37"/>
                <a:gd name="T7" fmla="*/ 22 h 47"/>
                <a:gd name="T8" fmla="*/ 14 w 37"/>
                <a:gd name="T9" fmla="*/ 13 h 47"/>
                <a:gd name="T10" fmla="*/ 18 w 37"/>
                <a:gd name="T11" fmla="*/ 0 h 47"/>
                <a:gd name="T12" fmla="*/ 37 w 37"/>
                <a:gd name="T13" fmla="*/ 7 h 47"/>
                <a:gd name="T14" fmla="*/ 35 w 37"/>
                <a:gd name="T15" fmla="*/ 42 h 47"/>
                <a:gd name="T16" fmla="*/ 20 w 37"/>
                <a:gd name="T17" fmla="*/ 47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" h="47">
                  <a:moveTo>
                    <a:pt x="20" y="47"/>
                  </a:moveTo>
                  <a:lnTo>
                    <a:pt x="2" y="40"/>
                  </a:lnTo>
                  <a:lnTo>
                    <a:pt x="0" y="31"/>
                  </a:lnTo>
                  <a:lnTo>
                    <a:pt x="11" y="22"/>
                  </a:lnTo>
                  <a:lnTo>
                    <a:pt x="14" y="13"/>
                  </a:lnTo>
                  <a:lnTo>
                    <a:pt x="18" y="0"/>
                  </a:lnTo>
                  <a:lnTo>
                    <a:pt x="37" y="7"/>
                  </a:lnTo>
                  <a:lnTo>
                    <a:pt x="35" y="42"/>
                  </a:lnTo>
                  <a:lnTo>
                    <a:pt x="20" y="4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4" name="Freeform 621"/>
            <p:cNvSpPr>
              <a:spLocks/>
            </p:cNvSpPr>
            <p:nvPr/>
          </p:nvSpPr>
          <p:spPr bwMode="auto">
            <a:xfrm>
              <a:off x="4409" y="2197"/>
              <a:ext cx="134" cy="102"/>
            </a:xfrm>
            <a:custGeom>
              <a:avLst/>
              <a:gdLst>
                <a:gd name="T0" fmla="*/ 121 w 134"/>
                <a:gd name="T1" fmla="*/ 102 h 102"/>
                <a:gd name="T2" fmla="*/ 99 w 134"/>
                <a:gd name="T3" fmla="*/ 94 h 102"/>
                <a:gd name="T4" fmla="*/ 82 w 134"/>
                <a:gd name="T5" fmla="*/ 81 h 102"/>
                <a:gd name="T6" fmla="*/ 30 w 134"/>
                <a:gd name="T7" fmla="*/ 53 h 102"/>
                <a:gd name="T8" fmla="*/ 22 w 134"/>
                <a:gd name="T9" fmla="*/ 27 h 102"/>
                <a:gd name="T10" fmla="*/ 0 w 134"/>
                <a:gd name="T11" fmla="*/ 20 h 102"/>
                <a:gd name="T12" fmla="*/ 28 w 134"/>
                <a:gd name="T13" fmla="*/ 2 h 102"/>
                <a:gd name="T14" fmla="*/ 51 w 134"/>
                <a:gd name="T15" fmla="*/ 0 h 102"/>
                <a:gd name="T16" fmla="*/ 61 w 134"/>
                <a:gd name="T17" fmla="*/ 15 h 102"/>
                <a:gd name="T18" fmla="*/ 76 w 134"/>
                <a:gd name="T19" fmla="*/ 12 h 102"/>
                <a:gd name="T20" fmla="*/ 134 w 134"/>
                <a:gd name="T21" fmla="*/ 43 h 102"/>
                <a:gd name="T22" fmla="*/ 131 w 134"/>
                <a:gd name="T23" fmla="*/ 58 h 102"/>
                <a:gd name="T24" fmla="*/ 130 w 134"/>
                <a:gd name="T25" fmla="*/ 92 h 102"/>
                <a:gd name="T26" fmla="*/ 121 w 134"/>
                <a:gd name="T27" fmla="*/ 102 h 1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4" h="102">
                  <a:moveTo>
                    <a:pt x="121" y="102"/>
                  </a:moveTo>
                  <a:lnTo>
                    <a:pt x="99" y="94"/>
                  </a:lnTo>
                  <a:lnTo>
                    <a:pt x="82" y="81"/>
                  </a:lnTo>
                  <a:lnTo>
                    <a:pt x="30" y="53"/>
                  </a:lnTo>
                  <a:lnTo>
                    <a:pt x="22" y="27"/>
                  </a:lnTo>
                  <a:lnTo>
                    <a:pt x="0" y="20"/>
                  </a:lnTo>
                  <a:lnTo>
                    <a:pt x="28" y="2"/>
                  </a:lnTo>
                  <a:lnTo>
                    <a:pt x="51" y="0"/>
                  </a:lnTo>
                  <a:lnTo>
                    <a:pt x="61" y="15"/>
                  </a:lnTo>
                  <a:lnTo>
                    <a:pt x="76" y="12"/>
                  </a:lnTo>
                  <a:lnTo>
                    <a:pt x="134" y="43"/>
                  </a:lnTo>
                  <a:lnTo>
                    <a:pt x="131" y="58"/>
                  </a:lnTo>
                  <a:lnTo>
                    <a:pt x="130" y="92"/>
                  </a:lnTo>
                  <a:lnTo>
                    <a:pt x="121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5" name="Freeform 622"/>
            <p:cNvSpPr>
              <a:spLocks/>
            </p:cNvSpPr>
            <p:nvPr/>
          </p:nvSpPr>
          <p:spPr bwMode="auto">
            <a:xfrm>
              <a:off x="4013" y="1397"/>
              <a:ext cx="313" cy="324"/>
            </a:xfrm>
            <a:custGeom>
              <a:avLst/>
              <a:gdLst>
                <a:gd name="T0" fmla="*/ 161 w 313"/>
                <a:gd name="T1" fmla="*/ 324 h 324"/>
                <a:gd name="T2" fmla="*/ 124 w 313"/>
                <a:gd name="T3" fmla="*/ 305 h 324"/>
                <a:gd name="T4" fmla="*/ 69 w 313"/>
                <a:gd name="T5" fmla="*/ 305 h 324"/>
                <a:gd name="T6" fmla="*/ 0 w 313"/>
                <a:gd name="T7" fmla="*/ 265 h 324"/>
                <a:gd name="T8" fmla="*/ 35 w 313"/>
                <a:gd name="T9" fmla="*/ 222 h 324"/>
                <a:gd name="T10" fmla="*/ 30 w 313"/>
                <a:gd name="T11" fmla="*/ 134 h 324"/>
                <a:gd name="T12" fmla="*/ 18 w 313"/>
                <a:gd name="T13" fmla="*/ 76 h 324"/>
                <a:gd name="T14" fmla="*/ 4 w 313"/>
                <a:gd name="T15" fmla="*/ 8 h 324"/>
                <a:gd name="T16" fmla="*/ 19 w 313"/>
                <a:gd name="T17" fmla="*/ 0 h 324"/>
                <a:gd name="T18" fmla="*/ 78 w 313"/>
                <a:gd name="T19" fmla="*/ 10 h 324"/>
                <a:gd name="T20" fmla="*/ 109 w 313"/>
                <a:gd name="T21" fmla="*/ 16 h 324"/>
                <a:gd name="T22" fmla="*/ 146 w 313"/>
                <a:gd name="T23" fmla="*/ 22 h 324"/>
                <a:gd name="T24" fmla="*/ 194 w 313"/>
                <a:gd name="T25" fmla="*/ 63 h 324"/>
                <a:gd name="T26" fmla="*/ 202 w 313"/>
                <a:gd name="T27" fmla="*/ 75 h 324"/>
                <a:gd name="T28" fmla="*/ 220 w 313"/>
                <a:gd name="T29" fmla="*/ 79 h 324"/>
                <a:gd name="T30" fmla="*/ 236 w 313"/>
                <a:gd name="T31" fmla="*/ 116 h 324"/>
                <a:gd name="T32" fmla="*/ 241 w 313"/>
                <a:gd name="T33" fmla="*/ 195 h 324"/>
                <a:gd name="T34" fmla="*/ 295 w 313"/>
                <a:gd name="T35" fmla="*/ 259 h 324"/>
                <a:gd name="T36" fmla="*/ 311 w 313"/>
                <a:gd name="T37" fmla="*/ 270 h 324"/>
                <a:gd name="T38" fmla="*/ 313 w 313"/>
                <a:gd name="T39" fmla="*/ 294 h 324"/>
                <a:gd name="T40" fmla="*/ 312 w 313"/>
                <a:gd name="T41" fmla="*/ 312 h 324"/>
                <a:gd name="T42" fmla="*/ 292 w 313"/>
                <a:gd name="T43" fmla="*/ 311 h 324"/>
                <a:gd name="T44" fmla="*/ 280 w 313"/>
                <a:gd name="T45" fmla="*/ 296 h 324"/>
                <a:gd name="T46" fmla="*/ 266 w 313"/>
                <a:gd name="T47" fmla="*/ 280 h 324"/>
                <a:gd name="T48" fmla="*/ 245 w 313"/>
                <a:gd name="T49" fmla="*/ 280 h 324"/>
                <a:gd name="T50" fmla="*/ 226 w 313"/>
                <a:gd name="T51" fmla="*/ 285 h 324"/>
                <a:gd name="T52" fmla="*/ 231 w 313"/>
                <a:gd name="T53" fmla="*/ 306 h 324"/>
                <a:gd name="T54" fmla="*/ 212 w 313"/>
                <a:gd name="T55" fmla="*/ 316 h 324"/>
                <a:gd name="T56" fmla="*/ 199 w 313"/>
                <a:gd name="T57" fmla="*/ 304 h 324"/>
                <a:gd name="T58" fmla="*/ 161 w 313"/>
                <a:gd name="T59" fmla="*/ 324 h 3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13" h="324">
                  <a:moveTo>
                    <a:pt x="161" y="324"/>
                  </a:moveTo>
                  <a:lnTo>
                    <a:pt x="124" y="305"/>
                  </a:lnTo>
                  <a:lnTo>
                    <a:pt x="69" y="305"/>
                  </a:lnTo>
                  <a:lnTo>
                    <a:pt x="0" y="265"/>
                  </a:lnTo>
                  <a:lnTo>
                    <a:pt x="35" y="222"/>
                  </a:lnTo>
                  <a:lnTo>
                    <a:pt x="30" y="134"/>
                  </a:lnTo>
                  <a:lnTo>
                    <a:pt x="18" y="76"/>
                  </a:lnTo>
                  <a:lnTo>
                    <a:pt x="4" y="8"/>
                  </a:lnTo>
                  <a:lnTo>
                    <a:pt x="19" y="0"/>
                  </a:lnTo>
                  <a:lnTo>
                    <a:pt x="78" y="10"/>
                  </a:lnTo>
                  <a:lnTo>
                    <a:pt x="109" y="16"/>
                  </a:lnTo>
                  <a:lnTo>
                    <a:pt x="146" y="22"/>
                  </a:lnTo>
                  <a:lnTo>
                    <a:pt x="194" y="63"/>
                  </a:lnTo>
                  <a:lnTo>
                    <a:pt x="202" y="75"/>
                  </a:lnTo>
                  <a:lnTo>
                    <a:pt x="220" y="79"/>
                  </a:lnTo>
                  <a:lnTo>
                    <a:pt x="236" y="116"/>
                  </a:lnTo>
                  <a:lnTo>
                    <a:pt x="241" y="195"/>
                  </a:lnTo>
                  <a:lnTo>
                    <a:pt x="295" y="259"/>
                  </a:lnTo>
                  <a:lnTo>
                    <a:pt x="311" y="270"/>
                  </a:lnTo>
                  <a:lnTo>
                    <a:pt x="313" y="294"/>
                  </a:lnTo>
                  <a:lnTo>
                    <a:pt x="312" y="312"/>
                  </a:lnTo>
                  <a:lnTo>
                    <a:pt x="292" y="311"/>
                  </a:lnTo>
                  <a:lnTo>
                    <a:pt x="280" y="296"/>
                  </a:lnTo>
                  <a:lnTo>
                    <a:pt x="266" y="280"/>
                  </a:lnTo>
                  <a:lnTo>
                    <a:pt x="245" y="280"/>
                  </a:lnTo>
                  <a:lnTo>
                    <a:pt x="226" y="285"/>
                  </a:lnTo>
                  <a:lnTo>
                    <a:pt x="231" y="306"/>
                  </a:lnTo>
                  <a:lnTo>
                    <a:pt x="212" y="316"/>
                  </a:lnTo>
                  <a:lnTo>
                    <a:pt x="199" y="304"/>
                  </a:lnTo>
                  <a:lnTo>
                    <a:pt x="161" y="3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6" name="Freeform 623"/>
            <p:cNvSpPr>
              <a:spLocks/>
            </p:cNvSpPr>
            <p:nvPr/>
          </p:nvSpPr>
          <p:spPr bwMode="auto">
            <a:xfrm>
              <a:off x="4481" y="3159"/>
              <a:ext cx="149" cy="116"/>
            </a:xfrm>
            <a:custGeom>
              <a:avLst/>
              <a:gdLst>
                <a:gd name="T0" fmla="*/ 117 w 149"/>
                <a:gd name="T1" fmla="*/ 116 h 116"/>
                <a:gd name="T2" fmla="*/ 103 w 149"/>
                <a:gd name="T3" fmla="*/ 104 h 116"/>
                <a:gd name="T4" fmla="*/ 101 w 149"/>
                <a:gd name="T5" fmla="*/ 89 h 116"/>
                <a:gd name="T6" fmla="*/ 90 w 149"/>
                <a:gd name="T7" fmla="*/ 89 h 116"/>
                <a:gd name="T8" fmla="*/ 91 w 149"/>
                <a:gd name="T9" fmla="*/ 98 h 116"/>
                <a:gd name="T10" fmla="*/ 84 w 149"/>
                <a:gd name="T11" fmla="*/ 101 h 116"/>
                <a:gd name="T12" fmla="*/ 74 w 149"/>
                <a:gd name="T13" fmla="*/ 100 h 116"/>
                <a:gd name="T14" fmla="*/ 68 w 149"/>
                <a:gd name="T15" fmla="*/ 104 h 116"/>
                <a:gd name="T16" fmla="*/ 53 w 149"/>
                <a:gd name="T17" fmla="*/ 114 h 116"/>
                <a:gd name="T18" fmla="*/ 22 w 149"/>
                <a:gd name="T19" fmla="*/ 88 h 116"/>
                <a:gd name="T20" fmla="*/ 0 w 149"/>
                <a:gd name="T21" fmla="*/ 59 h 116"/>
                <a:gd name="T22" fmla="*/ 25 w 149"/>
                <a:gd name="T23" fmla="*/ 35 h 116"/>
                <a:gd name="T24" fmla="*/ 27 w 149"/>
                <a:gd name="T25" fmla="*/ 18 h 116"/>
                <a:gd name="T26" fmla="*/ 42 w 149"/>
                <a:gd name="T27" fmla="*/ 28 h 116"/>
                <a:gd name="T28" fmla="*/ 63 w 149"/>
                <a:gd name="T29" fmla="*/ 28 h 116"/>
                <a:gd name="T30" fmla="*/ 79 w 149"/>
                <a:gd name="T31" fmla="*/ 27 h 116"/>
                <a:gd name="T32" fmla="*/ 82 w 149"/>
                <a:gd name="T33" fmla="*/ 9 h 116"/>
                <a:gd name="T34" fmla="*/ 104 w 149"/>
                <a:gd name="T35" fmla="*/ 7 h 116"/>
                <a:gd name="T36" fmla="*/ 149 w 149"/>
                <a:gd name="T37" fmla="*/ 0 h 116"/>
                <a:gd name="T38" fmla="*/ 146 w 149"/>
                <a:gd name="T39" fmla="*/ 12 h 116"/>
                <a:gd name="T40" fmla="*/ 143 w 149"/>
                <a:gd name="T41" fmla="*/ 23 h 116"/>
                <a:gd name="T42" fmla="*/ 132 w 149"/>
                <a:gd name="T43" fmla="*/ 23 h 116"/>
                <a:gd name="T44" fmla="*/ 121 w 149"/>
                <a:gd name="T45" fmla="*/ 31 h 116"/>
                <a:gd name="T46" fmla="*/ 135 w 149"/>
                <a:gd name="T47" fmla="*/ 40 h 116"/>
                <a:gd name="T48" fmla="*/ 124 w 149"/>
                <a:gd name="T49" fmla="*/ 59 h 116"/>
                <a:gd name="T50" fmla="*/ 117 w 149"/>
                <a:gd name="T51" fmla="*/ 99 h 116"/>
                <a:gd name="T52" fmla="*/ 127 w 149"/>
                <a:gd name="T53" fmla="*/ 109 h 116"/>
                <a:gd name="T54" fmla="*/ 117 w 149"/>
                <a:gd name="T55" fmla="*/ 116 h 1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49" h="116">
                  <a:moveTo>
                    <a:pt x="117" y="116"/>
                  </a:moveTo>
                  <a:lnTo>
                    <a:pt x="103" y="104"/>
                  </a:lnTo>
                  <a:lnTo>
                    <a:pt x="101" y="89"/>
                  </a:lnTo>
                  <a:lnTo>
                    <a:pt x="90" y="89"/>
                  </a:lnTo>
                  <a:lnTo>
                    <a:pt x="91" y="98"/>
                  </a:lnTo>
                  <a:lnTo>
                    <a:pt x="84" y="101"/>
                  </a:lnTo>
                  <a:lnTo>
                    <a:pt x="74" y="100"/>
                  </a:lnTo>
                  <a:lnTo>
                    <a:pt x="68" y="104"/>
                  </a:lnTo>
                  <a:lnTo>
                    <a:pt x="53" y="114"/>
                  </a:lnTo>
                  <a:lnTo>
                    <a:pt x="22" y="88"/>
                  </a:lnTo>
                  <a:lnTo>
                    <a:pt x="0" y="59"/>
                  </a:lnTo>
                  <a:lnTo>
                    <a:pt x="25" y="35"/>
                  </a:lnTo>
                  <a:lnTo>
                    <a:pt x="27" y="18"/>
                  </a:lnTo>
                  <a:lnTo>
                    <a:pt x="42" y="28"/>
                  </a:lnTo>
                  <a:lnTo>
                    <a:pt x="63" y="28"/>
                  </a:lnTo>
                  <a:lnTo>
                    <a:pt x="79" y="27"/>
                  </a:lnTo>
                  <a:lnTo>
                    <a:pt x="82" y="9"/>
                  </a:lnTo>
                  <a:lnTo>
                    <a:pt x="104" y="7"/>
                  </a:lnTo>
                  <a:lnTo>
                    <a:pt x="149" y="0"/>
                  </a:lnTo>
                  <a:lnTo>
                    <a:pt x="146" y="12"/>
                  </a:lnTo>
                  <a:lnTo>
                    <a:pt x="143" y="23"/>
                  </a:lnTo>
                  <a:lnTo>
                    <a:pt x="132" y="23"/>
                  </a:lnTo>
                  <a:lnTo>
                    <a:pt x="121" y="31"/>
                  </a:lnTo>
                  <a:lnTo>
                    <a:pt x="135" y="40"/>
                  </a:lnTo>
                  <a:lnTo>
                    <a:pt x="124" y="59"/>
                  </a:lnTo>
                  <a:lnTo>
                    <a:pt x="117" y="99"/>
                  </a:lnTo>
                  <a:lnTo>
                    <a:pt x="127" y="109"/>
                  </a:lnTo>
                  <a:lnTo>
                    <a:pt x="117" y="11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7" name="Freeform 624"/>
            <p:cNvSpPr>
              <a:spLocks/>
            </p:cNvSpPr>
            <p:nvPr/>
          </p:nvSpPr>
          <p:spPr bwMode="auto">
            <a:xfrm>
              <a:off x="3804" y="2961"/>
              <a:ext cx="110" cy="121"/>
            </a:xfrm>
            <a:custGeom>
              <a:avLst/>
              <a:gdLst>
                <a:gd name="T0" fmla="*/ 43 w 110"/>
                <a:gd name="T1" fmla="*/ 121 h 121"/>
                <a:gd name="T2" fmla="*/ 22 w 110"/>
                <a:gd name="T3" fmla="*/ 105 h 121"/>
                <a:gd name="T4" fmla="*/ 22 w 110"/>
                <a:gd name="T5" fmla="*/ 69 h 121"/>
                <a:gd name="T6" fmla="*/ 2 w 110"/>
                <a:gd name="T7" fmla="*/ 42 h 121"/>
                <a:gd name="T8" fmla="*/ 0 w 110"/>
                <a:gd name="T9" fmla="*/ 25 h 121"/>
                <a:gd name="T10" fmla="*/ 16 w 110"/>
                <a:gd name="T11" fmla="*/ 25 h 121"/>
                <a:gd name="T12" fmla="*/ 28 w 110"/>
                <a:gd name="T13" fmla="*/ 13 h 121"/>
                <a:gd name="T14" fmla="*/ 27 w 110"/>
                <a:gd name="T15" fmla="*/ 0 h 121"/>
                <a:gd name="T16" fmla="*/ 53 w 110"/>
                <a:gd name="T17" fmla="*/ 16 h 121"/>
                <a:gd name="T18" fmla="*/ 67 w 110"/>
                <a:gd name="T19" fmla="*/ 29 h 121"/>
                <a:gd name="T20" fmla="*/ 89 w 110"/>
                <a:gd name="T21" fmla="*/ 32 h 121"/>
                <a:gd name="T22" fmla="*/ 93 w 110"/>
                <a:gd name="T23" fmla="*/ 42 h 121"/>
                <a:gd name="T24" fmla="*/ 88 w 110"/>
                <a:gd name="T25" fmla="*/ 53 h 121"/>
                <a:gd name="T26" fmla="*/ 110 w 110"/>
                <a:gd name="T27" fmla="*/ 85 h 121"/>
                <a:gd name="T28" fmla="*/ 105 w 110"/>
                <a:gd name="T29" fmla="*/ 101 h 121"/>
                <a:gd name="T30" fmla="*/ 78 w 110"/>
                <a:gd name="T31" fmla="*/ 111 h 121"/>
                <a:gd name="T32" fmla="*/ 56 w 110"/>
                <a:gd name="T33" fmla="*/ 120 h 121"/>
                <a:gd name="T34" fmla="*/ 43 w 110"/>
                <a:gd name="T35" fmla="*/ 121 h 1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0" h="121">
                  <a:moveTo>
                    <a:pt x="43" y="121"/>
                  </a:moveTo>
                  <a:lnTo>
                    <a:pt x="22" y="105"/>
                  </a:lnTo>
                  <a:lnTo>
                    <a:pt x="22" y="69"/>
                  </a:lnTo>
                  <a:lnTo>
                    <a:pt x="2" y="42"/>
                  </a:lnTo>
                  <a:lnTo>
                    <a:pt x="0" y="25"/>
                  </a:lnTo>
                  <a:lnTo>
                    <a:pt x="16" y="25"/>
                  </a:lnTo>
                  <a:lnTo>
                    <a:pt x="28" y="13"/>
                  </a:lnTo>
                  <a:lnTo>
                    <a:pt x="27" y="0"/>
                  </a:lnTo>
                  <a:lnTo>
                    <a:pt x="53" y="16"/>
                  </a:lnTo>
                  <a:lnTo>
                    <a:pt x="67" y="29"/>
                  </a:lnTo>
                  <a:lnTo>
                    <a:pt x="89" y="32"/>
                  </a:lnTo>
                  <a:lnTo>
                    <a:pt x="93" y="42"/>
                  </a:lnTo>
                  <a:lnTo>
                    <a:pt x="88" y="53"/>
                  </a:lnTo>
                  <a:lnTo>
                    <a:pt x="110" y="85"/>
                  </a:lnTo>
                  <a:lnTo>
                    <a:pt x="105" y="101"/>
                  </a:lnTo>
                  <a:lnTo>
                    <a:pt x="78" y="111"/>
                  </a:lnTo>
                  <a:lnTo>
                    <a:pt x="56" y="120"/>
                  </a:lnTo>
                  <a:lnTo>
                    <a:pt x="43" y="12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8" name="Freeform 625"/>
            <p:cNvSpPr>
              <a:spLocks/>
            </p:cNvSpPr>
            <p:nvPr/>
          </p:nvSpPr>
          <p:spPr bwMode="auto">
            <a:xfrm>
              <a:off x="3542" y="3397"/>
              <a:ext cx="47" cy="71"/>
            </a:xfrm>
            <a:custGeom>
              <a:avLst/>
              <a:gdLst>
                <a:gd name="T0" fmla="*/ 16 w 47"/>
                <a:gd name="T1" fmla="*/ 71 h 71"/>
                <a:gd name="T2" fmla="*/ 0 w 47"/>
                <a:gd name="T3" fmla="*/ 62 h 71"/>
                <a:gd name="T4" fmla="*/ 12 w 47"/>
                <a:gd name="T5" fmla="*/ 42 h 71"/>
                <a:gd name="T6" fmla="*/ 47 w 47"/>
                <a:gd name="T7" fmla="*/ 0 h 71"/>
                <a:gd name="T8" fmla="*/ 40 w 47"/>
                <a:gd name="T9" fmla="*/ 33 h 71"/>
                <a:gd name="T10" fmla="*/ 19 w 47"/>
                <a:gd name="T11" fmla="*/ 67 h 71"/>
                <a:gd name="T12" fmla="*/ 16 w 47"/>
                <a:gd name="T13" fmla="*/ 71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" h="71">
                  <a:moveTo>
                    <a:pt x="16" y="71"/>
                  </a:moveTo>
                  <a:lnTo>
                    <a:pt x="0" y="62"/>
                  </a:lnTo>
                  <a:lnTo>
                    <a:pt x="12" y="42"/>
                  </a:lnTo>
                  <a:lnTo>
                    <a:pt x="47" y="0"/>
                  </a:lnTo>
                  <a:lnTo>
                    <a:pt x="40" y="33"/>
                  </a:lnTo>
                  <a:lnTo>
                    <a:pt x="19" y="67"/>
                  </a:lnTo>
                  <a:lnTo>
                    <a:pt x="16" y="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89" name="Freeform 626"/>
            <p:cNvSpPr>
              <a:spLocks/>
            </p:cNvSpPr>
            <p:nvPr/>
          </p:nvSpPr>
          <p:spPr bwMode="auto">
            <a:xfrm>
              <a:off x="4626" y="2890"/>
              <a:ext cx="107" cy="80"/>
            </a:xfrm>
            <a:custGeom>
              <a:avLst/>
              <a:gdLst>
                <a:gd name="T0" fmla="*/ 99 w 107"/>
                <a:gd name="T1" fmla="*/ 80 h 80"/>
                <a:gd name="T2" fmla="*/ 73 w 107"/>
                <a:gd name="T3" fmla="*/ 65 h 80"/>
                <a:gd name="T4" fmla="*/ 49 w 107"/>
                <a:gd name="T5" fmla="*/ 73 h 80"/>
                <a:gd name="T6" fmla="*/ 22 w 107"/>
                <a:gd name="T7" fmla="*/ 55 h 80"/>
                <a:gd name="T8" fmla="*/ 5 w 107"/>
                <a:gd name="T9" fmla="*/ 31 h 80"/>
                <a:gd name="T10" fmla="*/ 0 w 107"/>
                <a:gd name="T11" fmla="*/ 9 h 80"/>
                <a:gd name="T12" fmla="*/ 35 w 107"/>
                <a:gd name="T13" fmla="*/ 1 h 80"/>
                <a:gd name="T14" fmla="*/ 51 w 107"/>
                <a:gd name="T15" fmla="*/ 15 h 80"/>
                <a:gd name="T16" fmla="*/ 68 w 107"/>
                <a:gd name="T17" fmla="*/ 0 h 80"/>
                <a:gd name="T18" fmla="*/ 96 w 107"/>
                <a:gd name="T19" fmla="*/ 10 h 80"/>
                <a:gd name="T20" fmla="*/ 105 w 107"/>
                <a:gd name="T21" fmla="*/ 19 h 80"/>
                <a:gd name="T22" fmla="*/ 107 w 107"/>
                <a:gd name="T23" fmla="*/ 29 h 80"/>
                <a:gd name="T24" fmla="*/ 99 w 107"/>
                <a:gd name="T25" fmla="*/ 37 h 80"/>
                <a:gd name="T26" fmla="*/ 106 w 107"/>
                <a:gd name="T27" fmla="*/ 49 h 80"/>
                <a:gd name="T28" fmla="*/ 88 w 107"/>
                <a:gd name="T29" fmla="*/ 60 h 80"/>
                <a:gd name="T30" fmla="*/ 99 w 107"/>
                <a:gd name="T31" fmla="*/ 80 h 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7" h="80">
                  <a:moveTo>
                    <a:pt x="99" y="80"/>
                  </a:moveTo>
                  <a:lnTo>
                    <a:pt x="73" y="65"/>
                  </a:lnTo>
                  <a:lnTo>
                    <a:pt x="49" y="73"/>
                  </a:lnTo>
                  <a:lnTo>
                    <a:pt x="22" y="55"/>
                  </a:lnTo>
                  <a:lnTo>
                    <a:pt x="5" y="31"/>
                  </a:lnTo>
                  <a:lnTo>
                    <a:pt x="0" y="9"/>
                  </a:lnTo>
                  <a:lnTo>
                    <a:pt x="35" y="1"/>
                  </a:lnTo>
                  <a:lnTo>
                    <a:pt x="51" y="15"/>
                  </a:lnTo>
                  <a:lnTo>
                    <a:pt x="68" y="0"/>
                  </a:lnTo>
                  <a:lnTo>
                    <a:pt x="96" y="10"/>
                  </a:lnTo>
                  <a:lnTo>
                    <a:pt x="105" y="19"/>
                  </a:lnTo>
                  <a:lnTo>
                    <a:pt x="107" y="29"/>
                  </a:lnTo>
                  <a:lnTo>
                    <a:pt x="99" y="37"/>
                  </a:lnTo>
                  <a:lnTo>
                    <a:pt x="106" y="49"/>
                  </a:lnTo>
                  <a:lnTo>
                    <a:pt x="88" y="60"/>
                  </a:lnTo>
                  <a:lnTo>
                    <a:pt x="99" y="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0" name="Freeform 627"/>
            <p:cNvSpPr>
              <a:spLocks noEditPoints="1"/>
            </p:cNvSpPr>
            <p:nvPr/>
          </p:nvSpPr>
          <p:spPr bwMode="auto">
            <a:xfrm>
              <a:off x="3642" y="3575"/>
              <a:ext cx="172" cy="107"/>
            </a:xfrm>
            <a:custGeom>
              <a:avLst/>
              <a:gdLst>
                <a:gd name="T0" fmla="*/ 67 w 172"/>
                <a:gd name="T1" fmla="*/ 92 h 107"/>
                <a:gd name="T2" fmla="*/ 46 w 172"/>
                <a:gd name="T3" fmla="*/ 90 h 107"/>
                <a:gd name="T4" fmla="*/ 41 w 172"/>
                <a:gd name="T5" fmla="*/ 83 h 107"/>
                <a:gd name="T6" fmla="*/ 43 w 172"/>
                <a:gd name="T7" fmla="*/ 65 h 107"/>
                <a:gd name="T8" fmla="*/ 39 w 172"/>
                <a:gd name="T9" fmla="*/ 60 h 107"/>
                <a:gd name="T10" fmla="*/ 34 w 172"/>
                <a:gd name="T11" fmla="*/ 66 h 107"/>
                <a:gd name="T12" fmla="*/ 34 w 172"/>
                <a:gd name="T13" fmla="*/ 78 h 107"/>
                <a:gd name="T14" fmla="*/ 30 w 172"/>
                <a:gd name="T15" fmla="*/ 83 h 107"/>
                <a:gd name="T16" fmla="*/ 17 w 172"/>
                <a:gd name="T17" fmla="*/ 83 h 107"/>
                <a:gd name="T18" fmla="*/ 7 w 172"/>
                <a:gd name="T19" fmla="*/ 79 h 107"/>
                <a:gd name="T20" fmla="*/ 0 w 172"/>
                <a:gd name="T21" fmla="*/ 68 h 107"/>
                <a:gd name="T22" fmla="*/ 1 w 172"/>
                <a:gd name="T23" fmla="*/ 57 h 107"/>
                <a:gd name="T24" fmla="*/ 11 w 172"/>
                <a:gd name="T25" fmla="*/ 61 h 107"/>
                <a:gd name="T26" fmla="*/ 23 w 172"/>
                <a:gd name="T27" fmla="*/ 61 h 107"/>
                <a:gd name="T28" fmla="*/ 24 w 172"/>
                <a:gd name="T29" fmla="*/ 47 h 107"/>
                <a:gd name="T30" fmla="*/ 30 w 172"/>
                <a:gd name="T31" fmla="*/ 29 h 107"/>
                <a:gd name="T32" fmla="*/ 73 w 172"/>
                <a:gd name="T33" fmla="*/ 2 h 107"/>
                <a:gd name="T34" fmla="*/ 113 w 172"/>
                <a:gd name="T35" fmla="*/ 0 h 107"/>
                <a:gd name="T36" fmla="*/ 123 w 172"/>
                <a:gd name="T37" fmla="*/ 12 h 107"/>
                <a:gd name="T38" fmla="*/ 167 w 172"/>
                <a:gd name="T39" fmla="*/ 1 h 107"/>
                <a:gd name="T40" fmla="*/ 152 w 172"/>
                <a:gd name="T41" fmla="*/ 27 h 107"/>
                <a:gd name="T42" fmla="*/ 142 w 172"/>
                <a:gd name="T43" fmla="*/ 53 h 107"/>
                <a:gd name="T44" fmla="*/ 151 w 172"/>
                <a:gd name="T45" fmla="*/ 70 h 107"/>
                <a:gd name="T46" fmla="*/ 146 w 172"/>
                <a:gd name="T47" fmla="*/ 73 h 107"/>
                <a:gd name="T48" fmla="*/ 136 w 172"/>
                <a:gd name="T49" fmla="*/ 72 h 107"/>
                <a:gd name="T50" fmla="*/ 130 w 172"/>
                <a:gd name="T51" fmla="*/ 73 h 107"/>
                <a:gd name="T52" fmla="*/ 131 w 172"/>
                <a:gd name="T53" fmla="*/ 83 h 107"/>
                <a:gd name="T54" fmla="*/ 127 w 172"/>
                <a:gd name="T55" fmla="*/ 87 h 107"/>
                <a:gd name="T56" fmla="*/ 114 w 172"/>
                <a:gd name="T57" fmla="*/ 86 h 107"/>
                <a:gd name="T58" fmla="*/ 106 w 172"/>
                <a:gd name="T59" fmla="*/ 88 h 107"/>
                <a:gd name="T60" fmla="*/ 89 w 172"/>
                <a:gd name="T61" fmla="*/ 84 h 107"/>
                <a:gd name="T62" fmla="*/ 79 w 172"/>
                <a:gd name="T63" fmla="*/ 81 h 107"/>
                <a:gd name="T64" fmla="*/ 73 w 172"/>
                <a:gd name="T65" fmla="*/ 84 h 107"/>
                <a:gd name="T66" fmla="*/ 69 w 172"/>
                <a:gd name="T67" fmla="*/ 93 h 107"/>
                <a:gd name="T68" fmla="*/ 67 w 172"/>
                <a:gd name="T69" fmla="*/ 99 h 107"/>
                <a:gd name="T70" fmla="*/ 80 w 172"/>
                <a:gd name="T71" fmla="*/ 107 h 107"/>
                <a:gd name="T72" fmla="*/ 79 w 172"/>
                <a:gd name="T73" fmla="*/ 100 h 107"/>
                <a:gd name="T74" fmla="*/ 89 w 172"/>
                <a:gd name="T75" fmla="*/ 97 h 107"/>
                <a:gd name="T76" fmla="*/ 101 w 172"/>
                <a:gd name="T77" fmla="*/ 94 h 107"/>
                <a:gd name="T78" fmla="*/ 98 w 172"/>
                <a:gd name="T79" fmla="*/ 101 h 107"/>
                <a:gd name="T80" fmla="*/ 87 w 172"/>
                <a:gd name="T81" fmla="*/ 107 h 10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72" h="107">
                  <a:moveTo>
                    <a:pt x="63" y="104"/>
                  </a:moveTo>
                  <a:lnTo>
                    <a:pt x="67" y="92"/>
                  </a:lnTo>
                  <a:lnTo>
                    <a:pt x="55" y="82"/>
                  </a:lnTo>
                  <a:lnTo>
                    <a:pt x="46" y="90"/>
                  </a:lnTo>
                  <a:lnTo>
                    <a:pt x="41" y="85"/>
                  </a:lnTo>
                  <a:lnTo>
                    <a:pt x="41" y="83"/>
                  </a:lnTo>
                  <a:lnTo>
                    <a:pt x="44" y="70"/>
                  </a:lnTo>
                  <a:lnTo>
                    <a:pt x="43" y="65"/>
                  </a:lnTo>
                  <a:lnTo>
                    <a:pt x="41" y="62"/>
                  </a:lnTo>
                  <a:lnTo>
                    <a:pt x="39" y="60"/>
                  </a:lnTo>
                  <a:lnTo>
                    <a:pt x="36" y="61"/>
                  </a:lnTo>
                  <a:lnTo>
                    <a:pt x="34" y="66"/>
                  </a:lnTo>
                  <a:lnTo>
                    <a:pt x="34" y="68"/>
                  </a:lnTo>
                  <a:lnTo>
                    <a:pt x="34" y="78"/>
                  </a:lnTo>
                  <a:lnTo>
                    <a:pt x="33" y="81"/>
                  </a:lnTo>
                  <a:lnTo>
                    <a:pt x="30" y="83"/>
                  </a:lnTo>
                  <a:lnTo>
                    <a:pt x="23" y="83"/>
                  </a:lnTo>
                  <a:lnTo>
                    <a:pt x="17" y="83"/>
                  </a:lnTo>
                  <a:lnTo>
                    <a:pt x="11" y="83"/>
                  </a:lnTo>
                  <a:lnTo>
                    <a:pt x="7" y="79"/>
                  </a:lnTo>
                  <a:lnTo>
                    <a:pt x="4" y="74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1" y="57"/>
                  </a:lnTo>
                  <a:lnTo>
                    <a:pt x="5" y="58"/>
                  </a:lnTo>
                  <a:lnTo>
                    <a:pt x="11" y="61"/>
                  </a:lnTo>
                  <a:lnTo>
                    <a:pt x="17" y="61"/>
                  </a:lnTo>
                  <a:lnTo>
                    <a:pt x="23" y="61"/>
                  </a:lnTo>
                  <a:lnTo>
                    <a:pt x="25" y="59"/>
                  </a:lnTo>
                  <a:lnTo>
                    <a:pt x="24" y="47"/>
                  </a:lnTo>
                  <a:lnTo>
                    <a:pt x="26" y="44"/>
                  </a:lnTo>
                  <a:lnTo>
                    <a:pt x="30" y="29"/>
                  </a:lnTo>
                  <a:lnTo>
                    <a:pt x="48" y="29"/>
                  </a:lnTo>
                  <a:lnTo>
                    <a:pt x="73" y="2"/>
                  </a:lnTo>
                  <a:lnTo>
                    <a:pt x="82" y="15"/>
                  </a:lnTo>
                  <a:lnTo>
                    <a:pt x="113" y="0"/>
                  </a:lnTo>
                  <a:lnTo>
                    <a:pt x="123" y="4"/>
                  </a:lnTo>
                  <a:lnTo>
                    <a:pt x="123" y="12"/>
                  </a:lnTo>
                  <a:lnTo>
                    <a:pt x="155" y="4"/>
                  </a:lnTo>
                  <a:lnTo>
                    <a:pt x="167" y="1"/>
                  </a:lnTo>
                  <a:lnTo>
                    <a:pt x="172" y="26"/>
                  </a:lnTo>
                  <a:lnTo>
                    <a:pt x="152" y="27"/>
                  </a:lnTo>
                  <a:lnTo>
                    <a:pt x="160" y="51"/>
                  </a:lnTo>
                  <a:lnTo>
                    <a:pt x="142" y="53"/>
                  </a:lnTo>
                  <a:lnTo>
                    <a:pt x="144" y="64"/>
                  </a:lnTo>
                  <a:lnTo>
                    <a:pt x="151" y="70"/>
                  </a:lnTo>
                  <a:lnTo>
                    <a:pt x="150" y="70"/>
                  </a:lnTo>
                  <a:lnTo>
                    <a:pt x="146" y="73"/>
                  </a:lnTo>
                  <a:lnTo>
                    <a:pt x="141" y="73"/>
                  </a:lnTo>
                  <a:lnTo>
                    <a:pt x="136" y="72"/>
                  </a:lnTo>
                  <a:lnTo>
                    <a:pt x="131" y="72"/>
                  </a:lnTo>
                  <a:lnTo>
                    <a:pt x="130" y="73"/>
                  </a:lnTo>
                  <a:lnTo>
                    <a:pt x="129" y="75"/>
                  </a:lnTo>
                  <a:lnTo>
                    <a:pt x="131" y="83"/>
                  </a:lnTo>
                  <a:lnTo>
                    <a:pt x="130" y="85"/>
                  </a:lnTo>
                  <a:lnTo>
                    <a:pt x="127" y="87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07" y="87"/>
                  </a:lnTo>
                  <a:lnTo>
                    <a:pt x="106" y="88"/>
                  </a:lnTo>
                  <a:lnTo>
                    <a:pt x="97" y="89"/>
                  </a:lnTo>
                  <a:lnTo>
                    <a:pt x="89" y="84"/>
                  </a:lnTo>
                  <a:lnTo>
                    <a:pt x="84" y="81"/>
                  </a:lnTo>
                  <a:lnTo>
                    <a:pt x="79" y="81"/>
                  </a:lnTo>
                  <a:lnTo>
                    <a:pt x="75" y="84"/>
                  </a:lnTo>
                  <a:lnTo>
                    <a:pt x="73" y="84"/>
                  </a:lnTo>
                  <a:lnTo>
                    <a:pt x="71" y="86"/>
                  </a:lnTo>
                  <a:lnTo>
                    <a:pt x="69" y="93"/>
                  </a:lnTo>
                  <a:lnTo>
                    <a:pt x="68" y="95"/>
                  </a:lnTo>
                  <a:lnTo>
                    <a:pt x="67" y="99"/>
                  </a:lnTo>
                  <a:lnTo>
                    <a:pt x="63" y="104"/>
                  </a:lnTo>
                  <a:close/>
                  <a:moveTo>
                    <a:pt x="80" y="107"/>
                  </a:moveTo>
                  <a:lnTo>
                    <a:pt x="77" y="103"/>
                  </a:lnTo>
                  <a:lnTo>
                    <a:pt x="79" y="100"/>
                  </a:lnTo>
                  <a:lnTo>
                    <a:pt x="83" y="98"/>
                  </a:lnTo>
                  <a:lnTo>
                    <a:pt x="89" y="97"/>
                  </a:lnTo>
                  <a:lnTo>
                    <a:pt x="93" y="94"/>
                  </a:lnTo>
                  <a:lnTo>
                    <a:pt x="101" y="94"/>
                  </a:lnTo>
                  <a:lnTo>
                    <a:pt x="102" y="97"/>
                  </a:lnTo>
                  <a:lnTo>
                    <a:pt x="98" y="101"/>
                  </a:lnTo>
                  <a:lnTo>
                    <a:pt x="93" y="102"/>
                  </a:lnTo>
                  <a:lnTo>
                    <a:pt x="87" y="107"/>
                  </a:lnTo>
                  <a:lnTo>
                    <a:pt x="80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1" name="Freeform 628"/>
            <p:cNvSpPr>
              <a:spLocks/>
            </p:cNvSpPr>
            <p:nvPr/>
          </p:nvSpPr>
          <p:spPr bwMode="auto">
            <a:xfrm>
              <a:off x="3933" y="2739"/>
              <a:ext cx="172" cy="120"/>
            </a:xfrm>
            <a:custGeom>
              <a:avLst/>
              <a:gdLst>
                <a:gd name="T0" fmla="*/ 128 w 172"/>
                <a:gd name="T1" fmla="*/ 120 h 120"/>
                <a:gd name="T2" fmla="*/ 106 w 172"/>
                <a:gd name="T3" fmla="*/ 114 h 120"/>
                <a:gd name="T4" fmla="*/ 97 w 172"/>
                <a:gd name="T5" fmla="*/ 100 h 120"/>
                <a:gd name="T6" fmla="*/ 63 w 172"/>
                <a:gd name="T7" fmla="*/ 102 h 120"/>
                <a:gd name="T8" fmla="*/ 55 w 172"/>
                <a:gd name="T9" fmla="*/ 93 h 120"/>
                <a:gd name="T10" fmla="*/ 28 w 172"/>
                <a:gd name="T11" fmla="*/ 114 h 120"/>
                <a:gd name="T12" fmla="*/ 11 w 172"/>
                <a:gd name="T13" fmla="*/ 72 h 120"/>
                <a:gd name="T14" fmla="*/ 2 w 172"/>
                <a:gd name="T15" fmla="*/ 65 h 120"/>
                <a:gd name="T16" fmla="*/ 0 w 172"/>
                <a:gd name="T17" fmla="*/ 57 h 120"/>
                <a:gd name="T18" fmla="*/ 46 w 172"/>
                <a:gd name="T19" fmla="*/ 34 h 120"/>
                <a:gd name="T20" fmla="*/ 57 w 172"/>
                <a:gd name="T21" fmla="*/ 49 h 120"/>
                <a:gd name="T22" fmla="*/ 64 w 172"/>
                <a:gd name="T23" fmla="*/ 36 h 120"/>
                <a:gd name="T24" fmla="*/ 62 w 172"/>
                <a:gd name="T25" fmla="*/ 25 h 120"/>
                <a:gd name="T26" fmla="*/ 78 w 172"/>
                <a:gd name="T27" fmla="*/ 12 h 120"/>
                <a:gd name="T28" fmla="*/ 97 w 172"/>
                <a:gd name="T29" fmla="*/ 33 h 120"/>
                <a:gd name="T30" fmla="*/ 116 w 172"/>
                <a:gd name="T31" fmla="*/ 27 h 120"/>
                <a:gd name="T32" fmla="*/ 140 w 172"/>
                <a:gd name="T33" fmla="*/ 0 h 120"/>
                <a:gd name="T34" fmla="*/ 150 w 172"/>
                <a:gd name="T35" fmla="*/ 1 h 120"/>
                <a:gd name="T36" fmla="*/ 155 w 172"/>
                <a:gd name="T37" fmla="*/ 15 h 120"/>
                <a:gd name="T38" fmla="*/ 172 w 172"/>
                <a:gd name="T39" fmla="*/ 40 h 120"/>
                <a:gd name="T40" fmla="*/ 142 w 172"/>
                <a:gd name="T41" fmla="*/ 56 h 120"/>
                <a:gd name="T42" fmla="*/ 140 w 172"/>
                <a:gd name="T43" fmla="*/ 112 h 120"/>
                <a:gd name="T44" fmla="*/ 128 w 172"/>
                <a:gd name="T45" fmla="*/ 120 h 12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72" h="120">
                  <a:moveTo>
                    <a:pt x="128" y="120"/>
                  </a:moveTo>
                  <a:lnTo>
                    <a:pt x="106" y="114"/>
                  </a:lnTo>
                  <a:lnTo>
                    <a:pt x="97" y="100"/>
                  </a:lnTo>
                  <a:lnTo>
                    <a:pt x="63" y="102"/>
                  </a:lnTo>
                  <a:lnTo>
                    <a:pt x="55" y="93"/>
                  </a:lnTo>
                  <a:lnTo>
                    <a:pt x="28" y="114"/>
                  </a:lnTo>
                  <a:lnTo>
                    <a:pt x="11" y="72"/>
                  </a:lnTo>
                  <a:lnTo>
                    <a:pt x="2" y="65"/>
                  </a:lnTo>
                  <a:lnTo>
                    <a:pt x="0" y="57"/>
                  </a:lnTo>
                  <a:lnTo>
                    <a:pt x="46" y="34"/>
                  </a:lnTo>
                  <a:lnTo>
                    <a:pt x="57" y="49"/>
                  </a:lnTo>
                  <a:lnTo>
                    <a:pt x="64" y="36"/>
                  </a:lnTo>
                  <a:lnTo>
                    <a:pt x="62" y="25"/>
                  </a:lnTo>
                  <a:lnTo>
                    <a:pt x="78" y="12"/>
                  </a:lnTo>
                  <a:lnTo>
                    <a:pt x="97" y="33"/>
                  </a:lnTo>
                  <a:lnTo>
                    <a:pt x="116" y="27"/>
                  </a:lnTo>
                  <a:lnTo>
                    <a:pt x="140" y="0"/>
                  </a:lnTo>
                  <a:lnTo>
                    <a:pt x="150" y="1"/>
                  </a:lnTo>
                  <a:lnTo>
                    <a:pt x="155" y="15"/>
                  </a:lnTo>
                  <a:lnTo>
                    <a:pt x="172" y="40"/>
                  </a:lnTo>
                  <a:lnTo>
                    <a:pt x="142" y="56"/>
                  </a:lnTo>
                  <a:lnTo>
                    <a:pt x="140" y="112"/>
                  </a:lnTo>
                  <a:lnTo>
                    <a:pt x="128" y="12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2" name="Freeform 629"/>
            <p:cNvSpPr>
              <a:spLocks/>
            </p:cNvSpPr>
            <p:nvPr/>
          </p:nvSpPr>
          <p:spPr bwMode="auto">
            <a:xfrm>
              <a:off x="4401" y="1199"/>
              <a:ext cx="251" cy="440"/>
            </a:xfrm>
            <a:custGeom>
              <a:avLst/>
              <a:gdLst>
                <a:gd name="T0" fmla="*/ 45 w 251"/>
                <a:gd name="T1" fmla="*/ 440 h 440"/>
                <a:gd name="T2" fmla="*/ 35 w 251"/>
                <a:gd name="T3" fmla="*/ 436 h 440"/>
                <a:gd name="T4" fmla="*/ 25 w 251"/>
                <a:gd name="T5" fmla="*/ 414 h 440"/>
                <a:gd name="T6" fmla="*/ 40 w 251"/>
                <a:gd name="T7" fmla="*/ 375 h 440"/>
                <a:gd name="T8" fmla="*/ 35 w 251"/>
                <a:gd name="T9" fmla="*/ 352 h 440"/>
                <a:gd name="T10" fmla="*/ 23 w 251"/>
                <a:gd name="T11" fmla="*/ 350 h 440"/>
                <a:gd name="T12" fmla="*/ 8 w 251"/>
                <a:gd name="T13" fmla="*/ 328 h 440"/>
                <a:gd name="T14" fmla="*/ 0 w 251"/>
                <a:gd name="T15" fmla="*/ 294 h 440"/>
                <a:gd name="T16" fmla="*/ 8 w 251"/>
                <a:gd name="T17" fmla="*/ 249 h 440"/>
                <a:gd name="T18" fmla="*/ 24 w 251"/>
                <a:gd name="T19" fmla="*/ 246 h 440"/>
                <a:gd name="T20" fmla="*/ 58 w 251"/>
                <a:gd name="T21" fmla="*/ 223 h 440"/>
                <a:gd name="T22" fmla="*/ 96 w 251"/>
                <a:gd name="T23" fmla="*/ 212 h 440"/>
                <a:gd name="T24" fmla="*/ 111 w 251"/>
                <a:gd name="T25" fmla="*/ 180 h 440"/>
                <a:gd name="T26" fmla="*/ 125 w 251"/>
                <a:gd name="T27" fmla="*/ 145 h 440"/>
                <a:gd name="T28" fmla="*/ 125 w 251"/>
                <a:gd name="T29" fmla="*/ 135 h 440"/>
                <a:gd name="T30" fmla="*/ 156 w 251"/>
                <a:gd name="T31" fmla="*/ 86 h 440"/>
                <a:gd name="T32" fmla="*/ 163 w 251"/>
                <a:gd name="T33" fmla="*/ 63 h 440"/>
                <a:gd name="T34" fmla="*/ 188 w 251"/>
                <a:gd name="T35" fmla="*/ 38 h 440"/>
                <a:gd name="T36" fmla="*/ 207 w 251"/>
                <a:gd name="T37" fmla="*/ 0 h 440"/>
                <a:gd name="T38" fmla="*/ 251 w 251"/>
                <a:gd name="T39" fmla="*/ 39 h 440"/>
                <a:gd name="T40" fmla="*/ 243 w 251"/>
                <a:gd name="T41" fmla="*/ 87 h 440"/>
                <a:gd name="T42" fmla="*/ 217 w 251"/>
                <a:gd name="T43" fmla="*/ 130 h 440"/>
                <a:gd name="T44" fmla="*/ 208 w 251"/>
                <a:gd name="T45" fmla="*/ 142 h 440"/>
                <a:gd name="T46" fmla="*/ 211 w 251"/>
                <a:gd name="T47" fmla="*/ 147 h 440"/>
                <a:gd name="T48" fmla="*/ 197 w 251"/>
                <a:gd name="T49" fmla="*/ 155 h 440"/>
                <a:gd name="T50" fmla="*/ 194 w 251"/>
                <a:gd name="T51" fmla="*/ 171 h 440"/>
                <a:gd name="T52" fmla="*/ 158 w 251"/>
                <a:gd name="T53" fmla="*/ 234 h 440"/>
                <a:gd name="T54" fmla="*/ 145 w 251"/>
                <a:gd name="T55" fmla="*/ 256 h 440"/>
                <a:gd name="T56" fmla="*/ 141 w 251"/>
                <a:gd name="T57" fmla="*/ 273 h 440"/>
                <a:gd name="T58" fmla="*/ 146 w 251"/>
                <a:gd name="T59" fmla="*/ 301 h 440"/>
                <a:gd name="T60" fmla="*/ 154 w 251"/>
                <a:gd name="T61" fmla="*/ 320 h 440"/>
                <a:gd name="T62" fmla="*/ 186 w 251"/>
                <a:gd name="T63" fmla="*/ 366 h 440"/>
                <a:gd name="T64" fmla="*/ 191 w 251"/>
                <a:gd name="T65" fmla="*/ 380 h 440"/>
                <a:gd name="T66" fmla="*/ 200 w 251"/>
                <a:gd name="T67" fmla="*/ 396 h 440"/>
                <a:gd name="T68" fmla="*/ 214 w 251"/>
                <a:gd name="T69" fmla="*/ 430 h 440"/>
                <a:gd name="T70" fmla="*/ 175 w 251"/>
                <a:gd name="T71" fmla="*/ 432 h 440"/>
                <a:gd name="T72" fmla="*/ 176 w 251"/>
                <a:gd name="T73" fmla="*/ 439 h 440"/>
                <a:gd name="T74" fmla="*/ 104 w 251"/>
                <a:gd name="T75" fmla="*/ 417 h 440"/>
                <a:gd name="T76" fmla="*/ 66 w 251"/>
                <a:gd name="T77" fmla="*/ 416 h 440"/>
                <a:gd name="T78" fmla="*/ 45 w 251"/>
                <a:gd name="T79" fmla="*/ 440 h 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51" h="440">
                  <a:moveTo>
                    <a:pt x="45" y="440"/>
                  </a:moveTo>
                  <a:lnTo>
                    <a:pt x="35" y="436"/>
                  </a:lnTo>
                  <a:lnTo>
                    <a:pt x="25" y="414"/>
                  </a:lnTo>
                  <a:lnTo>
                    <a:pt x="40" y="375"/>
                  </a:lnTo>
                  <a:lnTo>
                    <a:pt x="35" y="352"/>
                  </a:lnTo>
                  <a:lnTo>
                    <a:pt x="23" y="350"/>
                  </a:lnTo>
                  <a:lnTo>
                    <a:pt x="8" y="328"/>
                  </a:lnTo>
                  <a:lnTo>
                    <a:pt x="0" y="294"/>
                  </a:lnTo>
                  <a:lnTo>
                    <a:pt x="8" y="249"/>
                  </a:lnTo>
                  <a:lnTo>
                    <a:pt x="24" y="246"/>
                  </a:lnTo>
                  <a:lnTo>
                    <a:pt x="58" y="223"/>
                  </a:lnTo>
                  <a:lnTo>
                    <a:pt x="96" y="212"/>
                  </a:lnTo>
                  <a:lnTo>
                    <a:pt x="111" y="180"/>
                  </a:lnTo>
                  <a:lnTo>
                    <a:pt x="125" y="145"/>
                  </a:lnTo>
                  <a:lnTo>
                    <a:pt x="125" y="135"/>
                  </a:lnTo>
                  <a:lnTo>
                    <a:pt x="156" y="86"/>
                  </a:lnTo>
                  <a:lnTo>
                    <a:pt x="163" y="63"/>
                  </a:lnTo>
                  <a:lnTo>
                    <a:pt x="188" y="38"/>
                  </a:lnTo>
                  <a:lnTo>
                    <a:pt x="207" y="0"/>
                  </a:lnTo>
                  <a:lnTo>
                    <a:pt x="251" y="39"/>
                  </a:lnTo>
                  <a:lnTo>
                    <a:pt x="243" y="87"/>
                  </a:lnTo>
                  <a:lnTo>
                    <a:pt x="217" y="130"/>
                  </a:lnTo>
                  <a:lnTo>
                    <a:pt x="208" y="142"/>
                  </a:lnTo>
                  <a:lnTo>
                    <a:pt x="211" y="147"/>
                  </a:lnTo>
                  <a:lnTo>
                    <a:pt x="197" y="155"/>
                  </a:lnTo>
                  <a:lnTo>
                    <a:pt x="194" y="171"/>
                  </a:lnTo>
                  <a:lnTo>
                    <a:pt x="158" y="234"/>
                  </a:lnTo>
                  <a:lnTo>
                    <a:pt x="145" y="256"/>
                  </a:lnTo>
                  <a:lnTo>
                    <a:pt x="141" y="273"/>
                  </a:lnTo>
                  <a:lnTo>
                    <a:pt x="146" y="301"/>
                  </a:lnTo>
                  <a:lnTo>
                    <a:pt x="154" y="320"/>
                  </a:lnTo>
                  <a:lnTo>
                    <a:pt x="186" y="366"/>
                  </a:lnTo>
                  <a:lnTo>
                    <a:pt x="191" y="380"/>
                  </a:lnTo>
                  <a:lnTo>
                    <a:pt x="200" y="396"/>
                  </a:lnTo>
                  <a:lnTo>
                    <a:pt x="214" y="430"/>
                  </a:lnTo>
                  <a:lnTo>
                    <a:pt x="175" y="432"/>
                  </a:lnTo>
                  <a:lnTo>
                    <a:pt x="176" y="439"/>
                  </a:lnTo>
                  <a:lnTo>
                    <a:pt x="104" y="417"/>
                  </a:lnTo>
                  <a:lnTo>
                    <a:pt x="66" y="416"/>
                  </a:lnTo>
                  <a:lnTo>
                    <a:pt x="45" y="44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3" name="Freeform 630"/>
            <p:cNvSpPr>
              <a:spLocks noEditPoints="1"/>
            </p:cNvSpPr>
            <p:nvPr/>
          </p:nvSpPr>
          <p:spPr bwMode="auto">
            <a:xfrm>
              <a:off x="3639" y="3452"/>
              <a:ext cx="156" cy="176"/>
            </a:xfrm>
            <a:custGeom>
              <a:avLst/>
              <a:gdLst>
                <a:gd name="T0" fmla="*/ 33 w 156"/>
                <a:gd name="T1" fmla="*/ 150 h 176"/>
                <a:gd name="T2" fmla="*/ 32 w 156"/>
                <a:gd name="T3" fmla="*/ 145 h 176"/>
                <a:gd name="T4" fmla="*/ 25 w 156"/>
                <a:gd name="T5" fmla="*/ 142 h 176"/>
                <a:gd name="T6" fmla="*/ 20 w 156"/>
                <a:gd name="T7" fmla="*/ 136 h 176"/>
                <a:gd name="T8" fmla="*/ 11 w 156"/>
                <a:gd name="T9" fmla="*/ 125 h 176"/>
                <a:gd name="T10" fmla="*/ 15 w 156"/>
                <a:gd name="T11" fmla="*/ 113 h 176"/>
                <a:gd name="T12" fmla="*/ 33 w 156"/>
                <a:gd name="T13" fmla="*/ 88 h 176"/>
                <a:gd name="T14" fmla="*/ 39 w 156"/>
                <a:gd name="T15" fmla="*/ 77 h 176"/>
                <a:gd name="T16" fmla="*/ 38 w 156"/>
                <a:gd name="T17" fmla="*/ 70 h 176"/>
                <a:gd name="T18" fmla="*/ 23 w 156"/>
                <a:gd name="T19" fmla="*/ 76 h 176"/>
                <a:gd name="T20" fmla="*/ 5 w 156"/>
                <a:gd name="T21" fmla="*/ 63 h 176"/>
                <a:gd name="T22" fmla="*/ 12 w 156"/>
                <a:gd name="T23" fmla="*/ 20 h 176"/>
                <a:gd name="T24" fmla="*/ 68 w 156"/>
                <a:gd name="T25" fmla="*/ 0 h 176"/>
                <a:gd name="T26" fmla="*/ 117 w 156"/>
                <a:gd name="T27" fmla="*/ 0 h 176"/>
                <a:gd name="T28" fmla="*/ 126 w 156"/>
                <a:gd name="T29" fmla="*/ 35 h 176"/>
                <a:gd name="T30" fmla="*/ 149 w 156"/>
                <a:gd name="T31" fmla="*/ 34 h 176"/>
                <a:gd name="T32" fmla="*/ 155 w 156"/>
                <a:gd name="T33" fmla="*/ 47 h 176"/>
                <a:gd name="T34" fmla="*/ 145 w 156"/>
                <a:gd name="T35" fmla="*/ 72 h 176"/>
                <a:gd name="T36" fmla="*/ 122 w 156"/>
                <a:gd name="T37" fmla="*/ 105 h 176"/>
                <a:gd name="T38" fmla="*/ 116 w 156"/>
                <a:gd name="T39" fmla="*/ 123 h 176"/>
                <a:gd name="T40" fmla="*/ 76 w 156"/>
                <a:gd name="T41" fmla="*/ 125 h 176"/>
                <a:gd name="T42" fmla="*/ 33 w 156"/>
                <a:gd name="T43" fmla="*/ 152 h 176"/>
                <a:gd name="T44" fmla="*/ 12 w 156"/>
                <a:gd name="T45" fmla="*/ 155 h 176"/>
                <a:gd name="T46" fmla="*/ 12 w 156"/>
                <a:gd name="T47" fmla="*/ 148 h 176"/>
                <a:gd name="T48" fmla="*/ 22 w 156"/>
                <a:gd name="T49" fmla="*/ 144 h 176"/>
                <a:gd name="T50" fmla="*/ 24 w 156"/>
                <a:gd name="T51" fmla="*/ 151 h 176"/>
                <a:gd name="T52" fmla="*/ 20 w 156"/>
                <a:gd name="T53" fmla="*/ 155 h 176"/>
                <a:gd name="T54" fmla="*/ 7 w 156"/>
                <a:gd name="T55" fmla="*/ 176 h 176"/>
                <a:gd name="T56" fmla="*/ 0 w 156"/>
                <a:gd name="T57" fmla="*/ 167 h 176"/>
                <a:gd name="T58" fmla="*/ 7 w 156"/>
                <a:gd name="T59" fmla="*/ 158 h 176"/>
                <a:gd name="T60" fmla="*/ 11 w 156"/>
                <a:gd name="T61" fmla="*/ 158 h 176"/>
                <a:gd name="T62" fmla="*/ 16 w 156"/>
                <a:gd name="T63" fmla="*/ 171 h 176"/>
                <a:gd name="T64" fmla="*/ 7 w 156"/>
                <a:gd name="T65" fmla="*/ 176 h 17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6" h="176">
                  <a:moveTo>
                    <a:pt x="33" y="152"/>
                  </a:moveTo>
                  <a:lnTo>
                    <a:pt x="33" y="150"/>
                  </a:lnTo>
                  <a:lnTo>
                    <a:pt x="32" y="145"/>
                  </a:lnTo>
                  <a:lnTo>
                    <a:pt x="30" y="143"/>
                  </a:lnTo>
                  <a:lnTo>
                    <a:pt x="25" y="142"/>
                  </a:lnTo>
                  <a:lnTo>
                    <a:pt x="22" y="138"/>
                  </a:lnTo>
                  <a:lnTo>
                    <a:pt x="20" y="136"/>
                  </a:lnTo>
                  <a:lnTo>
                    <a:pt x="12" y="132"/>
                  </a:lnTo>
                  <a:lnTo>
                    <a:pt x="11" y="125"/>
                  </a:lnTo>
                  <a:lnTo>
                    <a:pt x="13" y="118"/>
                  </a:lnTo>
                  <a:lnTo>
                    <a:pt x="15" y="113"/>
                  </a:lnTo>
                  <a:lnTo>
                    <a:pt x="25" y="98"/>
                  </a:lnTo>
                  <a:lnTo>
                    <a:pt x="33" y="88"/>
                  </a:lnTo>
                  <a:lnTo>
                    <a:pt x="36" y="85"/>
                  </a:lnTo>
                  <a:lnTo>
                    <a:pt x="39" y="77"/>
                  </a:lnTo>
                  <a:lnTo>
                    <a:pt x="39" y="71"/>
                  </a:lnTo>
                  <a:lnTo>
                    <a:pt x="38" y="70"/>
                  </a:lnTo>
                  <a:lnTo>
                    <a:pt x="35" y="68"/>
                  </a:lnTo>
                  <a:lnTo>
                    <a:pt x="23" y="76"/>
                  </a:lnTo>
                  <a:lnTo>
                    <a:pt x="13" y="85"/>
                  </a:lnTo>
                  <a:lnTo>
                    <a:pt x="5" y="63"/>
                  </a:lnTo>
                  <a:lnTo>
                    <a:pt x="15" y="41"/>
                  </a:lnTo>
                  <a:lnTo>
                    <a:pt x="12" y="20"/>
                  </a:lnTo>
                  <a:lnTo>
                    <a:pt x="52" y="3"/>
                  </a:lnTo>
                  <a:lnTo>
                    <a:pt x="68" y="0"/>
                  </a:lnTo>
                  <a:lnTo>
                    <a:pt x="97" y="14"/>
                  </a:lnTo>
                  <a:lnTo>
                    <a:pt x="117" y="0"/>
                  </a:lnTo>
                  <a:lnTo>
                    <a:pt x="113" y="19"/>
                  </a:lnTo>
                  <a:lnTo>
                    <a:pt x="126" y="35"/>
                  </a:lnTo>
                  <a:lnTo>
                    <a:pt x="134" y="41"/>
                  </a:lnTo>
                  <a:lnTo>
                    <a:pt x="149" y="34"/>
                  </a:lnTo>
                  <a:lnTo>
                    <a:pt x="149" y="45"/>
                  </a:lnTo>
                  <a:lnTo>
                    <a:pt x="155" y="47"/>
                  </a:lnTo>
                  <a:lnTo>
                    <a:pt x="156" y="67"/>
                  </a:lnTo>
                  <a:lnTo>
                    <a:pt x="145" y="72"/>
                  </a:lnTo>
                  <a:lnTo>
                    <a:pt x="145" y="85"/>
                  </a:lnTo>
                  <a:lnTo>
                    <a:pt x="122" y="105"/>
                  </a:lnTo>
                  <a:lnTo>
                    <a:pt x="126" y="127"/>
                  </a:lnTo>
                  <a:lnTo>
                    <a:pt x="116" y="123"/>
                  </a:lnTo>
                  <a:lnTo>
                    <a:pt x="85" y="138"/>
                  </a:lnTo>
                  <a:lnTo>
                    <a:pt x="76" y="125"/>
                  </a:lnTo>
                  <a:lnTo>
                    <a:pt x="51" y="152"/>
                  </a:lnTo>
                  <a:lnTo>
                    <a:pt x="33" y="152"/>
                  </a:lnTo>
                  <a:close/>
                  <a:moveTo>
                    <a:pt x="15" y="156"/>
                  </a:moveTo>
                  <a:lnTo>
                    <a:pt x="12" y="155"/>
                  </a:lnTo>
                  <a:lnTo>
                    <a:pt x="10" y="151"/>
                  </a:lnTo>
                  <a:lnTo>
                    <a:pt x="12" y="148"/>
                  </a:lnTo>
                  <a:lnTo>
                    <a:pt x="17" y="144"/>
                  </a:lnTo>
                  <a:lnTo>
                    <a:pt x="22" y="144"/>
                  </a:lnTo>
                  <a:lnTo>
                    <a:pt x="24" y="147"/>
                  </a:lnTo>
                  <a:lnTo>
                    <a:pt x="24" y="151"/>
                  </a:lnTo>
                  <a:lnTo>
                    <a:pt x="23" y="153"/>
                  </a:lnTo>
                  <a:lnTo>
                    <a:pt x="20" y="155"/>
                  </a:lnTo>
                  <a:lnTo>
                    <a:pt x="15" y="156"/>
                  </a:lnTo>
                  <a:close/>
                  <a:moveTo>
                    <a:pt x="7" y="176"/>
                  </a:moveTo>
                  <a:lnTo>
                    <a:pt x="2" y="174"/>
                  </a:lnTo>
                  <a:lnTo>
                    <a:pt x="0" y="167"/>
                  </a:lnTo>
                  <a:lnTo>
                    <a:pt x="3" y="162"/>
                  </a:lnTo>
                  <a:lnTo>
                    <a:pt x="7" y="158"/>
                  </a:lnTo>
                  <a:lnTo>
                    <a:pt x="10" y="158"/>
                  </a:lnTo>
                  <a:lnTo>
                    <a:pt x="11" y="158"/>
                  </a:lnTo>
                  <a:lnTo>
                    <a:pt x="16" y="165"/>
                  </a:lnTo>
                  <a:lnTo>
                    <a:pt x="16" y="171"/>
                  </a:lnTo>
                  <a:lnTo>
                    <a:pt x="14" y="173"/>
                  </a:lnTo>
                  <a:lnTo>
                    <a:pt x="7" y="17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4" name="Freeform 631"/>
            <p:cNvSpPr>
              <a:spLocks/>
            </p:cNvSpPr>
            <p:nvPr/>
          </p:nvSpPr>
          <p:spPr bwMode="auto">
            <a:xfrm>
              <a:off x="3197" y="3471"/>
              <a:ext cx="40" cy="52"/>
            </a:xfrm>
            <a:custGeom>
              <a:avLst/>
              <a:gdLst>
                <a:gd name="T0" fmla="*/ 9 w 40"/>
                <a:gd name="T1" fmla="*/ 52 h 52"/>
                <a:gd name="T2" fmla="*/ 0 w 40"/>
                <a:gd name="T3" fmla="*/ 30 h 52"/>
                <a:gd name="T4" fmla="*/ 12 w 40"/>
                <a:gd name="T5" fmla="*/ 11 h 52"/>
                <a:gd name="T6" fmla="*/ 2 w 40"/>
                <a:gd name="T7" fmla="*/ 5 h 52"/>
                <a:gd name="T8" fmla="*/ 6 w 40"/>
                <a:gd name="T9" fmla="*/ 0 h 52"/>
                <a:gd name="T10" fmla="*/ 10 w 40"/>
                <a:gd name="T11" fmla="*/ 3 h 52"/>
                <a:gd name="T12" fmla="*/ 14 w 40"/>
                <a:gd name="T13" fmla="*/ 4 h 52"/>
                <a:gd name="T14" fmla="*/ 16 w 40"/>
                <a:gd name="T15" fmla="*/ 5 h 52"/>
                <a:gd name="T16" fmla="*/ 20 w 40"/>
                <a:gd name="T17" fmla="*/ 6 h 52"/>
                <a:gd name="T18" fmla="*/ 25 w 40"/>
                <a:gd name="T19" fmla="*/ 8 h 52"/>
                <a:gd name="T20" fmla="*/ 30 w 40"/>
                <a:gd name="T21" fmla="*/ 17 h 52"/>
                <a:gd name="T22" fmla="*/ 37 w 40"/>
                <a:gd name="T23" fmla="*/ 20 h 52"/>
                <a:gd name="T24" fmla="*/ 39 w 40"/>
                <a:gd name="T25" fmla="*/ 27 h 52"/>
                <a:gd name="T26" fmla="*/ 40 w 40"/>
                <a:gd name="T27" fmla="*/ 29 h 52"/>
                <a:gd name="T28" fmla="*/ 9 w 40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0" h="52">
                  <a:moveTo>
                    <a:pt x="9" y="52"/>
                  </a:moveTo>
                  <a:lnTo>
                    <a:pt x="0" y="30"/>
                  </a:lnTo>
                  <a:lnTo>
                    <a:pt x="12" y="11"/>
                  </a:lnTo>
                  <a:lnTo>
                    <a:pt x="2" y="5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20" y="6"/>
                  </a:lnTo>
                  <a:lnTo>
                    <a:pt x="25" y="8"/>
                  </a:lnTo>
                  <a:lnTo>
                    <a:pt x="30" y="17"/>
                  </a:lnTo>
                  <a:lnTo>
                    <a:pt x="37" y="20"/>
                  </a:lnTo>
                  <a:lnTo>
                    <a:pt x="39" y="27"/>
                  </a:lnTo>
                  <a:lnTo>
                    <a:pt x="40" y="29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5" name="Freeform 632"/>
            <p:cNvSpPr>
              <a:spLocks/>
            </p:cNvSpPr>
            <p:nvPr/>
          </p:nvSpPr>
          <p:spPr bwMode="auto">
            <a:xfrm>
              <a:off x="3590" y="3510"/>
              <a:ext cx="62" cy="42"/>
            </a:xfrm>
            <a:custGeom>
              <a:avLst/>
              <a:gdLst>
                <a:gd name="T0" fmla="*/ 25 w 62"/>
                <a:gd name="T1" fmla="*/ 42 h 42"/>
                <a:gd name="T2" fmla="*/ 21 w 62"/>
                <a:gd name="T3" fmla="*/ 40 h 42"/>
                <a:gd name="T4" fmla="*/ 15 w 62"/>
                <a:gd name="T5" fmla="*/ 35 h 42"/>
                <a:gd name="T6" fmla="*/ 3 w 62"/>
                <a:gd name="T7" fmla="*/ 36 h 42"/>
                <a:gd name="T8" fmla="*/ 0 w 62"/>
                <a:gd name="T9" fmla="*/ 35 h 42"/>
                <a:gd name="T10" fmla="*/ 1 w 62"/>
                <a:gd name="T11" fmla="*/ 31 h 42"/>
                <a:gd name="T12" fmla="*/ 7 w 62"/>
                <a:gd name="T13" fmla="*/ 18 h 42"/>
                <a:gd name="T14" fmla="*/ 13 w 62"/>
                <a:gd name="T15" fmla="*/ 10 h 42"/>
                <a:gd name="T16" fmla="*/ 14 w 62"/>
                <a:gd name="T17" fmla="*/ 7 h 42"/>
                <a:gd name="T18" fmla="*/ 21 w 62"/>
                <a:gd name="T19" fmla="*/ 0 h 42"/>
                <a:gd name="T20" fmla="*/ 54 w 62"/>
                <a:gd name="T21" fmla="*/ 5 h 42"/>
                <a:gd name="T22" fmla="*/ 62 w 62"/>
                <a:gd name="T23" fmla="*/ 27 h 42"/>
                <a:gd name="T24" fmla="*/ 57 w 62"/>
                <a:gd name="T25" fmla="*/ 30 h 42"/>
                <a:gd name="T26" fmla="*/ 53 w 62"/>
                <a:gd name="T27" fmla="*/ 34 h 42"/>
                <a:gd name="T28" fmla="*/ 44 w 62"/>
                <a:gd name="T29" fmla="*/ 39 h 42"/>
                <a:gd name="T30" fmla="*/ 37 w 62"/>
                <a:gd name="T31" fmla="*/ 41 h 42"/>
                <a:gd name="T32" fmla="*/ 25 w 62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" h="42">
                  <a:moveTo>
                    <a:pt x="25" y="42"/>
                  </a:moveTo>
                  <a:lnTo>
                    <a:pt x="21" y="40"/>
                  </a:lnTo>
                  <a:lnTo>
                    <a:pt x="15" y="35"/>
                  </a:lnTo>
                  <a:lnTo>
                    <a:pt x="3" y="36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7" y="18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21" y="0"/>
                  </a:lnTo>
                  <a:lnTo>
                    <a:pt x="54" y="5"/>
                  </a:lnTo>
                  <a:lnTo>
                    <a:pt x="62" y="27"/>
                  </a:lnTo>
                  <a:lnTo>
                    <a:pt x="57" y="30"/>
                  </a:lnTo>
                  <a:lnTo>
                    <a:pt x="53" y="34"/>
                  </a:lnTo>
                  <a:lnTo>
                    <a:pt x="44" y="39"/>
                  </a:lnTo>
                  <a:lnTo>
                    <a:pt x="37" y="41"/>
                  </a:lnTo>
                  <a:lnTo>
                    <a:pt x="25" y="4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6" name="Freeform 633"/>
            <p:cNvSpPr>
              <a:spLocks/>
            </p:cNvSpPr>
            <p:nvPr/>
          </p:nvSpPr>
          <p:spPr bwMode="auto">
            <a:xfrm>
              <a:off x="4324" y="3225"/>
              <a:ext cx="109" cy="108"/>
            </a:xfrm>
            <a:custGeom>
              <a:avLst/>
              <a:gdLst>
                <a:gd name="T0" fmla="*/ 55 w 109"/>
                <a:gd name="T1" fmla="*/ 108 h 108"/>
                <a:gd name="T2" fmla="*/ 33 w 109"/>
                <a:gd name="T3" fmla="*/ 104 h 108"/>
                <a:gd name="T4" fmla="*/ 24 w 109"/>
                <a:gd name="T5" fmla="*/ 83 h 108"/>
                <a:gd name="T6" fmla="*/ 3 w 109"/>
                <a:gd name="T7" fmla="*/ 86 h 108"/>
                <a:gd name="T8" fmla="*/ 0 w 109"/>
                <a:gd name="T9" fmla="*/ 63 h 108"/>
                <a:gd name="T10" fmla="*/ 22 w 109"/>
                <a:gd name="T11" fmla="*/ 59 h 108"/>
                <a:gd name="T12" fmla="*/ 26 w 109"/>
                <a:gd name="T13" fmla="*/ 46 h 108"/>
                <a:gd name="T14" fmla="*/ 33 w 109"/>
                <a:gd name="T15" fmla="*/ 28 h 108"/>
                <a:gd name="T16" fmla="*/ 55 w 109"/>
                <a:gd name="T17" fmla="*/ 31 h 108"/>
                <a:gd name="T18" fmla="*/ 57 w 109"/>
                <a:gd name="T19" fmla="*/ 16 h 108"/>
                <a:gd name="T20" fmla="*/ 65 w 109"/>
                <a:gd name="T21" fmla="*/ 6 h 108"/>
                <a:gd name="T22" fmla="*/ 82 w 109"/>
                <a:gd name="T23" fmla="*/ 10 h 108"/>
                <a:gd name="T24" fmla="*/ 87 w 109"/>
                <a:gd name="T25" fmla="*/ 0 h 108"/>
                <a:gd name="T26" fmla="*/ 109 w 109"/>
                <a:gd name="T27" fmla="*/ 3 h 108"/>
                <a:gd name="T28" fmla="*/ 95 w 109"/>
                <a:gd name="T29" fmla="*/ 19 h 108"/>
                <a:gd name="T30" fmla="*/ 95 w 109"/>
                <a:gd name="T31" fmla="*/ 33 h 108"/>
                <a:gd name="T32" fmla="*/ 82 w 109"/>
                <a:gd name="T33" fmla="*/ 30 h 108"/>
                <a:gd name="T34" fmla="*/ 82 w 109"/>
                <a:gd name="T35" fmla="*/ 38 h 108"/>
                <a:gd name="T36" fmla="*/ 90 w 109"/>
                <a:gd name="T37" fmla="*/ 46 h 108"/>
                <a:gd name="T38" fmla="*/ 87 w 109"/>
                <a:gd name="T39" fmla="*/ 62 h 108"/>
                <a:gd name="T40" fmla="*/ 73 w 109"/>
                <a:gd name="T41" fmla="*/ 67 h 108"/>
                <a:gd name="T42" fmla="*/ 75 w 109"/>
                <a:gd name="T43" fmla="*/ 82 h 108"/>
                <a:gd name="T44" fmla="*/ 62 w 109"/>
                <a:gd name="T45" fmla="*/ 94 h 108"/>
                <a:gd name="T46" fmla="*/ 55 w 109"/>
                <a:gd name="T47" fmla="*/ 108 h 10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9" h="108">
                  <a:moveTo>
                    <a:pt x="55" y="108"/>
                  </a:moveTo>
                  <a:lnTo>
                    <a:pt x="33" y="104"/>
                  </a:lnTo>
                  <a:lnTo>
                    <a:pt x="24" y="83"/>
                  </a:lnTo>
                  <a:lnTo>
                    <a:pt x="3" y="86"/>
                  </a:lnTo>
                  <a:lnTo>
                    <a:pt x="0" y="63"/>
                  </a:lnTo>
                  <a:lnTo>
                    <a:pt x="22" y="59"/>
                  </a:lnTo>
                  <a:lnTo>
                    <a:pt x="26" y="46"/>
                  </a:lnTo>
                  <a:lnTo>
                    <a:pt x="33" y="28"/>
                  </a:lnTo>
                  <a:lnTo>
                    <a:pt x="55" y="31"/>
                  </a:lnTo>
                  <a:lnTo>
                    <a:pt x="57" y="16"/>
                  </a:lnTo>
                  <a:lnTo>
                    <a:pt x="65" y="6"/>
                  </a:lnTo>
                  <a:lnTo>
                    <a:pt x="82" y="10"/>
                  </a:lnTo>
                  <a:lnTo>
                    <a:pt x="87" y="0"/>
                  </a:lnTo>
                  <a:lnTo>
                    <a:pt x="109" y="3"/>
                  </a:lnTo>
                  <a:lnTo>
                    <a:pt x="95" y="19"/>
                  </a:lnTo>
                  <a:lnTo>
                    <a:pt x="95" y="33"/>
                  </a:lnTo>
                  <a:lnTo>
                    <a:pt x="82" y="30"/>
                  </a:lnTo>
                  <a:lnTo>
                    <a:pt x="82" y="38"/>
                  </a:lnTo>
                  <a:lnTo>
                    <a:pt x="90" y="46"/>
                  </a:lnTo>
                  <a:lnTo>
                    <a:pt x="87" y="62"/>
                  </a:lnTo>
                  <a:lnTo>
                    <a:pt x="73" y="67"/>
                  </a:lnTo>
                  <a:lnTo>
                    <a:pt x="75" y="82"/>
                  </a:lnTo>
                  <a:lnTo>
                    <a:pt x="62" y="94"/>
                  </a:lnTo>
                  <a:lnTo>
                    <a:pt x="55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7" name="Freeform 634"/>
            <p:cNvSpPr>
              <a:spLocks noEditPoints="1"/>
            </p:cNvSpPr>
            <p:nvPr/>
          </p:nvSpPr>
          <p:spPr bwMode="auto">
            <a:xfrm>
              <a:off x="4495" y="2889"/>
              <a:ext cx="196" cy="277"/>
            </a:xfrm>
            <a:custGeom>
              <a:avLst/>
              <a:gdLst>
                <a:gd name="T0" fmla="*/ 71 w 196"/>
                <a:gd name="T1" fmla="*/ 268 h 277"/>
                <a:gd name="T2" fmla="*/ 38 w 196"/>
                <a:gd name="T3" fmla="*/ 245 h 277"/>
                <a:gd name="T4" fmla="*/ 29 w 196"/>
                <a:gd name="T5" fmla="*/ 218 h 277"/>
                <a:gd name="T6" fmla="*/ 33 w 196"/>
                <a:gd name="T7" fmla="*/ 195 h 277"/>
                <a:gd name="T8" fmla="*/ 6 w 196"/>
                <a:gd name="T9" fmla="*/ 173 h 277"/>
                <a:gd name="T10" fmla="*/ 12 w 196"/>
                <a:gd name="T11" fmla="*/ 161 h 277"/>
                <a:gd name="T12" fmla="*/ 43 w 196"/>
                <a:gd name="T13" fmla="*/ 154 h 277"/>
                <a:gd name="T14" fmla="*/ 41 w 196"/>
                <a:gd name="T15" fmla="*/ 132 h 277"/>
                <a:gd name="T16" fmla="*/ 18 w 196"/>
                <a:gd name="T17" fmla="*/ 96 h 277"/>
                <a:gd name="T18" fmla="*/ 1 w 196"/>
                <a:gd name="T19" fmla="*/ 67 h 277"/>
                <a:gd name="T20" fmla="*/ 31 w 196"/>
                <a:gd name="T21" fmla="*/ 87 h 277"/>
                <a:gd name="T22" fmla="*/ 56 w 196"/>
                <a:gd name="T23" fmla="*/ 66 h 277"/>
                <a:gd name="T24" fmla="*/ 80 w 196"/>
                <a:gd name="T25" fmla="*/ 51 h 277"/>
                <a:gd name="T26" fmla="*/ 114 w 196"/>
                <a:gd name="T27" fmla="*/ 27 h 277"/>
                <a:gd name="T28" fmla="*/ 122 w 196"/>
                <a:gd name="T29" fmla="*/ 0 h 277"/>
                <a:gd name="T30" fmla="*/ 136 w 196"/>
                <a:gd name="T31" fmla="*/ 32 h 277"/>
                <a:gd name="T32" fmla="*/ 153 w 196"/>
                <a:gd name="T33" fmla="*/ 80 h 277"/>
                <a:gd name="T34" fmla="*/ 189 w 196"/>
                <a:gd name="T35" fmla="*/ 136 h 277"/>
                <a:gd name="T36" fmla="*/ 196 w 196"/>
                <a:gd name="T37" fmla="*/ 171 h 277"/>
                <a:gd name="T38" fmla="*/ 178 w 196"/>
                <a:gd name="T39" fmla="*/ 216 h 277"/>
                <a:gd name="T40" fmla="*/ 156 w 196"/>
                <a:gd name="T41" fmla="*/ 238 h 277"/>
                <a:gd name="T42" fmla="*/ 135 w 196"/>
                <a:gd name="T43" fmla="*/ 270 h 277"/>
                <a:gd name="T44" fmla="*/ 75 w 196"/>
                <a:gd name="T45" fmla="*/ 132 h 277"/>
                <a:gd name="T46" fmla="*/ 105 w 196"/>
                <a:gd name="T47" fmla="*/ 122 h 277"/>
                <a:gd name="T48" fmla="*/ 105 w 196"/>
                <a:gd name="T49" fmla="*/ 92 h 277"/>
                <a:gd name="T50" fmla="*/ 89 w 196"/>
                <a:gd name="T51" fmla="*/ 70 h 277"/>
                <a:gd name="T52" fmla="*/ 78 w 196"/>
                <a:gd name="T53" fmla="*/ 56 h 277"/>
                <a:gd name="T54" fmla="*/ 61 w 196"/>
                <a:gd name="T55" fmla="*/ 69 h 277"/>
                <a:gd name="T56" fmla="*/ 43 w 196"/>
                <a:gd name="T57" fmla="*/ 68 h 277"/>
                <a:gd name="T58" fmla="*/ 56 w 196"/>
                <a:gd name="T59" fmla="*/ 95 h 277"/>
                <a:gd name="T60" fmla="*/ 67 w 196"/>
                <a:gd name="T61" fmla="*/ 112 h 277"/>
                <a:gd name="T62" fmla="*/ 60 w 196"/>
                <a:gd name="T63" fmla="*/ 127 h 2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6" h="277">
                  <a:moveTo>
                    <a:pt x="90" y="277"/>
                  </a:moveTo>
                  <a:lnTo>
                    <a:pt x="71" y="268"/>
                  </a:lnTo>
                  <a:lnTo>
                    <a:pt x="75" y="256"/>
                  </a:lnTo>
                  <a:lnTo>
                    <a:pt x="38" y="245"/>
                  </a:lnTo>
                  <a:lnTo>
                    <a:pt x="39" y="232"/>
                  </a:lnTo>
                  <a:lnTo>
                    <a:pt x="29" y="218"/>
                  </a:lnTo>
                  <a:lnTo>
                    <a:pt x="35" y="211"/>
                  </a:lnTo>
                  <a:lnTo>
                    <a:pt x="33" y="195"/>
                  </a:lnTo>
                  <a:lnTo>
                    <a:pt x="19" y="185"/>
                  </a:lnTo>
                  <a:lnTo>
                    <a:pt x="6" y="173"/>
                  </a:lnTo>
                  <a:lnTo>
                    <a:pt x="0" y="158"/>
                  </a:lnTo>
                  <a:lnTo>
                    <a:pt x="12" y="161"/>
                  </a:lnTo>
                  <a:lnTo>
                    <a:pt x="27" y="152"/>
                  </a:lnTo>
                  <a:lnTo>
                    <a:pt x="43" y="154"/>
                  </a:lnTo>
                  <a:lnTo>
                    <a:pt x="50" y="144"/>
                  </a:lnTo>
                  <a:lnTo>
                    <a:pt x="41" y="132"/>
                  </a:lnTo>
                  <a:lnTo>
                    <a:pt x="31" y="101"/>
                  </a:lnTo>
                  <a:lnTo>
                    <a:pt x="18" y="96"/>
                  </a:lnTo>
                  <a:lnTo>
                    <a:pt x="6" y="97"/>
                  </a:lnTo>
                  <a:lnTo>
                    <a:pt x="1" y="67"/>
                  </a:lnTo>
                  <a:lnTo>
                    <a:pt x="17" y="71"/>
                  </a:lnTo>
                  <a:lnTo>
                    <a:pt x="31" y="87"/>
                  </a:lnTo>
                  <a:lnTo>
                    <a:pt x="39" y="61"/>
                  </a:lnTo>
                  <a:lnTo>
                    <a:pt x="56" y="66"/>
                  </a:lnTo>
                  <a:lnTo>
                    <a:pt x="53" y="43"/>
                  </a:lnTo>
                  <a:lnTo>
                    <a:pt x="80" y="51"/>
                  </a:lnTo>
                  <a:lnTo>
                    <a:pt x="90" y="30"/>
                  </a:lnTo>
                  <a:lnTo>
                    <a:pt x="114" y="27"/>
                  </a:lnTo>
                  <a:lnTo>
                    <a:pt x="113" y="10"/>
                  </a:lnTo>
                  <a:lnTo>
                    <a:pt x="122" y="0"/>
                  </a:lnTo>
                  <a:lnTo>
                    <a:pt x="131" y="10"/>
                  </a:lnTo>
                  <a:lnTo>
                    <a:pt x="136" y="32"/>
                  </a:lnTo>
                  <a:lnTo>
                    <a:pt x="153" y="56"/>
                  </a:lnTo>
                  <a:lnTo>
                    <a:pt x="153" y="80"/>
                  </a:lnTo>
                  <a:lnTo>
                    <a:pt x="162" y="111"/>
                  </a:lnTo>
                  <a:lnTo>
                    <a:pt x="189" y="136"/>
                  </a:lnTo>
                  <a:lnTo>
                    <a:pt x="183" y="156"/>
                  </a:lnTo>
                  <a:lnTo>
                    <a:pt x="196" y="171"/>
                  </a:lnTo>
                  <a:lnTo>
                    <a:pt x="194" y="194"/>
                  </a:lnTo>
                  <a:lnTo>
                    <a:pt x="178" y="216"/>
                  </a:lnTo>
                  <a:lnTo>
                    <a:pt x="175" y="228"/>
                  </a:lnTo>
                  <a:lnTo>
                    <a:pt x="156" y="238"/>
                  </a:lnTo>
                  <a:lnTo>
                    <a:pt x="142" y="253"/>
                  </a:lnTo>
                  <a:lnTo>
                    <a:pt x="135" y="270"/>
                  </a:lnTo>
                  <a:lnTo>
                    <a:pt x="90" y="277"/>
                  </a:lnTo>
                  <a:close/>
                  <a:moveTo>
                    <a:pt x="75" y="132"/>
                  </a:moveTo>
                  <a:lnTo>
                    <a:pt x="89" y="132"/>
                  </a:lnTo>
                  <a:lnTo>
                    <a:pt x="105" y="122"/>
                  </a:lnTo>
                  <a:lnTo>
                    <a:pt x="110" y="101"/>
                  </a:lnTo>
                  <a:lnTo>
                    <a:pt x="105" y="92"/>
                  </a:lnTo>
                  <a:lnTo>
                    <a:pt x="93" y="82"/>
                  </a:lnTo>
                  <a:lnTo>
                    <a:pt x="89" y="70"/>
                  </a:lnTo>
                  <a:lnTo>
                    <a:pt x="78" y="69"/>
                  </a:lnTo>
                  <a:lnTo>
                    <a:pt x="78" y="56"/>
                  </a:lnTo>
                  <a:lnTo>
                    <a:pt x="58" y="50"/>
                  </a:lnTo>
                  <a:lnTo>
                    <a:pt x="61" y="69"/>
                  </a:lnTo>
                  <a:lnTo>
                    <a:pt x="57" y="73"/>
                  </a:lnTo>
                  <a:lnTo>
                    <a:pt x="43" y="68"/>
                  </a:lnTo>
                  <a:lnTo>
                    <a:pt x="39" y="89"/>
                  </a:lnTo>
                  <a:lnTo>
                    <a:pt x="56" y="95"/>
                  </a:lnTo>
                  <a:lnTo>
                    <a:pt x="58" y="106"/>
                  </a:lnTo>
                  <a:lnTo>
                    <a:pt x="67" y="112"/>
                  </a:lnTo>
                  <a:lnTo>
                    <a:pt x="51" y="117"/>
                  </a:lnTo>
                  <a:lnTo>
                    <a:pt x="60" y="127"/>
                  </a:lnTo>
                  <a:lnTo>
                    <a:pt x="75" y="13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8" name="Freeform 635"/>
            <p:cNvSpPr>
              <a:spLocks/>
            </p:cNvSpPr>
            <p:nvPr/>
          </p:nvSpPr>
          <p:spPr bwMode="auto">
            <a:xfrm>
              <a:off x="4319" y="1080"/>
              <a:ext cx="289" cy="342"/>
            </a:xfrm>
            <a:custGeom>
              <a:avLst/>
              <a:gdLst>
                <a:gd name="T0" fmla="*/ 140 w 289"/>
                <a:gd name="T1" fmla="*/ 342 h 342"/>
                <a:gd name="T2" fmla="*/ 100 w 289"/>
                <a:gd name="T3" fmla="*/ 322 h 342"/>
                <a:gd name="T4" fmla="*/ 80 w 289"/>
                <a:gd name="T5" fmla="*/ 322 h 342"/>
                <a:gd name="T6" fmla="*/ 66 w 289"/>
                <a:gd name="T7" fmla="*/ 282 h 342"/>
                <a:gd name="T8" fmla="*/ 0 w 289"/>
                <a:gd name="T9" fmla="*/ 245 h 342"/>
                <a:gd name="T10" fmla="*/ 21 w 289"/>
                <a:gd name="T11" fmla="*/ 198 h 342"/>
                <a:gd name="T12" fmla="*/ 69 w 289"/>
                <a:gd name="T13" fmla="*/ 173 h 342"/>
                <a:gd name="T14" fmla="*/ 165 w 289"/>
                <a:gd name="T15" fmla="*/ 0 h 342"/>
                <a:gd name="T16" fmla="*/ 246 w 289"/>
                <a:gd name="T17" fmla="*/ 35 h 342"/>
                <a:gd name="T18" fmla="*/ 289 w 289"/>
                <a:gd name="T19" fmla="*/ 119 h 342"/>
                <a:gd name="T20" fmla="*/ 270 w 289"/>
                <a:gd name="T21" fmla="*/ 157 h 342"/>
                <a:gd name="T22" fmla="*/ 245 w 289"/>
                <a:gd name="T23" fmla="*/ 182 h 342"/>
                <a:gd name="T24" fmla="*/ 238 w 289"/>
                <a:gd name="T25" fmla="*/ 205 h 342"/>
                <a:gd name="T26" fmla="*/ 207 w 289"/>
                <a:gd name="T27" fmla="*/ 254 h 342"/>
                <a:gd name="T28" fmla="*/ 207 w 289"/>
                <a:gd name="T29" fmla="*/ 264 h 342"/>
                <a:gd name="T30" fmla="*/ 193 w 289"/>
                <a:gd name="T31" fmla="*/ 299 h 342"/>
                <a:gd name="T32" fmla="*/ 178 w 289"/>
                <a:gd name="T33" fmla="*/ 331 h 342"/>
                <a:gd name="T34" fmla="*/ 140 w 289"/>
                <a:gd name="T35" fmla="*/ 342 h 3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9" h="342">
                  <a:moveTo>
                    <a:pt x="140" y="342"/>
                  </a:moveTo>
                  <a:lnTo>
                    <a:pt x="100" y="322"/>
                  </a:lnTo>
                  <a:lnTo>
                    <a:pt x="80" y="322"/>
                  </a:lnTo>
                  <a:lnTo>
                    <a:pt x="66" y="282"/>
                  </a:lnTo>
                  <a:lnTo>
                    <a:pt x="0" y="245"/>
                  </a:lnTo>
                  <a:lnTo>
                    <a:pt x="21" y="198"/>
                  </a:lnTo>
                  <a:lnTo>
                    <a:pt x="69" y="173"/>
                  </a:lnTo>
                  <a:lnTo>
                    <a:pt x="165" y="0"/>
                  </a:lnTo>
                  <a:lnTo>
                    <a:pt x="246" y="35"/>
                  </a:lnTo>
                  <a:lnTo>
                    <a:pt x="289" y="119"/>
                  </a:lnTo>
                  <a:lnTo>
                    <a:pt x="270" y="157"/>
                  </a:lnTo>
                  <a:lnTo>
                    <a:pt x="245" y="182"/>
                  </a:lnTo>
                  <a:lnTo>
                    <a:pt x="238" y="205"/>
                  </a:lnTo>
                  <a:lnTo>
                    <a:pt x="207" y="254"/>
                  </a:lnTo>
                  <a:lnTo>
                    <a:pt x="207" y="264"/>
                  </a:lnTo>
                  <a:lnTo>
                    <a:pt x="193" y="299"/>
                  </a:lnTo>
                  <a:lnTo>
                    <a:pt x="178" y="331"/>
                  </a:lnTo>
                  <a:lnTo>
                    <a:pt x="140" y="34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099" name="Freeform 636"/>
            <p:cNvSpPr>
              <a:spLocks/>
            </p:cNvSpPr>
            <p:nvPr/>
          </p:nvSpPr>
          <p:spPr bwMode="auto">
            <a:xfrm>
              <a:off x="3619" y="2665"/>
              <a:ext cx="141" cy="244"/>
            </a:xfrm>
            <a:custGeom>
              <a:avLst/>
              <a:gdLst>
                <a:gd name="T0" fmla="*/ 111 w 141"/>
                <a:gd name="T1" fmla="*/ 244 h 244"/>
                <a:gd name="T2" fmla="*/ 109 w 141"/>
                <a:gd name="T3" fmla="*/ 216 h 244"/>
                <a:gd name="T4" fmla="*/ 75 w 141"/>
                <a:gd name="T5" fmla="*/ 143 h 244"/>
                <a:gd name="T6" fmla="*/ 79 w 141"/>
                <a:gd name="T7" fmla="*/ 128 h 244"/>
                <a:gd name="T8" fmla="*/ 54 w 141"/>
                <a:gd name="T9" fmla="*/ 97 h 244"/>
                <a:gd name="T10" fmla="*/ 63 w 141"/>
                <a:gd name="T11" fmla="*/ 68 h 244"/>
                <a:gd name="T12" fmla="*/ 0 w 141"/>
                <a:gd name="T13" fmla="*/ 87 h 244"/>
                <a:gd name="T14" fmla="*/ 16 w 141"/>
                <a:gd name="T15" fmla="*/ 67 h 244"/>
                <a:gd name="T16" fmla="*/ 19 w 141"/>
                <a:gd name="T17" fmla="*/ 38 h 244"/>
                <a:gd name="T18" fmla="*/ 38 w 141"/>
                <a:gd name="T19" fmla="*/ 5 h 244"/>
                <a:gd name="T20" fmla="*/ 59 w 141"/>
                <a:gd name="T21" fmla="*/ 0 h 244"/>
                <a:gd name="T22" fmla="*/ 73 w 141"/>
                <a:gd name="T23" fmla="*/ 15 h 244"/>
                <a:gd name="T24" fmla="*/ 75 w 141"/>
                <a:gd name="T25" fmla="*/ 69 h 244"/>
                <a:gd name="T26" fmla="*/ 107 w 141"/>
                <a:gd name="T27" fmla="*/ 74 h 244"/>
                <a:gd name="T28" fmla="*/ 112 w 141"/>
                <a:gd name="T29" fmla="*/ 88 h 244"/>
                <a:gd name="T30" fmla="*/ 127 w 141"/>
                <a:gd name="T31" fmla="*/ 89 h 244"/>
                <a:gd name="T32" fmla="*/ 139 w 141"/>
                <a:gd name="T33" fmla="*/ 103 h 244"/>
                <a:gd name="T34" fmla="*/ 137 w 141"/>
                <a:gd name="T35" fmla="*/ 115 h 244"/>
                <a:gd name="T36" fmla="*/ 127 w 141"/>
                <a:gd name="T37" fmla="*/ 118 h 244"/>
                <a:gd name="T38" fmla="*/ 120 w 141"/>
                <a:gd name="T39" fmla="*/ 139 h 244"/>
                <a:gd name="T40" fmla="*/ 140 w 141"/>
                <a:gd name="T41" fmla="*/ 165 h 244"/>
                <a:gd name="T42" fmla="*/ 130 w 141"/>
                <a:gd name="T43" fmla="*/ 176 h 244"/>
                <a:gd name="T44" fmla="*/ 141 w 141"/>
                <a:gd name="T45" fmla="*/ 213 h 244"/>
                <a:gd name="T46" fmla="*/ 123 w 141"/>
                <a:gd name="T47" fmla="*/ 240 h 244"/>
                <a:gd name="T48" fmla="*/ 111 w 141"/>
                <a:gd name="T49" fmla="*/ 244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41" h="244">
                  <a:moveTo>
                    <a:pt x="111" y="244"/>
                  </a:moveTo>
                  <a:lnTo>
                    <a:pt x="109" y="216"/>
                  </a:lnTo>
                  <a:lnTo>
                    <a:pt x="75" y="143"/>
                  </a:lnTo>
                  <a:lnTo>
                    <a:pt x="79" y="128"/>
                  </a:lnTo>
                  <a:lnTo>
                    <a:pt x="54" y="97"/>
                  </a:lnTo>
                  <a:lnTo>
                    <a:pt x="63" y="68"/>
                  </a:lnTo>
                  <a:lnTo>
                    <a:pt x="0" y="87"/>
                  </a:lnTo>
                  <a:lnTo>
                    <a:pt x="16" y="67"/>
                  </a:lnTo>
                  <a:lnTo>
                    <a:pt x="19" y="38"/>
                  </a:lnTo>
                  <a:lnTo>
                    <a:pt x="38" y="5"/>
                  </a:lnTo>
                  <a:lnTo>
                    <a:pt x="59" y="0"/>
                  </a:lnTo>
                  <a:lnTo>
                    <a:pt x="73" y="15"/>
                  </a:lnTo>
                  <a:lnTo>
                    <a:pt x="75" y="69"/>
                  </a:lnTo>
                  <a:lnTo>
                    <a:pt x="107" y="74"/>
                  </a:lnTo>
                  <a:lnTo>
                    <a:pt x="112" y="88"/>
                  </a:lnTo>
                  <a:lnTo>
                    <a:pt x="127" y="89"/>
                  </a:lnTo>
                  <a:lnTo>
                    <a:pt x="139" y="103"/>
                  </a:lnTo>
                  <a:lnTo>
                    <a:pt x="137" y="115"/>
                  </a:lnTo>
                  <a:lnTo>
                    <a:pt x="127" y="118"/>
                  </a:lnTo>
                  <a:lnTo>
                    <a:pt x="120" y="139"/>
                  </a:lnTo>
                  <a:lnTo>
                    <a:pt x="140" y="165"/>
                  </a:lnTo>
                  <a:lnTo>
                    <a:pt x="130" y="176"/>
                  </a:lnTo>
                  <a:lnTo>
                    <a:pt x="141" y="213"/>
                  </a:lnTo>
                  <a:lnTo>
                    <a:pt x="123" y="240"/>
                  </a:lnTo>
                  <a:lnTo>
                    <a:pt x="111" y="24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0" name="Freeform 637"/>
            <p:cNvSpPr>
              <a:spLocks/>
            </p:cNvSpPr>
            <p:nvPr/>
          </p:nvSpPr>
          <p:spPr bwMode="auto">
            <a:xfrm>
              <a:off x="3897" y="2384"/>
              <a:ext cx="113" cy="118"/>
            </a:xfrm>
            <a:custGeom>
              <a:avLst/>
              <a:gdLst>
                <a:gd name="T0" fmla="*/ 63 w 113"/>
                <a:gd name="T1" fmla="*/ 118 h 118"/>
                <a:gd name="T2" fmla="*/ 39 w 113"/>
                <a:gd name="T3" fmla="*/ 58 h 118"/>
                <a:gd name="T4" fmla="*/ 15 w 113"/>
                <a:gd name="T5" fmla="*/ 46 h 118"/>
                <a:gd name="T6" fmla="*/ 0 w 113"/>
                <a:gd name="T7" fmla="*/ 11 h 118"/>
                <a:gd name="T8" fmla="*/ 25 w 113"/>
                <a:gd name="T9" fmla="*/ 0 h 118"/>
                <a:gd name="T10" fmla="*/ 70 w 113"/>
                <a:gd name="T11" fmla="*/ 25 h 118"/>
                <a:gd name="T12" fmla="*/ 106 w 113"/>
                <a:gd name="T13" fmla="*/ 57 h 118"/>
                <a:gd name="T14" fmla="*/ 113 w 113"/>
                <a:gd name="T15" fmla="*/ 73 h 118"/>
                <a:gd name="T16" fmla="*/ 111 w 113"/>
                <a:gd name="T17" fmla="*/ 86 h 118"/>
                <a:gd name="T18" fmla="*/ 106 w 113"/>
                <a:gd name="T19" fmla="*/ 113 h 118"/>
                <a:gd name="T20" fmla="*/ 80 w 113"/>
                <a:gd name="T21" fmla="*/ 100 h 118"/>
                <a:gd name="T22" fmla="*/ 63 w 113"/>
                <a:gd name="T23" fmla="*/ 118 h 1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3" h="118">
                  <a:moveTo>
                    <a:pt x="63" y="118"/>
                  </a:moveTo>
                  <a:lnTo>
                    <a:pt x="39" y="58"/>
                  </a:lnTo>
                  <a:lnTo>
                    <a:pt x="15" y="46"/>
                  </a:lnTo>
                  <a:lnTo>
                    <a:pt x="0" y="11"/>
                  </a:lnTo>
                  <a:lnTo>
                    <a:pt x="25" y="0"/>
                  </a:lnTo>
                  <a:lnTo>
                    <a:pt x="70" y="25"/>
                  </a:lnTo>
                  <a:lnTo>
                    <a:pt x="106" y="57"/>
                  </a:lnTo>
                  <a:lnTo>
                    <a:pt x="113" y="73"/>
                  </a:lnTo>
                  <a:lnTo>
                    <a:pt x="111" y="86"/>
                  </a:lnTo>
                  <a:lnTo>
                    <a:pt x="106" y="113"/>
                  </a:lnTo>
                  <a:lnTo>
                    <a:pt x="80" y="100"/>
                  </a:lnTo>
                  <a:lnTo>
                    <a:pt x="63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1" name="Freeform 638"/>
            <p:cNvSpPr>
              <a:spLocks/>
            </p:cNvSpPr>
            <p:nvPr/>
          </p:nvSpPr>
          <p:spPr bwMode="auto">
            <a:xfrm>
              <a:off x="3504" y="2989"/>
              <a:ext cx="74" cy="88"/>
            </a:xfrm>
            <a:custGeom>
              <a:avLst/>
              <a:gdLst>
                <a:gd name="T0" fmla="*/ 51 w 74"/>
                <a:gd name="T1" fmla="*/ 88 h 88"/>
                <a:gd name="T2" fmla="*/ 42 w 74"/>
                <a:gd name="T3" fmla="*/ 81 h 88"/>
                <a:gd name="T4" fmla="*/ 5 w 74"/>
                <a:gd name="T5" fmla="*/ 84 h 88"/>
                <a:gd name="T6" fmla="*/ 0 w 74"/>
                <a:gd name="T7" fmla="*/ 62 h 88"/>
                <a:gd name="T8" fmla="*/ 15 w 74"/>
                <a:gd name="T9" fmla="*/ 0 h 88"/>
                <a:gd name="T10" fmla="*/ 47 w 74"/>
                <a:gd name="T11" fmla="*/ 14 h 88"/>
                <a:gd name="T12" fmla="*/ 51 w 74"/>
                <a:gd name="T13" fmla="*/ 29 h 88"/>
                <a:gd name="T14" fmla="*/ 69 w 74"/>
                <a:gd name="T15" fmla="*/ 43 h 88"/>
                <a:gd name="T16" fmla="*/ 74 w 74"/>
                <a:gd name="T17" fmla="*/ 48 h 88"/>
                <a:gd name="T18" fmla="*/ 52 w 74"/>
                <a:gd name="T19" fmla="*/ 70 h 88"/>
                <a:gd name="T20" fmla="*/ 59 w 74"/>
                <a:gd name="T21" fmla="*/ 77 h 88"/>
                <a:gd name="T22" fmla="*/ 51 w 74"/>
                <a:gd name="T23" fmla="*/ 88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4" h="88">
                  <a:moveTo>
                    <a:pt x="51" y="88"/>
                  </a:moveTo>
                  <a:lnTo>
                    <a:pt x="42" y="81"/>
                  </a:lnTo>
                  <a:lnTo>
                    <a:pt x="5" y="84"/>
                  </a:lnTo>
                  <a:lnTo>
                    <a:pt x="0" y="62"/>
                  </a:lnTo>
                  <a:lnTo>
                    <a:pt x="15" y="0"/>
                  </a:lnTo>
                  <a:lnTo>
                    <a:pt x="47" y="14"/>
                  </a:lnTo>
                  <a:lnTo>
                    <a:pt x="51" y="29"/>
                  </a:lnTo>
                  <a:lnTo>
                    <a:pt x="69" y="43"/>
                  </a:lnTo>
                  <a:lnTo>
                    <a:pt x="74" y="48"/>
                  </a:lnTo>
                  <a:lnTo>
                    <a:pt x="52" y="70"/>
                  </a:lnTo>
                  <a:lnTo>
                    <a:pt x="59" y="77"/>
                  </a:lnTo>
                  <a:lnTo>
                    <a:pt x="51" y="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2" name="Freeform 639"/>
            <p:cNvSpPr>
              <a:spLocks/>
            </p:cNvSpPr>
            <p:nvPr/>
          </p:nvSpPr>
          <p:spPr bwMode="auto">
            <a:xfrm>
              <a:off x="3966" y="2110"/>
              <a:ext cx="127" cy="155"/>
            </a:xfrm>
            <a:custGeom>
              <a:avLst/>
              <a:gdLst>
                <a:gd name="T0" fmla="*/ 112 w 127"/>
                <a:gd name="T1" fmla="*/ 155 h 155"/>
                <a:gd name="T2" fmla="*/ 34 w 127"/>
                <a:gd name="T3" fmla="*/ 106 h 155"/>
                <a:gd name="T4" fmla="*/ 21 w 127"/>
                <a:gd name="T5" fmla="*/ 99 h 155"/>
                <a:gd name="T6" fmla="*/ 31 w 127"/>
                <a:gd name="T7" fmla="*/ 76 h 155"/>
                <a:gd name="T8" fmla="*/ 8 w 127"/>
                <a:gd name="T9" fmla="*/ 37 h 155"/>
                <a:gd name="T10" fmla="*/ 0 w 127"/>
                <a:gd name="T11" fmla="*/ 35 h 155"/>
                <a:gd name="T12" fmla="*/ 0 w 127"/>
                <a:gd name="T13" fmla="*/ 27 h 155"/>
                <a:gd name="T14" fmla="*/ 1 w 127"/>
                <a:gd name="T15" fmla="*/ 24 h 155"/>
                <a:gd name="T16" fmla="*/ 4 w 127"/>
                <a:gd name="T17" fmla="*/ 21 h 155"/>
                <a:gd name="T18" fmla="*/ 8 w 127"/>
                <a:gd name="T19" fmla="*/ 21 h 155"/>
                <a:gd name="T20" fmla="*/ 14 w 127"/>
                <a:gd name="T21" fmla="*/ 21 h 155"/>
                <a:gd name="T22" fmla="*/ 19 w 127"/>
                <a:gd name="T23" fmla="*/ 18 h 155"/>
                <a:gd name="T24" fmla="*/ 22 w 127"/>
                <a:gd name="T25" fmla="*/ 10 h 155"/>
                <a:gd name="T26" fmla="*/ 29 w 127"/>
                <a:gd name="T27" fmla="*/ 6 h 155"/>
                <a:gd name="T28" fmla="*/ 47 w 127"/>
                <a:gd name="T29" fmla="*/ 6 h 155"/>
                <a:gd name="T30" fmla="*/ 54 w 127"/>
                <a:gd name="T31" fmla="*/ 3 h 155"/>
                <a:gd name="T32" fmla="*/ 59 w 127"/>
                <a:gd name="T33" fmla="*/ 0 h 155"/>
                <a:gd name="T34" fmla="*/ 60 w 127"/>
                <a:gd name="T35" fmla="*/ 0 h 155"/>
                <a:gd name="T36" fmla="*/ 59 w 127"/>
                <a:gd name="T37" fmla="*/ 7 h 155"/>
                <a:gd name="T38" fmla="*/ 53 w 127"/>
                <a:gd name="T39" fmla="*/ 29 h 155"/>
                <a:gd name="T40" fmla="*/ 81 w 127"/>
                <a:gd name="T41" fmla="*/ 55 h 155"/>
                <a:gd name="T42" fmla="*/ 127 w 127"/>
                <a:gd name="T43" fmla="*/ 89 h 155"/>
                <a:gd name="T44" fmla="*/ 108 w 127"/>
                <a:gd name="T45" fmla="*/ 110 h 155"/>
                <a:gd name="T46" fmla="*/ 120 w 127"/>
                <a:gd name="T47" fmla="*/ 129 h 155"/>
                <a:gd name="T48" fmla="*/ 121 w 127"/>
                <a:gd name="T49" fmla="*/ 152 h 155"/>
                <a:gd name="T50" fmla="*/ 112 w 127"/>
                <a:gd name="T51" fmla="*/ 155 h 1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7" h="155">
                  <a:moveTo>
                    <a:pt x="112" y="155"/>
                  </a:moveTo>
                  <a:lnTo>
                    <a:pt x="34" y="106"/>
                  </a:lnTo>
                  <a:lnTo>
                    <a:pt x="21" y="99"/>
                  </a:lnTo>
                  <a:lnTo>
                    <a:pt x="31" y="76"/>
                  </a:lnTo>
                  <a:lnTo>
                    <a:pt x="8" y="37"/>
                  </a:lnTo>
                  <a:lnTo>
                    <a:pt x="0" y="35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4" y="21"/>
                  </a:lnTo>
                  <a:lnTo>
                    <a:pt x="8" y="21"/>
                  </a:lnTo>
                  <a:lnTo>
                    <a:pt x="14" y="21"/>
                  </a:lnTo>
                  <a:lnTo>
                    <a:pt x="19" y="18"/>
                  </a:lnTo>
                  <a:lnTo>
                    <a:pt x="22" y="10"/>
                  </a:lnTo>
                  <a:lnTo>
                    <a:pt x="29" y="6"/>
                  </a:lnTo>
                  <a:lnTo>
                    <a:pt x="47" y="6"/>
                  </a:lnTo>
                  <a:lnTo>
                    <a:pt x="54" y="3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3" y="29"/>
                  </a:lnTo>
                  <a:lnTo>
                    <a:pt x="81" y="55"/>
                  </a:lnTo>
                  <a:lnTo>
                    <a:pt x="127" y="89"/>
                  </a:lnTo>
                  <a:lnTo>
                    <a:pt x="108" y="110"/>
                  </a:lnTo>
                  <a:lnTo>
                    <a:pt x="120" y="129"/>
                  </a:lnTo>
                  <a:lnTo>
                    <a:pt x="121" y="152"/>
                  </a:lnTo>
                  <a:lnTo>
                    <a:pt x="112" y="15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3" name="Freeform 640"/>
            <p:cNvSpPr>
              <a:spLocks/>
            </p:cNvSpPr>
            <p:nvPr/>
          </p:nvSpPr>
          <p:spPr bwMode="auto">
            <a:xfrm>
              <a:off x="4343" y="2633"/>
              <a:ext cx="83" cy="94"/>
            </a:xfrm>
            <a:custGeom>
              <a:avLst/>
              <a:gdLst>
                <a:gd name="T0" fmla="*/ 68 w 83"/>
                <a:gd name="T1" fmla="*/ 94 h 94"/>
                <a:gd name="T2" fmla="*/ 48 w 83"/>
                <a:gd name="T3" fmla="*/ 87 h 94"/>
                <a:gd name="T4" fmla="*/ 25 w 83"/>
                <a:gd name="T5" fmla="*/ 90 h 94"/>
                <a:gd name="T6" fmla="*/ 9 w 83"/>
                <a:gd name="T7" fmla="*/ 81 h 94"/>
                <a:gd name="T8" fmla="*/ 0 w 83"/>
                <a:gd name="T9" fmla="*/ 63 h 94"/>
                <a:gd name="T10" fmla="*/ 16 w 83"/>
                <a:gd name="T11" fmla="*/ 59 h 94"/>
                <a:gd name="T12" fmla="*/ 23 w 83"/>
                <a:gd name="T13" fmla="*/ 46 h 94"/>
                <a:gd name="T14" fmla="*/ 15 w 83"/>
                <a:gd name="T15" fmla="*/ 41 h 94"/>
                <a:gd name="T16" fmla="*/ 24 w 83"/>
                <a:gd name="T17" fmla="*/ 28 h 94"/>
                <a:gd name="T18" fmla="*/ 30 w 83"/>
                <a:gd name="T19" fmla="*/ 19 h 94"/>
                <a:gd name="T20" fmla="*/ 36 w 83"/>
                <a:gd name="T21" fmla="*/ 8 h 94"/>
                <a:gd name="T22" fmla="*/ 48 w 83"/>
                <a:gd name="T23" fmla="*/ 0 h 94"/>
                <a:gd name="T24" fmla="*/ 65 w 83"/>
                <a:gd name="T25" fmla="*/ 14 h 94"/>
                <a:gd name="T26" fmla="*/ 63 w 83"/>
                <a:gd name="T27" fmla="*/ 31 h 94"/>
                <a:gd name="T28" fmla="*/ 75 w 83"/>
                <a:gd name="T29" fmla="*/ 52 h 94"/>
                <a:gd name="T30" fmla="*/ 63 w 83"/>
                <a:gd name="T31" fmla="*/ 60 h 94"/>
                <a:gd name="T32" fmla="*/ 67 w 83"/>
                <a:gd name="T33" fmla="*/ 71 h 94"/>
                <a:gd name="T34" fmla="*/ 83 w 83"/>
                <a:gd name="T35" fmla="*/ 76 h 94"/>
                <a:gd name="T36" fmla="*/ 79 w 83"/>
                <a:gd name="T37" fmla="*/ 85 h 94"/>
                <a:gd name="T38" fmla="*/ 66 w 83"/>
                <a:gd name="T39" fmla="*/ 80 h 94"/>
                <a:gd name="T40" fmla="*/ 68 w 83"/>
                <a:gd name="T41" fmla="*/ 94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3" h="94">
                  <a:moveTo>
                    <a:pt x="68" y="94"/>
                  </a:moveTo>
                  <a:lnTo>
                    <a:pt x="48" y="87"/>
                  </a:lnTo>
                  <a:lnTo>
                    <a:pt x="25" y="90"/>
                  </a:lnTo>
                  <a:lnTo>
                    <a:pt x="9" y="81"/>
                  </a:lnTo>
                  <a:lnTo>
                    <a:pt x="0" y="63"/>
                  </a:lnTo>
                  <a:lnTo>
                    <a:pt x="16" y="59"/>
                  </a:lnTo>
                  <a:lnTo>
                    <a:pt x="23" y="46"/>
                  </a:lnTo>
                  <a:lnTo>
                    <a:pt x="15" y="41"/>
                  </a:lnTo>
                  <a:lnTo>
                    <a:pt x="24" y="28"/>
                  </a:lnTo>
                  <a:lnTo>
                    <a:pt x="30" y="19"/>
                  </a:lnTo>
                  <a:lnTo>
                    <a:pt x="36" y="8"/>
                  </a:lnTo>
                  <a:lnTo>
                    <a:pt x="48" y="0"/>
                  </a:lnTo>
                  <a:lnTo>
                    <a:pt x="65" y="14"/>
                  </a:lnTo>
                  <a:lnTo>
                    <a:pt x="63" y="31"/>
                  </a:lnTo>
                  <a:lnTo>
                    <a:pt x="75" y="52"/>
                  </a:lnTo>
                  <a:lnTo>
                    <a:pt x="63" y="60"/>
                  </a:lnTo>
                  <a:lnTo>
                    <a:pt x="67" y="71"/>
                  </a:lnTo>
                  <a:lnTo>
                    <a:pt x="83" y="76"/>
                  </a:lnTo>
                  <a:lnTo>
                    <a:pt x="79" y="85"/>
                  </a:lnTo>
                  <a:lnTo>
                    <a:pt x="66" y="80"/>
                  </a:lnTo>
                  <a:lnTo>
                    <a:pt x="68" y="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4" name="Freeform 641"/>
            <p:cNvSpPr>
              <a:spLocks/>
            </p:cNvSpPr>
            <p:nvPr/>
          </p:nvSpPr>
          <p:spPr bwMode="auto">
            <a:xfrm>
              <a:off x="3990" y="1733"/>
              <a:ext cx="166" cy="162"/>
            </a:xfrm>
            <a:custGeom>
              <a:avLst/>
              <a:gdLst>
                <a:gd name="T0" fmla="*/ 56 w 166"/>
                <a:gd name="T1" fmla="*/ 162 h 162"/>
                <a:gd name="T2" fmla="*/ 53 w 166"/>
                <a:gd name="T3" fmla="*/ 156 h 162"/>
                <a:gd name="T4" fmla="*/ 48 w 166"/>
                <a:gd name="T5" fmla="*/ 150 h 162"/>
                <a:gd name="T6" fmla="*/ 38 w 166"/>
                <a:gd name="T7" fmla="*/ 149 h 162"/>
                <a:gd name="T8" fmla="*/ 32 w 166"/>
                <a:gd name="T9" fmla="*/ 143 h 162"/>
                <a:gd name="T10" fmla="*/ 28 w 166"/>
                <a:gd name="T11" fmla="*/ 140 h 162"/>
                <a:gd name="T12" fmla="*/ 21 w 166"/>
                <a:gd name="T13" fmla="*/ 139 h 162"/>
                <a:gd name="T14" fmla="*/ 14 w 166"/>
                <a:gd name="T15" fmla="*/ 139 h 162"/>
                <a:gd name="T16" fmla="*/ 8 w 166"/>
                <a:gd name="T17" fmla="*/ 144 h 162"/>
                <a:gd name="T18" fmla="*/ 1 w 166"/>
                <a:gd name="T19" fmla="*/ 144 h 162"/>
                <a:gd name="T20" fmla="*/ 0 w 166"/>
                <a:gd name="T21" fmla="*/ 143 h 162"/>
                <a:gd name="T22" fmla="*/ 11 w 166"/>
                <a:gd name="T23" fmla="*/ 129 h 162"/>
                <a:gd name="T24" fmla="*/ 22 w 166"/>
                <a:gd name="T25" fmla="*/ 114 h 162"/>
                <a:gd name="T26" fmla="*/ 34 w 166"/>
                <a:gd name="T27" fmla="*/ 112 h 162"/>
                <a:gd name="T28" fmla="*/ 41 w 166"/>
                <a:gd name="T29" fmla="*/ 89 h 162"/>
                <a:gd name="T30" fmla="*/ 67 w 166"/>
                <a:gd name="T31" fmla="*/ 65 h 162"/>
                <a:gd name="T32" fmla="*/ 75 w 166"/>
                <a:gd name="T33" fmla="*/ 47 h 162"/>
                <a:gd name="T34" fmla="*/ 105 w 166"/>
                <a:gd name="T35" fmla="*/ 9 h 162"/>
                <a:gd name="T36" fmla="*/ 117 w 166"/>
                <a:gd name="T37" fmla="*/ 0 h 162"/>
                <a:gd name="T38" fmla="*/ 145 w 166"/>
                <a:gd name="T39" fmla="*/ 9 h 162"/>
                <a:gd name="T40" fmla="*/ 155 w 166"/>
                <a:gd name="T41" fmla="*/ 33 h 162"/>
                <a:gd name="T42" fmla="*/ 133 w 166"/>
                <a:gd name="T43" fmla="*/ 70 h 162"/>
                <a:gd name="T44" fmla="*/ 166 w 166"/>
                <a:gd name="T45" fmla="*/ 108 h 162"/>
                <a:gd name="T46" fmla="*/ 146 w 166"/>
                <a:gd name="T47" fmla="*/ 118 h 162"/>
                <a:gd name="T48" fmla="*/ 99 w 166"/>
                <a:gd name="T49" fmla="*/ 116 h 162"/>
                <a:gd name="T50" fmla="*/ 60 w 166"/>
                <a:gd name="T51" fmla="*/ 158 h 162"/>
                <a:gd name="T52" fmla="*/ 56 w 166"/>
                <a:gd name="T53" fmla="*/ 162 h 1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66" h="162">
                  <a:moveTo>
                    <a:pt x="56" y="162"/>
                  </a:moveTo>
                  <a:lnTo>
                    <a:pt x="53" y="156"/>
                  </a:lnTo>
                  <a:lnTo>
                    <a:pt x="48" y="150"/>
                  </a:lnTo>
                  <a:lnTo>
                    <a:pt x="38" y="149"/>
                  </a:lnTo>
                  <a:lnTo>
                    <a:pt x="32" y="143"/>
                  </a:lnTo>
                  <a:lnTo>
                    <a:pt x="28" y="140"/>
                  </a:lnTo>
                  <a:lnTo>
                    <a:pt x="21" y="139"/>
                  </a:lnTo>
                  <a:lnTo>
                    <a:pt x="14" y="139"/>
                  </a:lnTo>
                  <a:lnTo>
                    <a:pt x="8" y="144"/>
                  </a:lnTo>
                  <a:lnTo>
                    <a:pt x="1" y="144"/>
                  </a:lnTo>
                  <a:lnTo>
                    <a:pt x="0" y="143"/>
                  </a:lnTo>
                  <a:lnTo>
                    <a:pt x="11" y="129"/>
                  </a:lnTo>
                  <a:lnTo>
                    <a:pt x="22" y="114"/>
                  </a:lnTo>
                  <a:lnTo>
                    <a:pt x="34" y="112"/>
                  </a:lnTo>
                  <a:lnTo>
                    <a:pt x="41" y="89"/>
                  </a:lnTo>
                  <a:lnTo>
                    <a:pt x="67" y="65"/>
                  </a:lnTo>
                  <a:lnTo>
                    <a:pt x="75" y="47"/>
                  </a:lnTo>
                  <a:lnTo>
                    <a:pt x="105" y="9"/>
                  </a:lnTo>
                  <a:lnTo>
                    <a:pt x="117" y="0"/>
                  </a:lnTo>
                  <a:lnTo>
                    <a:pt x="145" y="9"/>
                  </a:lnTo>
                  <a:lnTo>
                    <a:pt x="155" y="33"/>
                  </a:lnTo>
                  <a:lnTo>
                    <a:pt x="133" y="70"/>
                  </a:lnTo>
                  <a:lnTo>
                    <a:pt x="166" y="108"/>
                  </a:lnTo>
                  <a:lnTo>
                    <a:pt x="146" y="118"/>
                  </a:lnTo>
                  <a:lnTo>
                    <a:pt x="99" y="116"/>
                  </a:lnTo>
                  <a:lnTo>
                    <a:pt x="60" y="158"/>
                  </a:lnTo>
                  <a:lnTo>
                    <a:pt x="56" y="16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5" name="Freeform 642"/>
            <p:cNvSpPr>
              <a:spLocks noEditPoints="1"/>
            </p:cNvSpPr>
            <p:nvPr/>
          </p:nvSpPr>
          <p:spPr bwMode="auto">
            <a:xfrm>
              <a:off x="3999" y="3490"/>
              <a:ext cx="62" cy="90"/>
            </a:xfrm>
            <a:custGeom>
              <a:avLst/>
              <a:gdLst>
                <a:gd name="T0" fmla="*/ 20 w 62"/>
                <a:gd name="T1" fmla="*/ 80 h 90"/>
                <a:gd name="T2" fmla="*/ 21 w 62"/>
                <a:gd name="T3" fmla="*/ 73 h 90"/>
                <a:gd name="T4" fmla="*/ 25 w 62"/>
                <a:gd name="T5" fmla="*/ 65 h 90"/>
                <a:gd name="T6" fmla="*/ 11 w 62"/>
                <a:gd name="T7" fmla="*/ 69 h 90"/>
                <a:gd name="T8" fmla="*/ 8 w 62"/>
                <a:gd name="T9" fmla="*/ 61 h 90"/>
                <a:gd name="T10" fmla="*/ 0 w 62"/>
                <a:gd name="T11" fmla="*/ 55 h 90"/>
                <a:gd name="T12" fmla="*/ 9 w 62"/>
                <a:gd name="T13" fmla="*/ 47 h 90"/>
                <a:gd name="T14" fmla="*/ 10 w 62"/>
                <a:gd name="T15" fmla="*/ 20 h 90"/>
                <a:gd name="T16" fmla="*/ 11 w 62"/>
                <a:gd name="T17" fmla="*/ 14 h 90"/>
                <a:gd name="T18" fmla="*/ 10 w 62"/>
                <a:gd name="T19" fmla="*/ 0 h 90"/>
                <a:gd name="T20" fmla="*/ 19 w 62"/>
                <a:gd name="T21" fmla="*/ 2 h 90"/>
                <a:gd name="T22" fmla="*/ 40 w 62"/>
                <a:gd name="T23" fmla="*/ 32 h 90"/>
                <a:gd name="T24" fmla="*/ 40 w 62"/>
                <a:gd name="T25" fmla="*/ 41 h 90"/>
                <a:gd name="T26" fmla="*/ 55 w 62"/>
                <a:gd name="T27" fmla="*/ 67 h 90"/>
                <a:gd name="T28" fmla="*/ 62 w 62"/>
                <a:gd name="T29" fmla="*/ 74 h 90"/>
                <a:gd name="T30" fmla="*/ 60 w 62"/>
                <a:gd name="T31" fmla="*/ 76 h 90"/>
                <a:gd name="T32" fmla="*/ 58 w 62"/>
                <a:gd name="T33" fmla="*/ 76 h 90"/>
                <a:gd name="T34" fmla="*/ 51 w 62"/>
                <a:gd name="T35" fmla="*/ 76 h 90"/>
                <a:gd name="T36" fmla="*/ 47 w 62"/>
                <a:gd name="T37" fmla="*/ 74 h 90"/>
                <a:gd name="T38" fmla="*/ 40 w 62"/>
                <a:gd name="T39" fmla="*/ 75 h 90"/>
                <a:gd name="T40" fmla="*/ 35 w 62"/>
                <a:gd name="T41" fmla="*/ 76 h 90"/>
                <a:gd name="T42" fmla="*/ 20 w 62"/>
                <a:gd name="T43" fmla="*/ 80 h 90"/>
                <a:gd name="T44" fmla="*/ 38 w 62"/>
                <a:gd name="T45" fmla="*/ 90 h 90"/>
                <a:gd name="T46" fmla="*/ 33 w 62"/>
                <a:gd name="T47" fmla="*/ 89 h 90"/>
                <a:gd name="T48" fmla="*/ 32 w 62"/>
                <a:gd name="T49" fmla="*/ 85 h 90"/>
                <a:gd name="T50" fmla="*/ 32 w 62"/>
                <a:gd name="T51" fmla="*/ 84 h 90"/>
                <a:gd name="T52" fmla="*/ 36 w 62"/>
                <a:gd name="T53" fmla="*/ 81 h 90"/>
                <a:gd name="T54" fmla="*/ 41 w 62"/>
                <a:gd name="T55" fmla="*/ 79 h 90"/>
                <a:gd name="T56" fmla="*/ 48 w 62"/>
                <a:gd name="T57" fmla="*/ 79 h 90"/>
                <a:gd name="T58" fmla="*/ 50 w 62"/>
                <a:gd name="T59" fmla="*/ 81 h 90"/>
                <a:gd name="T60" fmla="*/ 49 w 62"/>
                <a:gd name="T61" fmla="*/ 85 h 90"/>
                <a:gd name="T62" fmla="*/ 45 w 62"/>
                <a:gd name="T63" fmla="*/ 89 h 90"/>
                <a:gd name="T64" fmla="*/ 38 w 62"/>
                <a:gd name="T65" fmla="*/ 90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2" h="90">
                  <a:moveTo>
                    <a:pt x="20" y="80"/>
                  </a:moveTo>
                  <a:lnTo>
                    <a:pt x="21" y="73"/>
                  </a:lnTo>
                  <a:lnTo>
                    <a:pt x="25" y="65"/>
                  </a:lnTo>
                  <a:lnTo>
                    <a:pt x="11" y="69"/>
                  </a:lnTo>
                  <a:lnTo>
                    <a:pt x="8" y="61"/>
                  </a:lnTo>
                  <a:lnTo>
                    <a:pt x="0" y="55"/>
                  </a:lnTo>
                  <a:lnTo>
                    <a:pt x="9" y="47"/>
                  </a:lnTo>
                  <a:lnTo>
                    <a:pt x="10" y="20"/>
                  </a:lnTo>
                  <a:lnTo>
                    <a:pt x="11" y="14"/>
                  </a:lnTo>
                  <a:lnTo>
                    <a:pt x="10" y="0"/>
                  </a:lnTo>
                  <a:lnTo>
                    <a:pt x="19" y="2"/>
                  </a:lnTo>
                  <a:lnTo>
                    <a:pt x="40" y="32"/>
                  </a:lnTo>
                  <a:lnTo>
                    <a:pt x="40" y="41"/>
                  </a:lnTo>
                  <a:lnTo>
                    <a:pt x="55" y="67"/>
                  </a:lnTo>
                  <a:lnTo>
                    <a:pt x="62" y="74"/>
                  </a:lnTo>
                  <a:lnTo>
                    <a:pt x="60" y="76"/>
                  </a:lnTo>
                  <a:lnTo>
                    <a:pt x="58" y="76"/>
                  </a:lnTo>
                  <a:lnTo>
                    <a:pt x="51" y="76"/>
                  </a:lnTo>
                  <a:lnTo>
                    <a:pt x="47" y="74"/>
                  </a:lnTo>
                  <a:lnTo>
                    <a:pt x="40" y="75"/>
                  </a:lnTo>
                  <a:lnTo>
                    <a:pt x="35" y="76"/>
                  </a:lnTo>
                  <a:lnTo>
                    <a:pt x="20" y="80"/>
                  </a:lnTo>
                  <a:close/>
                  <a:moveTo>
                    <a:pt x="38" y="90"/>
                  </a:moveTo>
                  <a:lnTo>
                    <a:pt x="33" y="89"/>
                  </a:lnTo>
                  <a:lnTo>
                    <a:pt x="32" y="85"/>
                  </a:lnTo>
                  <a:lnTo>
                    <a:pt x="32" y="84"/>
                  </a:lnTo>
                  <a:lnTo>
                    <a:pt x="36" y="81"/>
                  </a:lnTo>
                  <a:lnTo>
                    <a:pt x="41" y="79"/>
                  </a:lnTo>
                  <a:lnTo>
                    <a:pt x="48" y="79"/>
                  </a:lnTo>
                  <a:lnTo>
                    <a:pt x="50" y="81"/>
                  </a:lnTo>
                  <a:lnTo>
                    <a:pt x="49" y="85"/>
                  </a:lnTo>
                  <a:lnTo>
                    <a:pt x="45" y="89"/>
                  </a:lnTo>
                  <a:lnTo>
                    <a:pt x="38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6" name="Freeform 643"/>
            <p:cNvSpPr>
              <a:spLocks/>
            </p:cNvSpPr>
            <p:nvPr/>
          </p:nvSpPr>
          <p:spPr bwMode="auto">
            <a:xfrm>
              <a:off x="3825" y="3551"/>
              <a:ext cx="55" cy="74"/>
            </a:xfrm>
            <a:custGeom>
              <a:avLst/>
              <a:gdLst>
                <a:gd name="T0" fmla="*/ 40 w 55"/>
                <a:gd name="T1" fmla="*/ 74 h 74"/>
                <a:gd name="T2" fmla="*/ 29 w 55"/>
                <a:gd name="T3" fmla="*/ 52 h 74"/>
                <a:gd name="T4" fmla="*/ 19 w 55"/>
                <a:gd name="T5" fmla="*/ 57 h 74"/>
                <a:gd name="T6" fmla="*/ 6 w 55"/>
                <a:gd name="T7" fmla="*/ 44 h 74"/>
                <a:gd name="T8" fmla="*/ 0 w 55"/>
                <a:gd name="T9" fmla="*/ 34 h 74"/>
                <a:gd name="T10" fmla="*/ 11 w 55"/>
                <a:gd name="T11" fmla="*/ 20 h 74"/>
                <a:gd name="T12" fmla="*/ 25 w 55"/>
                <a:gd name="T13" fmla="*/ 20 h 74"/>
                <a:gd name="T14" fmla="*/ 48 w 55"/>
                <a:gd name="T15" fmla="*/ 0 h 74"/>
                <a:gd name="T16" fmla="*/ 54 w 55"/>
                <a:gd name="T17" fmla="*/ 16 h 74"/>
                <a:gd name="T18" fmla="*/ 44 w 55"/>
                <a:gd name="T19" fmla="*/ 34 h 74"/>
                <a:gd name="T20" fmla="*/ 55 w 55"/>
                <a:gd name="T21" fmla="*/ 69 h 74"/>
                <a:gd name="T22" fmla="*/ 52 w 55"/>
                <a:gd name="T23" fmla="*/ 69 h 74"/>
                <a:gd name="T24" fmla="*/ 45 w 55"/>
                <a:gd name="T25" fmla="*/ 72 h 74"/>
                <a:gd name="T26" fmla="*/ 43 w 55"/>
                <a:gd name="T27" fmla="*/ 73 h 74"/>
                <a:gd name="T28" fmla="*/ 41 w 55"/>
                <a:gd name="T29" fmla="*/ 73 h 74"/>
                <a:gd name="T30" fmla="*/ 40 w 55"/>
                <a:gd name="T31" fmla="*/ 74 h 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5" h="74">
                  <a:moveTo>
                    <a:pt x="40" y="74"/>
                  </a:moveTo>
                  <a:lnTo>
                    <a:pt x="29" y="52"/>
                  </a:lnTo>
                  <a:lnTo>
                    <a:pt x="19" y="57"/>
                  </a:lnTo>
                  <a:lnTo>
                    <a:pt x="6" y="44"/>
                  </a:lnTo>
                  <a:lnTo>
                    <a:pt x="0" y="34"/>
                  </a:lnTo>
                  <a:lnTo>
                    <a:pt x="11" y="20"/>
                  </a:lnTo>
                  <a:lnTo>
                    <a:pt x="25" y="20"/>
                  </a:lnTo>
                  <a:lnTo>
                    <a:pt x="48" y="0"/>
                  </a:lnTo>
                  <a:lnTo>
                    <a:pt x="54" y="16"/>
                  </a:lnTo>
                  <a:lnTo>
                    <a:pt x="44" y="34"/>
                  </a:lnTo>
                  <a:lnTo>
                    <a:pt x="55" y="69"/>
                  </a:lnTo>
                  <a:lnTo>
                    <a:pt x="52" y="69"/>
                  </a:lnTo>
                  <a:lnTo>
                    <a:pt x="45" y="72"/>
                  </a:lnTo>
                  <a:lnTo>
                    <a:pt x="43" y="73"/>
                  </a:lnTo>
                  <a:lnTo>
                    <a:pt x="41" y="73"/>
                  </a:lnTo>
                  <a:lnTo>
                    <a:pt x="40" y="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7" name="Freeform 644"/>
            <p:cNvSpPr>
              <a:spLocks/>
            </p:cNvSpPr>
            <p:nvPr/>
          </p:nvSpPr>
          <p:spPr bwMode="auto">
            <a:xfrm>
              <a:off x="4091" y="996"/>
              <a:ext cx="393" cy="480"/>
            </a:xfrm>
            <a:custGeom>
              <a:avLst/>
              <a:gdLst>
                <a:gd name="T0" fmla="*/ 142 w 393"/>
                <a:gd name="T1" fmla="*/ 480 h 480"/>
                <a:gd name="T2" fmla="*/ 124 w 393"/>
                <a:gd name="T3" fmla="*/ 476 h 480"/>
                <a:gd name="T4" fmla="*/ 116 w 393"/>
                <a:gd name="T5" fmla="*/ 464 h 480"/>
                <a:gd name="T6" fmla="*/ 68 w 393"/>
                <a:gd name="T7" fmla="*/ 423 h 480"/>
                <a:gd name="T8" fmla="*/ 31 w 393"/>
                <a:gd name="T9" fmla="*/ 417 h 480"/>
                <a:gd name="T10" fmla="*/ 0 w 393"/>
                <a:gd name="T11" fmla="*/ 411 h 480"/>
                <a:gd name="T12" fmla="*/ 18 w 393"/>
                <a:gd name="T13" fmla="*/ 364 h 480"/>
                <a:gd name="T14" fmla="*/ 51 w 393"/>
                <a:gd name="T15" fmla="*/ 324 h 480"/>
                <a:gd name="T16" fmla="*/ 49 w 393"/>
                <a:gd name="T17" fmla="*/ 291 h 480"/>
                <a:gd name="T18" fmla="*/ 85 w 393"/>
                <a:gd name="T19" fmla="*/ 167 h 480"/>
                <a:gd name="T20" fmla="*/ 70 w 393"/>
                <a:gd name="T21" fmla="*/ 116 h 480"/>
                <a:gd name="T22" fmla="*/ 83 w 393"/>
                <a:gd name="T23" fmla="*/ 60 h 480"/>
                <a:gd name="T24" fmla="*/ 108 w 393"/>
                <a:gd name="T25" fmla="*/ 49 h 480"/>
                <a:gd name="T26" fmla="*/ 260 w 393"/>
                <a:gd name="T27" fmla="*/ 40 h 480"/>
                <a:gd name="T28" fmla="*/ 347 w 393"/>
                <a:gd name="T29" fmla="*/ 2 h 480"/>
                <a:gd name="T30" fmla="*/ 372 w 393"/>
                <a:gd name="T31" fmla="*/ 0 h 480"/>
                <a:gd name="T32" fmla="*/ 393 w 393"/>
                <a:gd name="T33" fmla="*/ 84 h 480"/>
                <a:gd name="T34" fmla="*/ 297 w 393"/>
                <a:gd name="T35" fmla="*/ 257 h 480"/>
                <a:gd name="T36" fmla="*/ 249 w 393"/>
                <a:gd name="T37" fmla="*/ 282 h 480"/>
                <a:gd name="T38" fmla="*/ 228 w 393"/>
                <a:gd name="T39" fmla="*/ 329 h 480"/>
                <a:gd name="T40" fmla="*/ 232 w 393"/>
                <a:gd name="T41" fmla="*/ 348 h 480"/>
                <a:gd name="T42" fmla="*/ 212 w 393"/>
                <a:gd name="T43" fmla="*/ 356 h 480"/>
                <a:gd name="T44" fmla="*/ 204 w 393"/>
                <a:gd name="T45" fmla="*/ 409 h 480"/>
                <a:gd name="T46" fmla="*/ 172 w 393"/>
                <a:gd name="T47" fmla="*/ 446 h 480"/>
                <a:gd name="T48" fmla="*/ 142 w 393"/>
                <a:gd name="T49" fmla="*/ 480 h 4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93" h="480">
                  <a:moveTo>
                    <a:pt x="142" y="480"/>
                  </a:moveTo>
                  <a:lnTo>
                    <a:pt x="124" y="476"/>
                  </a:lnTo>
                  <a:lnTo>
                    <a:pt x="116" y="464"/>
                  </a:lnTo>
                  <a:lnTo>
                    <a:pt x="68" y="423"/>
                  </a:lnTo>
                  <a:lnTo>
                    <a:pt x="31" y="417"/>
                  </a:lnTo>
                  <a:lnTo>
                    <a:pt x="0" y="411"/>
                  </a:lnTo>
                  <a:lnTo>
                    <a:pt x="18" y="364"/>
                  </a:lnTo>
                  <a:lnTo>
                    <a:pt x="51" y="324"/>
                  </a:lnTo>
                  <a:lnTo>
                    <a:pt x="49" y="291"/>
                  </a:lnTo>
                  <a:lnTo>
                    <a:pt x="85" y="167"/>
                  </a:lnTo>
                  <a:lnTo>
                    <a:pt x="70" y="116"/>
                  </a:lnTo>
                  <a:lnTo>
                    <a:pt x="83" y="60"/>
                  </a:lnTo>
                  <a:lnTo>
                    <a:pt x="108" y="49"/>
                  </a:lnTo>
                  <a:lnTo>
                    <a:pt x="260" y="40"/>
                  </a:lnTo>
                  <a:lnTo>
                    <a:pt x="347" y="2"/>
                  </a:lnTo>
                  <a:lnTo>
                    <a:pt x="372" y="0"/>
                  </a:lnTo>
                  <a:lnTo>
                    <a:pt x="393" y="84"/>
                  </a:lnTo>
                  <a:lnTo>
                    <a:pt x="297" y="257"/>
                  </a:lnTo>
                  <a:lnTo>
                    <a:pt x="249" y="282"/>
                  </a:lnTo>
                  <a:lnTo>
                    <a:pt x="228" y="329"/>
                  </a:lnTo>
                  <a:lnTo>
                    <a:pt x="232" y="348"/>
                  </a:lnTo>
                  <a:lnTo>
                    <a:pt x="212" y="356"/>
                  </a:lnTo>
                  <a:lnTo>
                    <a:pt x="204" y="409"/>
                  </a:lnTo>
                  <a:lnTo>
                    <a:pt x="172" y="446"/>
                  </a:lnTo>
                  <a:lnTo>
                    <a:pt x="142" y="4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8" name="Freeform 645"/>
            <p:cNvSpPr>
              <a:spLocks/>
            </p:cNvSpPr>
            <p:nvPr/>
          </p:nvSpPr>
          <p:spPr bwMode="auto">
            <a:xfrm>
              <a:off x="3861" y="2699"/>
              <a:ext cx="74" cy="105"/>
            </a:xfrm>
            <a:custGeom>
              <a:avLst/>
              <a:gdLst>
                <a:gd name="T0" fmla="*/ 74 w 74"/>
                <a:gd name="T1" fmla="*/ 105 h 105"/>
                <a:gd name="T2" fmla="*/ 53 w 74"/>
                <a:gd name="T3" fmla="*/ 99 h 105"/>
                <a:gd name="T4" fmla="*/ 40 w 74"/>
                <a:gd name="T5" fmla="*/ 82 h 105"/>
                <a:gd name="T6" fmla="*/ 36 w 74"/>
                <a:gd name="T7" fmla="*/ 91 h 105"/>
                <a:gd name="T8" fmla="*/ 33 w 74"/>
                <a:gd name="T9" fmla="*/ 103 h 105"/>
                <a:gd name="T10" fmla="*/ 17 w 74"/>
                <a:gd name="T11" fmla="*/ 99 h 105"/>
                <a:gd name="T12" fmla="*/ 5 w 74"/>
                <a:gd name="T13" fmla="*/ 86 h 105"/>
                <a:gd name="T14" fmla="*/ 22 w 74"/>
                <a:gd name="T15" fmla="*/ 57 h 105"/>
                <a:gd name="T16" fmla="*/ 0 w 74"/>
                <a:gd name="T17" fmla="*/ 47 h 105"/>
                <a:gd name="T18" fmla="*/ 7 w 74"/>
                <a:gd name="T19" fmla="*/ 12 h 105"/>
                <a:gd name="T20" fmla="*/ 17 w 74"/>
                <a:gd name="T21" fmla="*/ 15 h 105"/>
                <a:gd name="T22" fmla="*/ 30 w 74"/>
                <a:gd name="T23" fmla="*/ 0 h 105"/>
                <a:gd name="T24" fmla="*/ 47 w 74"/>
                <a:gd name="T25" fmla="*/ 8 h 105"/>
                <a:gd name="T26" fmla="*/ 53 w 74"/>
                <a:gd name="T27" fmla="*/ 16 h 105"/>
                <a:gd name="T28" fmla="*/ 52 w 74"/>
                <a:gd name="T29" fmla="*/ 32 h 105"/>
                <a:gd name="T30" fmla="*/ 64 w 74"/>
                <a:gd name="T31" fmla="*/ 35 h 105"/>
                <a:gd name="T32" fmla="*/ 66 w 74"/>
                <a:gd name="T33" fmla="*/ 47 h 105"/>
                <a:gd name="T34" fmla="*/ 51 w 74"/>
                <a:gd name="T35" fmla="*/ 50 h 105"/>
                <a:gd name="T36" fmla="*/ 72 w 74"/>
                <a:gd name="T37" fmla="*/ 97 h 105"/>
                <a:gd name="T38" fmla="*/ 74 w 74"/>
                <a:gd name="T39" fmla="*/ 105 h 1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4" h="105">
                  <a:moveTo>
                    <a:pt x="74" y="105"/>
                  </a:moveTo>
                  <a:lnTo>
                    <a:pt x="53" y="99"/>
                  </a:lnTo>
                  <a:lnTo>
                    <a:pt x="40" y="82"/>
                  </a:lnTo>
                  <a:lnTo>
                    <a:pt x="36" y="91"/>
                  </a:lnTo>
                  <a:lnTo>
                    <a:pt x="33" y="103"/>
                  </a:lnTo>
                  <a:lnTo>
                    <a:pt x="17" y="99"/>
                  </a:lnTo>
                  <a:lnTo>
                    <a:pt x="5" y="86"/>
                  </a:lnTo>
                  <a:lnTo>
                    <a:pt x="22" y="57"/>
                  </a:lnTo>
                  <a:lnTo>
                    <a:pt x="0" y="47"/>
                  </a:lnTo>
                  <a:lnTo>
                    <a:pt x="7" y="12"/>
                  </a:lnTo>
                  <a:lnTo>
                    <a:pt x="17" y="15"/>
                  </a:lnTo>
                  <a:lnTo>
                    <a:pt x="30" y="0"/>
                  </a:lnTo>
                  <a:lnTo>
                    <a:pt x="47" y="8"/>
                  </a:lnTo>
                  <a:lnTo>
                    <a:pt x="53" y="16"/>
                  </a:lnTo>
                  <a:lnTo>
                    <a:pt x="52" y="32"/>
                  </a:lnTo>
                  <a:lnTo>
                    <a:pt x="64" y="35"/>
                  </a:lnTo>
                  <a:lnTo>
                    <a:pt x="66" y="47"/>
                  </a:lnTo>
                  <a:lnTo>
                    <a:pt x="51" y="50"/>
                  </a:lnTo>
                  <a:lnTo>
                    <a:pt x="72" y="97"/>
                  </a:lnTo>
                  <a:lnTo>
                    <a:pt x="74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09" name="Freeform 646"/>
            <p:cNvSpPr>
              <a:spLocks/>
            </p:cNvSpPr>
            <p:nvPr/>
          </p:nvSpPr>
          <p:spPr bwMode="auto">
            <a:xfrm>
              <a:off x="3703" y="3392"/>
              <a:ext cx="115" cy="101"/>
            </a:xfrm>
            <a:custGeom>
              <a:avLst/>
              <a:gdLst>
                <a:gd name="T0" fmla="*/ 70 w 115"/>
                <a:gd name="T1" fmla="*/ 101 h 101"/>
                <a:gd name="T2" fmla="*/ 62 w 115"/>
                <a:gd name="T3" fmla="*/ 95 h 101"/>
                <a:gd name="T4" fmla="*/ 49 w 115"/>
                <a:gd name="T5" fmla="*/ 79 h 101"/>
                <a:gd name="T6" fmla="*/ 53 w 115"/>
                <a:gd name="T7" fmla="*/ 60 h 101"/>
                <a:gd name="T8" fmla="*/ 33 w 115"/>
                <a:gd name="T9" fmla="*/ 74 h 101"/>
                <a:gd name="T10" fmla="*/ 4 w 115"/>
                <a:gd name="T11" fmla="*/ 60 h 101"/>
                <a:gd name="T12" fmla="*/ 13 w 115"/>
                <a:gd name="T13" fmla="*/ 48 h 101"/>
                <a:gd name="T14" fmla="*/ 0 w 115"/>
                <a:gd name="T15" fmla="*/ 0 h 101"/>
                <a:gd name="T16" fmla="*/ 17 w 115"/>
                <a:gd name="T17" fmla="*/ 21 h 101"/>
                <a:gd name="T18" fmla="*/ 39 w 115"/>
                <a:gd name="T19" fmla="*/ 13 h 101"/>
                <a:gd name="T20" fmla="*/ 53 w 115"/>
                <a:gd name="T21" fmla="*/ 13 h 101"/>
                <a:gd name="T22" fmla="*/ 79 w 115"/>
                <a:gd name="T23" fmla="*/ 41 h 101"/>
                <a:gd name="T24" fmla="*/ 112 w 115"/>
                <a:gd name="T25" fmla="*/ 46 h 101"/>
                <a:gd name="T26" fmla="*/ 115 w 115"/>
                <a:gd name="T27" fmla="*/ 60 h 101"/>
                <a:gd name="T28" fmla="*/ 102 w 115"/>
                <a:gd name="T29" fmla="*/ 75 h 101"/>
                <a:gd name="T30" fmla="*/ 106 w 115"/>
                <a:gd name="T31" fmla="*/ 90 h 101"/>
                <a:gd name="T32" fmla="*/ 85 w 115"/>
                <a:gd name="T33" fmla="*/ 94 h 101"/>
                <a:gd name="T34" fmla="*/ 70 w 115"/>
                <a:gd name="T35" fmla="*/ 101 h 10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5" h="101">
                  <a:moveTo>
                    <a:pt x="70" y="101"/>
                  </a:moveTo>
                  <a:lnTo>
                    <a:pt x="62" y="95"/>
                  </a:lnTo>
                  <a:lnTo>
                    <a:pt x="49" y="79"/>
                  </a:lnTo>
                  <a:lnTo>
                    <a:pt x="53" y="60"/>
                  </a:lnTo>
                  <a:lnTo>
                    <a:pt x="33" y="74"/>
                  </a:lnTo>
                  <a:lnTo>
                    <a:pt x="4" y="60"/>
                  </a:lnTo>
                  <a:lnTo>
                    <a:pt x="13" y="48"/>
                  </a:lnTo>
                  <a:lnTo>
                    <a:pt x="0" y="0"/>
                  </a:lnTo>
                  <a:lnTo>
                    <a:pt x="17" y="21"/>
                  </a:lnTo>
                  <a:lnTo>
                    <a:pt x="39" y="13"/>
                  </a:lnTo>
                  <a:lnTo>
                    <a:pt x="53" y="13"/>
                  </a:lnTo>
                  <a:lnTo>
                    <a:pt x="79" y="41"/>
                  </a:lnTo>
                  <a:lnTo>
                    <a:pt x="112" y="46"/>
                  </a:lnTo>
                  <a:lnTo>
                    <a:pt x="115" y="60"/>
                  </a:lnTo>
                  <a:lnTo>
                    <a:pt x="102" y="75"/>
                  </a:lnTo>
                  <a:lnTo>
                    <a:pt x="106" y="90"/>
                  </a:lnTo>
                  <a:lnTo>
                    <a:pt x="85" y="94"/>
                  </a:lnTo>
                  <a:lnTo>
                    <a:pt x="70" y="10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0" name="Freeform 647"/>
            <p:cNvSpPr>
              <a:spLocks/>
            </p:cNvSpPr>
            <p:nvPr/>
          </p:nvSpPr>
          <p:spPr bwMode="auto">
            <a:xfrm>
              <a:off x="4309" y="2401"/>
              <a:ext cx="146" cy="153"/>
            </a:xfrm>
            <a:custGeom>
              <a:avLst/>
              <a:gdLst>
                <a:gd name="T0" fmla="*/ 71 w 146"/>
                <a:gd name="T1" fmla="*/ 153 h 153"/>
                <a:gd name="T2" fmla="*/ 59 w 146"/>
                <a:gd name="T3" fmla="*/ 127 h 153"/>
                <a:gd name="T4" fmla="*/ 35 w 146"/>
                <a:gd name="T5" fmla="*/ 116 h 153"/>
                <a:gd name="T6" fmla="*/ 20 w 146"/>
                <a:gd name="T7" fmla="*/ 95 h 153"/>
                <a:gd name="T8" fmla="*/ 13 w 146"/>
                <a:gd name="T9" fmla="*/ 84 h 153"/>
                <a:gd name="T10" fmla="*/ 32 w 146"/>
                <a:gd name="T11" fmla="*/ 64 h 153"/>
                <a:gd name="T12" fmla="*/ 33 w 146"/>
                <a:gd name="T13" fmla="*/ 52 h 153"/>
                <a:gd name="T14" fmla="*/ 19 w 146"/>
                <a:gd name="T15" fmla="*/ 33 h 153"/>
                <a:gd name="T16" fmla="*/ 18 w 146"/>
                <a:gd name="T17" fmla="*/ 24 h 153"/>
                <a:gd name="T18" fmla="*/ 6 w 146"/>
                <a:gd name="T19" fmla="*/ 16 h 153"/>
                <a:gd name="T20" fmla="*/ 0 w 146"/>
                <a:gd name="T21" fmla="*/ 0 h 153"/>
                <a:gd name="T22" fmla="*/ 45 w 146"/>
                <a:gd name="T23" fmla="*/ 14 h 153"/>
                <a:gd name="T24" fmla="*/ 58 w 146"/>
                <a:gd name="T25" fmla="*/ 11 h 153"/>
                <a:gd name="T26" fmla="*/ 111 w 146"/>
                <a:gd name="T27" fmla="*/ 46 h 153"/>
                <a:gd name="T28" fmla="*/ 146 w 146"/>
                <a:gd name="T29" fmla="*/ 86 h 153"/>
                <a:gd name="T30" fmla="*/ 129 w 146"/>
                <a:gd name="T31" fmla="*/ 116 h 153"/>
                <a:gd name="T32" fmla="*/ 129 w 146"/>
                <a:gd name="T33" fmla="*/ 137 h 153"/>
                <a:gd name="T34" fmla="*/ 115 w 146"/>
                <a:gd name="T35" fmla="*/ 147 h 153"/>
                <a:gd name="T36" fmla="*/ 106 w 146"/>
                <a:gd name="T37" fmla="*/ 142 h 153"/>
                <a:gd name="T38" fmla="*/ 71 w 146"/>
                <a:gd name="T39" fmla="*/ 153 h 15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6" h="153">
                  <a:moveTo>
                    <a:pt x="71" y="153"/>
                  </a:moveTo>
                  <a:lnTo>
                    <a:pt x="59" y="127"/>
                  </a:lnTo>
                  <a:lnTo>
                    <a:pt x="35" y="116"/>
                  </a:lnTo>
                  <a:lnTo>
                    <a:pt x="20" y="95"/>
                  </a:lnTo>
                  <a:lnTo>
                    <a:pt x="13" y="84"/>
                  </a:lnTo>
                  <a:lnTo>
                    <a:pt x="32" y="64"/>
                  </a:lnTo>
                  <a:lnTo>
                    <a:pt x="33" y="52"/>
                  </a:lnTo>
                  <a:lnTo>
                    <a:pt x="19" y="33"/>
                  </a:lnTo>
                  <a:lnTo>
                    <a:pt x="18" y="24"/>
                  </a:lnTo>
                  <a:lnTo>
                    <a:pt x="6" y="16"/>
                  </a:lnTo>
                  <a:lnTo>
                    <a:pt x="0" y="0"/>
                  </a:lnTo>
                  <a:lnTo>
                    <a:pt x="45" y="14"/>
                  </a:lnTo>
                  <a:lnTo>
                    <a:pt x="58" y="11"/>
                  </a:lnTo>
                  <a:lnTo>
                    <a:pt x="111" y="46"/>
                  </a:lnTo>
                  <a:lnTo>
                    <a:pt x="146" y="86"/>
                  </a:lnTo>
                  <a:lnTo>
                    <a:pt x="129" y="116"/>
                  </a:lnTo>
                  <a:lnTo>
                    <a:pt x="129" y="137"/>
                  </a:lnTo>
                  <a:lnTo>
                    <a:pt x="115" y="147"/>
                  </a:lnTo>
                  <a:lnTo>
                    <a:pt x="106" y="142"/>
                  </a:lnTo>
                  <a:lnTo>
                    <a:pt x="71" y="15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1" name="Freeform 648"/>
            <p:cNvSpPr>
              <a:spLocks/>
            </p:cNvSpPr>
            <p:nvPr/>
          </p:nvSpPr>
          <p:spPr bwMode="auto">
            <a:xfrm>
              <a:off x="4401" y="2278"/>
              <a:ext cx="196" cy="223"/>
            </a:xfrm>
            <a:custGeom>
              <a:avLst/>
              <a:gdLst>
                <a:gd name="T0" fmla="*/ 69 w 196"/>
                <a:gd name="T1" fmla="*/ 223 h 223"/>
                <a:gd name="T2" fmla="*/ 54 w 196"/>
                <a:gd name="T3" fmla="*/ 209 h 223"/>
                <a:gd name="T4" fmla="*/ 19 w 196"/>
                <a:gd name="T5" fmla="*/ 169 h 223"/>
                <a:gd name="T6" fmla="*/ 39 w 196"/>
                <a:gd name="T7" fmla="*/ 149 h 223"/>
                <a:gd name="T8" fmla="*/ 5 w 196"/>
                <a:gd name="T9" fmla="*/ 106 h 223"/>
                <a:gd name="T10" fmla="*/ 0 w 196"/>
                <a:gd name="T11" fmla="*/ 69 h 223"/>
                <a:gd name="T12" fmla="*/ 46 w 196"/>
                <a:gd name="T13" fmla="*/ 20 h 223"/>
                <a:gd name="T14" fmla="*/ 90 w 196"/>
                <a:gd name="T15" fmla="*/ 0 h 223"/>
                <a:gd name="T16" fmla="*/ 107 w 196"/>
                <a:gd name="T17" fmla="*/ 13 h 223"/>
                <a:gd name="T18" fmla="*/ 129 w 196"/>
                <a:gd name="T19" fmla="*/ 21 h 223"/>
                <a:gd name="T20" fmla="*/ 144 w 196"/>
                <a:gd name="T21" fmla="*/ 46 h 223"/>
                <a:gd name="T22" fmla="*/ 150 w 196"/>
                <a:gd name="T23" fmla="*/ 86 h 223"/>
                <a:gd name="T24" fmla="*/ 174 w 196"/>
                <a:gd name="T25" fmla="*/ 115 h 223"/>
                <a:gd name="T26" fmla="*/ 196 w 196"/>
                <a:gd name="T27" fmla="*/ 126 h 223"/>
                <a:gd name="T28" fmla="*/ 190 w 196"/>
                <a:gd name="T29" fmla="*/ 164 h 223"/>
                <a:gd name="T30" fmla="*/ 184 w 196"/>
                <a:gd name="T31" fmla="*/ 164 h 223"/>
                <a:gd name="T32" fmla="*/ 152 w 196"/>
                <a:gd name="T33" fmla="*/ 169 h 223"/>
                <a:gd name="T34" fmla="*/ 99 w 196"/>
                <a:gd name="T35" fmla="*/ 156 h 223"/>
                <a:gd name="T36" fmla="*/ 80 w 196"/>
                <a:gd name="T37" fmla="*/ 196 h 223"/>
                <a:gd name="T38" fmla="*/ 69 w 196"/>
                <a:gd name="T39" fmla="*/ 223 h 2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6" h="223">
                  <a:moveTo>
                    <a:pt x="69" y="223"/>
                  </a:moveTo>
                  <a:lnTo>
                    <a:pt x="54" y="209"/>
                  </a:lnTo>
                  <a:lnTo>
                    <a:pt x="19" y="169"/>
                  </a:lnTo>
                  <a:lnTo>
                    <a:pt x="39" y="149"/>
                  </a:lnTo>
                  <a:lnTo>
                    <a:pt x="5" y="106"/>
                  </a:lnTo>
                  <a:lnTo>
                    <a:pt x="0" y="69"/>
                  </a:lnTo>
                  <a:lnTo>
                    <a:pt x="46" y="20"/>
                  </a:lnTo>
                  <a:lnTo>
                    <a:pt x="90" y="0"/>
                  </a:lnTo>
                  <a:lnTo>
                    <a:pt x="107" y="13"/>
                  </a:lnTo>
                  <a:lnTo>
                    <a:pt x="129" y="21"/>
                  </a:lnTo>
                  <a:lnTo>
                    <a:pt x="144" y="46"/>
                  </a:lnTo>
                  <a:lnTo>
                    <a:pt x="150" y="86"/>
                  </a:lnTo>
                  <a:lnTo>
                    <a:pt x="174" y="115"/>
                  </a:lnTo>
                  <a:lnTo>
                    <a:pt x="196" y="126"/>
                  </a:lnTo>
                  <a:lnTo>
                    <a:pt x="190" y="164"/>
                  </a:lnTo>
                  <a:lnTo>
                    <a:pt x="184" y="164"/>
                  </a:lnTo>
                  <a:lnTo>
                    <a:pt x="152" y="169"/>
                  </a:lnTo>
                  <a:lnTo>
                    <a:pt x="99" y="156"/>
                  </a:lnTo>
                  <a:lnTo>
                    <a:pt x="80" y="196"/>
                  </a:lnTo>
                  <a:lnTo>
                    <a:pt x="69" y="22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2" name="Freeform 649"/>
            <p:cNvSpPr>
              <a:spLocks/>
            </p:cNvSpPr>
            <p:nvPr/>
          </p:nvSpPr>
          <p:spPr bwMode="auto">
            <a:xfrm>
              <a:off x="3293" y="3551"/>
              <a:ext cx="20" cy="29"/>
            </a:xfrm>
            <a:custGeom>
              <a:avLst/>
              <a:gdLst>
                <a:gd name="T0" fmla="*/ 11 w 20"/>
                <a:gd name="T1" fmla="*/ 29 h 29"/>
                <a:gd name="T2" fmla="*/ 8 w 20"/>
                <a:gd name="T3" fmla="*/ 26 h 29"/>
                <a:gd name="T4" fmla="*/ 4 w 20"/>
                <a:gd name="T5" fmla="*/ 13 h 29"/>
                <a:gd name="T6" fmla="*/ 0 w 20"/>
                <a:gd name="T7" fmla="*/ 9 h 29"/>
                <a:gd name="T8" fmla="*/ 2 w 20"/>
                <a:gd name="T9" fmla="*/ 3 h 29"/>
                <a:gd name="T10" fmla="*/ 4 w 20"/>
                <a:gd name="T11" fmla="*/ 2 h 29"/>
                <a:gd name="T12" fmla="*/ 8 w 20"/>
                <a:gd name="T13" fmla="*/ 0 h 29"/>
                <a:gd name="T14" fmla="*/ 9 w 20"/>
                <a:gd name="T15" fmla="*/ 1 h 29"/>
                <a:gd name="T16" fmla="*/ 14 w 20"/>
                <a:gd name="T17" fmla="*/ 5 h 29"/>
                <a:gd name="T18" fmla="*/ 17 w 20"/>
                <a:gd name="T19" fmla="*/ 11 h 29"/>
                <a:gd name="T20" fmla="*/ 17 w 20"/>
                <a:gd name="T21" fmla="*/ 13 h 29"/>
                <a:gd name="T22" fmla="*/ 20 w 20"/>
                <a:gd name="T23" fmla="*/ 20 h 29"/>
                <a:gd name="T24" fmla="*/ 20 w 20"/>
                <a:gd name="T25" fmla="*/ 25 h 29"/>
                <a:gd name="T26" fmla="*/ 18 w 20"/>
                <a:gd name="T27" fmla="*/ 29 h 29"/>
                <a:gd name="T28" fmla="*/ 11 w 20"/>
                <a:gd name="T29" fmla="*/ 29 h 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0" h="29">
                  <a:moveTo>
                    <a:pt x="11" y="29"/>
                  </a:moveTo>
                  <a:lnTo>
                    <a:pt x="8" y="26"/>
                  </a:lnTo>
                  <a:lnTo>
                    <a:pt x="4" y="13"/>
                  </a:lnTo>
                  <a:lnTo>
                    <a:pt x="0" y="9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9" y="1"/>
                  </a:lnTo>
                  <a:lnTo>
                    <a:pt x="14" y="5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20" y="20"/>
                  </a:lnTo>
                  <a:lnTo>
                    <a:pt x="20" y="25"/>
                  </a:lnTo>
                  <a:lnTo>
                    <a:pt x="18" y="29"/>
                  </a:lnTo>
                  <a:lnTo>
                    <a:pt x="11" y="2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3" name="Freeform 650"/>
            <p:cNvSpPr>
              <a:spLocks/>
            </p:cNvSpPr>
            <p:nvPr/>
          </p:nvSpPr>
          <p:spPr bwMode="auto">
            <a:xfrm>
              <a:off x="4454" y="3044"/>
              <a:ext cx="131" cy="124"/>
            </a:xfrm>
            <a:custGeom>
              <a:avLst/>
              <a:gdLst>
                <a:gd name="T0" fmla="*/ 109 w 131"/>
                <a:gd name="T1" fmla="*/ 124 h 124"/>
                <a:gd name="T2" fmla="*/ 73 w 131"/>
                <a:gd name="T3" fmla="*/ 105 h 124"/>
                <a:gd name="T4" fmla="*/ 56 w 131"/>
                <a:gd name="T5" fmla="*/ 101 h 124"/>
                <a:gd name="T6" fmla="*/ 46 w 131"/>
                <a:gd name="T7" fmla="*/ 83 h 124"/>
                <a:gd name="T8" fmla="*/ 22 w 131"/>
                <a:gd name="T9" fmla="*/ 79 h 124"/>
                <a:gd name="T10" fmla="*/ 13 w 131"/>
                <a:gd name="T11" fmla="*/ 69 h 124"/>
                <a:gd name="T12" fmla="*/ 4 w 131"/>
                <a:gd name="T13" fmla="*/ 63 h 124"/>
                <a:gd name="T14" fmla="*/ 15 w 131"/>
                <a:gd name="T15" fmla="*/ 54 h 124"/>
                <a:gd name="T16" fmla="*/ 4 w 131"/>
                <a:gd name="T17" fmla="*/ 40 h 124"/>
                <a:gd name="T18" fmla="*/ 5 w 131"/>
                <a:gd name="T19" fmla="*/ 27 h 124"/>
                <a:gd name="T20" fmla="*/ 0 w 131"/>
                <a:gd name="T21" fmla="*/ 16 h 124"/>
                <a:gd name="T22" fmla="*/ 9 w 131"/>
                <a:gd name="T23" fmla="*/ 5 h 124"/>
                <a:gd name="T24" fmla="*/ 19 w 131"/>
                <a:gd name="T25" fmla="*/ 0 h 124"/>
                <a:gd name="T26" fmla="*/ 41 w 131"/>
                <a:gd name="T27" fmla="*/ 3 h 124"/>
                <a:gd name="T28" fmla="*/ 47 w 131"/>
                <a:gd name="T29" fmla="*/ 18 h 124"/>
                <a:gd name="T30" fmla="*/ 60 w 131"/>
                <a:gd name="T31" fmla="*/ 30 h 124"/>
                <a:gd name="T32" fmla="*/ 74 w 131"/>
                <a:gd name="T33" fmla="*/ 40 h 124"/>
                <a:gd name="T34" fmla="*/ 76 w 131"/>
                <a:gd name="T35" fmla="*/ 56 h 124"/>
                <a:gd name="T36" fmla="*/ 70 w 131"/>
                <a:gd name="T37" fmla="*/ 63 h 124"/>
                <a:gd name="T38" fmla="*/ 80 w 131"/>
                <a:gd name="T39" fmla="*/ 77 h 124"/>
                <a:gd name="T40" fmla="*/ 79 w 131"/>
                <a:gd name="T41" fmla="*/ 90 h 124"/>
                <a:gd name="T42" fmla="*/ 116 w 131"/>
                <a:gd name="T43" fmla="*/ 101 h 124"/>
                <a:gd name="T44" fmla="*/ 112 w 131"/>
                <a:gd name="T45" fmla="*/ 113 h 124"/>
                <a:gd name="T46" fmla="*/ 131 w 131"/>
                <a:gd name="T47" fmla="*/ 122 h 124"/>
                <a:gd name="T48" fmla="*/ 109 w 131"/>
                <a:gd name="T49" fmla="*/ 124 h 12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1" h="124">
                  <a:moveTo>
                    <a:pt x="109" y="124"/>
                  </a:moveTo>
                  <a:lnTo>
                    <a:pt x="73" y="105"/>
                  </a:lnTo>
                  <a:lnTo>
                    <a:pt x="56" y="101"/>
                  </a:lnTo>
                  <a:lnTo>
                    <a:pt x="46" y="83"/>
                  </a:lnTo>
                  <a:lnTo>
                    <a:pt x="22" y="79"/>
                  </a:lnTo>
                  <a:lnTo>
                    <a:pt x="13" y="69"/>
                  </a:lnTo>
                  <a:lnTo>
                    <a:pt x="4" y="63"/>
                  </a:lnTo>
                  <a:lnTo>
                    <a:pt x="15" y="54"/>
                  </a:lnTo>
                  <a:lnTo>
                    <a:pt x="4" y="40"/>
                  </a:lnTo>
                  <a:lnTo>
                    <a:pt x="5" y="27"/>
                  </a:lnTo>
                  <a:lnTo>
                    <a:pt x="0" y="16"/>
                  </a:lnTo>
                  <a:lnTo>
                    <a:pt x="9" y="5"/>
                  </a:lnTo>
                  <a:lnTo>
                    <a:pt x="19" y="0"/>
                  </a:lnTo>
                  <a:lnTo>
                    <a:pt x="41" y="3"/>
                  </a:lnTo>
                  <a:lnTo>
                    <a:pt x="47" y="18"/>
                  </a:lnTo>
                  <a:lnTo>
                    <a:pt x="60" y="30"/>
                  </a:lnTo>
                  <a:lnTo>
                    <a:pt x="74" y="40"/>
                  </a:lnTo>
                  <a:lnTo>
                    <a:pt x="76" y="56"/>
                  </a:lnTo>
                  <a:lnTo>
                    <a:pt x="70" y="63"/>
                  </a:lnTo>
                  <a:lnTo>
                    <a:pt x="80" y="77"/>
                  </a:lnTo>
                  <a:lnTo>
                    <a:pt x="79" y="90"/>
                  </a:lnTo>
                  <a:lnTo>
                    <a:pt x="116" y="101"/>
                  </a:lnTo>
                  <a:lnTo>
                    <a:pt x="112" y="113"/>
                  </a:lnTo>
                  <a:lnTo>
                    <a:pt x="131" y="122"/>
                  </a:lnTo>
                  <a:lnTo>
                    <a:pt x="109" y="1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4" name="Freeform 651"/>
            <p:cNvSpPr>
              <a:spLocks/>
            </p:cNvSpPr>
            <p:nvPr/>
          </p:nvSpPr>
          <p:spPr bwMode="auto">
            <a:xfrm>
              <a:off x="3206" y="3500"/>
              <a:ext cx="39" cy="39"/>
            </a:xfrm>
            <a:custGeom>
              <a:avLst/>
              <a:gdLst>
                <a:gd name="T0" fmla="*/ 20 w 39"/>
                <a:gd name="T1" fmla="*/ 39 h 39"/>
                <a:gd name="T2" fmla="*/ 15 w 39"/>
                <a:gd name="T3" fmla="*/ 38 h 39"/>
                <a:gd name="T4" fmla="*/ 10 w 39"/>
                <a:gd name="T5" fmla="*/ 34 h 39"/>
                <a:gd name="T6" fmla="*/ 4 w 39"/>
                <a:gd name="T7" fmla="*/ 27 h 39"/>
                <a:gd name="T8" fmla="*/ 2 w 39"/>
                <a:gd name="T9" fmla="*/ 26 h 39"/>
                <a:gd name="T10" fmla="*/ 0 w 39"/>
                <a:gd name="T11" fmla="*/ 26 h 39"/>
                <a:gd name="T12" fmla="*/ 0 w 39"/>
                <a:gd name="T13" fmla="*/ 23 h 39"/>
                <a:gd name="T14" fmla="*/ 31 w 39"/>
                <a:gd name="T15" fmla="*/ 0 h 39"/>
                <a:gd name="T16" fmla="*/ 31 w 39"/>
                <a:gd name="T17" fmla="*/ 1 h 39"/>
                <a:gd name="T18" fmla="*/ 31 w 39"/>
                <a:gd name="T19" fmla="*/ 1 h 39"/>
                <a:gd name="T20" fmla="*/ 36 w 39"/>
                <a:gd name="T21" fmla="*/ 9 h 39"/>
                <a:gd name="T22" fmla="*/ 38 w 39"/>
                <a:gd name="T23" fmla="*/ 14 h 39"/>
                <a:gd name="T24" fmla="*/ 39 w 39"/>
                <a:gd name="T25" fmla="*/ 25 h 39"/>
                <a:gd name="T26" fmla="*/ 36 w 39"/>
                <a:gd name="T27" fmla="*/ 30 h 39"/>
                <a:gd name="T28" fmla="*/ 33 w 39"/>
                <a:gd name="T29" fmla="*/ 36 h 39"/>
                <a:gd name="T30" fmla="*/ 25 w 39"/>
                <a:gd name="T31" fmla="*/ 36 h 39"/>
                <a:gd name="T32" fmla="*/ 20 w 39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lnTo>
                    <a:pt x="15" y="38"/>
                  </a:lnTo>
                  <a:lnTo>
                    <a:pt x="10" y="34"/>
                  </a:lnTo>
                  <a:lnTo>
                    <a:pt x="4" y="27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6" y="9"/>
                  </a:lnTo>
                  <a:lnTo>
                    <a:pt x="38" y="14"/>
                  </a:lnTo>
                  <a:lnTo>
                    <a:pt x="39" y="25"/>
                  </a:lnTo>
                  <a:lnTo>
                    <a:pt x="36" y="30"/>
                  </a:lnTo>
                  <a:lnTo>
                    <a:pt x="33" y="36"/>
                  </a:lnTo>
                  <a:lnTo>
                    <a:pt x="25" y="36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5" name="Freeform 652"/>
            <p:cNvSpPr>
              <a:spLocks/>
            </p:cNvSpPr>
            <p:nvPr/>
          </p:nvSpPr>
          <p:spPr bwMode="auto">
            <a:xfrm>
              <a:off x="4423" y="1918"/>
              <a:ext cx="291" cy="297"/>
            </a:xfrm>
            <a:custGeom>
              <a:avLst/>
              <a:gdLst>
                <a:gd name="T0" fmla="*/ 201 w 291"/>
                <a:gd name="T1" fmla="*/ 297 h 297"/>
                <a:gd name="T2" fmla="*/ 154 w 291"/>
                <a:gd name="T3" fmla="*/ 265 h 297"/>
                <a:gd name="T4" fmla="*/ 112 w 291"/>
                <a:gd name="T5" fmla="*/ 256 h 297"/>
                <a:gd name="T6" fmla="*/ 42 w 291"/>
                <a:gd name="T7" fmla="*/ 197 h 297"/>
                <a:gd name="T8" fmla="*/ 37 w 291"/>
                <a:gd name="T9" fmla="*/ 163 h 297"/>
                <a:gd name="T10" fmla="*/ 19 w 291"/>
                <a:gd name="T11" fmla="*/ 142 h 297"/>
                <a:gd name="T12" fmla="*/ 31 w 291"/>
                <a:gd name="T13" fmla="*/ 116 h 297"/>
                <a:gd name="T14" fmla="*/ 27 w 291"/>
                <a:gd name="T15" fmla="*/ 102 h 297"/>
                <a:gd name="T16" fmla="*/ 0 w 291"/>
                <a:gd name="T17" fmla="*/ 97 h 297"/>
                <a:gd name="T18" fmla="*/ 22 w 291"/>
                <a:gd name="T19" fmla="*/ 88 h 297"/>
                <a:gd name="T20" fmla="*/ 80 w 291"/>
                <a:gd name="T21" fmla="*/ 74 h 297"/>
                <a:gd name="T22" fmla="*/ 85 w 291"/>
                <a:gd name="T23" fmla="*/ 42 h 297"/>
                <a:gd name="T24" fmla="*/ 124 w 291"/>
                <a:gd name="T25" fmla="*/ 23 h 297"/>
                <a:gd name="T26" fmla="*/ 146 w 291"/>
                <a:gd name="T27" fmla="*/ 22 h 297"/>
                <a:gd name="T28" fmla="*/ 158 w 291"/>
                <a:gd name="T29" fmla="*/ 0 h 297"/>
                <a:gd name="T30" fmla="*/ 181 w 291"/>
                <a:gd name="T31" fmla="*/ 3 h 297"/>
                <a:gd name="T32" fmla="*/ 201 w 291"/>
                <a:gd name="T33" fmla="*/ 2 h 297"/>
                <a:gd name="T34" fmla="*/ 228 w 291"/>
                <a:gd name="T35" fmla="*/ 3 h 297"/>
                <a:gd name="T36" fmla="*/ 226 w 291"/>
                <a:gd name="T37" fmla="*/ 13 h 297"/>
                <a:gd name="T38" fmla="*/ 226 w 291"/>
                <a:gd name="T39" fmla="*/ 39 h 297"/>
                <a:gd name="T40" fmla="*/ 229 w 291"/>
                <a:gd name="T41" fmla="*/ 50 h 297"/>
                <a:gd name="T42" fmla="*/ 211 w 291"/>
                <a:gd name="T43" fmla="*/ 78 h 297"/>
                <a:gd name="T44" fmla="*/ 216 w 291"/>
                <a:gd name="T45" fmla="*/ 88 h 297"/>
                <a:gd name="T46" fmla="*/ 233 w 291"/>
                <a:gd name="T47" fmla="*/ 88 h 297"/>
                <a:gd name="T48" fmla="*/ 245 w 291"/>
                <a:gd name="T49" fmla="*/ 92 h 297"/>
                <a:gd name="T50" fmla="*/ 250 w 291"/>
                <a:gd name="T51" fmla="*/ 98 h 297"/>
                <a:gd name="T52" fmla="*/ 241 w 291"/>
                <a:gd name="T53" fmla="*/ 114 h 297"/>
                <a:gd name="T54" fmla="*/ 252 w 291"/>
                <a:gd name="T55" fmla="*/ 126 h 297"/>
                <a:gd name="T56" fmla="*/ 243 w 291"/>
                <a:gd name="T57" fmla="*/ 130 h 297"/>
                <a:gd name="T58" fmla="*/ 230 w 291"/>
                <a:gd name="T59" fmla="*/ 131 h 297"/>
                <a:gd name="T60" fmla="*/ 217 w 291"/>
                <a:gd name="T61" fmla="*/ 141 h 297"/>
                <a:gd name="T62" fmla="*/ 216 w 291"/>
                <a:gd name="T63" fmla="*/ 156 h 297"/>
                <a:gd name="T64" fmla="*/ 214 w 291"/>
                <a:gd name="T65" fmla="*/ 161 h 297"/>
                <a:gd name="T66" fmla="*/ 217 w 291"/>
                <a:gd name="T67" fmla="*/ 172 h 297"/>
                <a:gd name="T68" fmla="*/ 217 w 291"/>
                <a:gd name="T69" fmla="*/ 183 h 297"/>
                <a:gd name="T70" fmla="*/ 222 w 291"/>
                <a:gd name="T71" fmla="*/ 201 h 297"/>
                <a:gd name="T72" fmla="*/ 230 w 291"/>
                <a:gd name="T73" fmla="*/ 210 h 297"/>
                <a:gd name="T74" fmla="*/ 228 w 291"/>
                <a:gd name="T75" fmla="*/ 216 h 297"/>
                <a:gd name="T76" fmla="*/ 235 w 291"/>
                <a:gd name="T77" fmla="*/ 226 h 297"/>
                <a:gd name="T78" fmla="*/ 276 w 291"/>
                <a:gd name="T79" fmla="*/ 221 h 297"/>
                <a:gd name="T80" fmla="*/ 282 w 291"/>
                <a:gd name="T81" fmla="*/ 228 h 297"/>
                <a:gd name="T82" fmla="*/ 282 w 291"/>
                <a:gd name="T83" fmla="*/ 231 h 297"/>
                <a:gd name="T84" fmla="*/ 276 w 291"/>
                <a:gd name="T85" fmla="*/ 239 h 297"/>
                <a:gd name="T86" fmla="*/ 278 w 291"/>
                <a:gd name="T87" fmla="*/ 248 h 297"/>
                <a:gd name="T88" fmla="*/ 291 w 291"/>
                <a:gd name="T89" fmla="*/ 267 h 297"/>
                <a:gd name="T90" fmla="*/ 289 w 291"/>
                <a:gd name="T91" fmla="*/ 274 h 297"/>
                <a:gd name="T92" fmla="*/ 280 w 291"/>
                <a:gd name="T93" fmla="*/ 278 h 297"/>
                <a:gd name="T94" fmla="*/ 272 w 291"/>
                <a:gd name="T95" fmla="*/ 287 h 297"/>
                <a:gd name="T96" fmla="*/ 222 w 291"/>
                <a:gd name="T97" fmla="*/ 274 h 297"/>
                <a:gd name="T98" fmla="*/ 207 w 291"/>
                <a:gd name="T99" fmla="*/ 281 h 297"/>
                <a:gd name="T100" fmla="*/ 201 w 291"/>
                <a:gd name="T101" fmla="*/ 297 h 2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1" h="297">
                  <a:moveTo>
                    <a:pt x="201" y="297"/>
                  </a:moveTo>
                  <a:lnTo>
                    <a:pt x="154" y="265"/>
                  </a:lnTo>
                  <a:lnTo>
                    <a:pt x="112" y="256"/>
                  </a:lnTo>
                  <a:lnTo>
                    <a:pt x="42" y="197"/>
                  </a:lnTo>
                  <a:lnTo>
                    <a:pt x="37" y="163"/>
                  </a:lnTo>
                  <a:lnTo>
                    <a:pt x="19" y="142"/>
                  </a:lnTo>
                  <a:lnTo>
                    <a:pt x="31" y="116"/>
                  </a:lnTo>
                  <a:lnTo>
                    <a:pt x="27" y="102"/>
                  </a:lnTo>
                  <a:lnTo>
                    <a:pt x="0" y="97"/>
                  </a:lnTo>
                  <a:lnTo>
                    <a:pt x="22" y="88"/>
                  </a:lnTo>
                  <a:lnTo>
                    <a:pt x="80" y="74"/>
                  </a:lnTo>
                  <a:lnTo>
                    <a:pt x="85" y="42"/>
                  </a:lnTo>
                  <a:lnTo>
                    <a:pt x="124" y="23"/>
                  </a:lnTo>
                  <a:lnTo>
                    <a:pt x="146" y="22"/>
                  </a:lnTo>
                  <a:lnTo>
                    <a:pt x="158" y="0"/>
                  </a:lnTo>
                  <a:lnTo>
                    <a:pt x="181" y="3"/>
                  </a:lnTo>
                  <a:lnTo>
                    <a:pt x="201" y="2"/>
                  </a:lnTo>
                  <a:lnTo>
                    <a:pt x="228" y="3"/>
                  </a:lnTo>
                  <a:lnTo>
                    <a:pt x="226" y="13"/>
                  </a:lnTo>
                  <a:lnTo>
                    <a:pt x="226" y="39"/>
                  </a:lnTo>
                  <a:lnTo>
                    <a:pt x="229" y="50"/>
                  </a:lnTo>
                  <a:lnTo>
                    <a:pt x="211" y="78"/>
                  </a:lnTo>
                  <a:lnTo>
                    <a:pt x="216" y="88"/>
                  </a:lnTo>
                  <a:lnTo>
                    <a:pt x="233" y="88"/>
                  </a:lnTo>
                  <a:lnTo>
                    <a:pt x="245" y="92"/>
                  </a:lnTo>
                  <a:lnTo>
                    <a:pt x="250" y="98"/>
                  </a:lnTo>
                  <a:lnTo>
                    <a:pt x="241" y="114"/>
                  </a:lnTo>
                  <a:lnTo>
                    <a:pt x="252" y="126"/>
                  </a:lnTo>
                  <a:lnTo>
                    <a:pt x="243" y="130"/>
                  </a:lnTo>
                  <a:lnTo>
                    <a:pt x="230" y="131"/>
                  </a:lnTo>
                  <a:lnTo>
                    <a:pt x="217" y="141"/>
                  </a:lnTo>
                  <a:lnTo>
                    <a:pt x="216" y="156"/>
                  </a:lnTo>
                  <a:lnTo>
                    <a:pt x="214" y="161"/>
                  </a:lnTo>
                  <a:lnTo>
                    <a:pt x="217" y="172"/>
                  </a:lnTo>
                  <a:lnTo>
                    <a:pt x="217" y="183"/>
                  </a:lnTo>
                  <a:lnTo>
                    <a:pt x="222" y="201"/>
                  </a:lnTo>
                  <a:lnTo>
                    <a:pt x="230" y="210"/>
                  </a:lnTo>
                  <a:lnTo>
                    <a:pt x="228" y="216"/>
                  </a:lnTo>
                  <a:lnTo>
                    <a:pt x="235" y="226"/>
                  </a:lnTo>
                  <a:lnTo>
                    <a:pt x="276" y="221"/>
                  </a:lnTo>
                  <a:lnTo>
                    <a:pt x="282" y="228"/>
                  </a:lnTo>
                  <a:lnTo>
                    <a:pt x="282" y="231"/>
                  </a:lnTo>
                  <a:lnTo>
                    <a:pt x="276" y="239"/>
                  </a:lnTo>
                  <a:lnTo>
                    <a:pt x="278" y="248"/>
                  </a:lnTo>
                  <a:lnTo>
                    <a:pt x="291" y="267"/>
                  </a:lnTo>
                  <a:lnTo>
                    <a:pt x="289" y="274"/>
                  </a:lnTo>
                  <a:lnTo>
                    <a:pt x="280" y="278"/>
                  </a:lnTo>
                  <a:lnTo>
                    <a:pt x="272" y="287"/>
                  </a:lnTo>
                  <a:lnTo>
                    <a:pt x="222" y="274"/>
                  </a:lnTo>
                  <a:lnTo>
                    <a:pt x="207" y="281"/>
                  </a:lnTo>
                  <a:lnTo>
                    <a:pt x="201" y="29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6" name="Freeform 653"/>
            <p:cNvSpPr>
              <a:spLocks/>
            </p:cNvSpPr>
            <p:nvPr/>
          </p:nvSpPr>
          <p:spPr bwMode="auto">
            <a:xfrm>
              <a:off x="4269" y="2759"/>
              <a:ext cx="100" cy="123"/>
            </a:xfrm>
            <a:custGeom>
              <a:avLst/>
              <a:gdLst>
                <a:gd name="T0" fmla="*/ 51 w 100"/>
                <a:gd name="T1" fmla="*/ 123 h 123"/>
                <a:gd name="T2" fmla="*/ 40 w 100"/>
                <a:gd name="T3" fmla="*/ 115 h 123"/>
                <a:gd name="T4" fmla="*/ 31 w 100"/>
                <a:gd name="T5" fmla="*/ 117 h 123"/>
                <a:gd name="T6" fmla="*/ 15 w 100"/>
                <a:gd name="T7" fmla="*/ 118 h 123"/>
                <a:gd name="T8" fmla="*/ 5 w 100"/>
                <a:gd name="T9" fmla="*/ 115 h 123"/>
                <a:gd name="T10" fmla="*/ 10 w 100"/>
                <a:gd name="T11" fmla="*/ 92 h 123"/>
                <a:gd name="T12" fmla="*/ 7 w 100"/>
                <a:gd name="T13" fmla="*/ 83 h 123"/>
                <a:gd name="T14" fmla="*/ 16 w 100"/>
                <a:gd name="T15" fmla="*/ 71 h 123"/>
                <a:gd name="T16" fmla="*/ 0 w 100"/>
                <a:gd name="T17" fmla="*/ 15 h 123"/>
                <a:gd name="T18" fmla="*/ 10 w 100"/>
                <a:gd name="T19" fmla="*/ 0 h 123"/>
                <a:gd name="T20" fmla="*/ 25 w 100"/>
                <a:gd name="T21" fmla="*/ 30 h 123"/>
                <a:gd name="T22" fmla="*/ 40 w 100"/>
                <a:gd name="T23" fmla="*/ 27 h 123"/>
                <a:gd name="T24" fmla="*/ 63 w 100"/>
                <a:gd name="T25" fmla="*/ 46 h 123"/>
                <a:gd name="T26" fmla="*/ 93 w 100"/>
                <a:gd name="T27" fmla="*/ 45 h 123"/>
                <a:gd name="T28" fmla="*/ 100 w 100"/>
                <a:gd name="T29" fmla="*/ 70 h 123"/>
                <a:gd name="T30" fmla="*/ 88 w 100"/>
                <a:gd name="T31" fmla="*/ 74 h 123"/>
                <a:gd name="T32" fmla="*/ 90 w 100"/>
                <a:gd name="T33" fmla="*/ 93 h 123"/>
                <a:gd name="T34" fmla="*/ 83 w 100"/>
                <a:gd name="T35" fmla="*/ 109 h 123"/>
                <a:gd name="T36" fmla="*/ 73 w 100"/>
                <a:gd name="T37" fmla="*/ 109 h 123"/>
                <a:gd name="T38" fmla="*/ 56 w 100"/>
                <a:gd name="T39" fmla="*/ 117 h 123"/>
                <a:gd name="T40" fmla="*/ 51 w 100"/>
                <a:gd name="T41" fmla="*/ 123 h 12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123">
                  <a:moveTo>
                    <a:pt x="51" y="123"/>
                  </a:moveTo>
                  <a:lnTo>
                    <a:pt x="40" y="115"/>
                  </a:lnTo>
                  <a:lnTo>
                    <a:pt x="31" y="117"/>
                  </a:lnTo>
                  <a:lnTo>
                    <a:pt x="15" y="118"/>
                  </a:lnTo>
                  <a:lnTo>
                    <a:pt x="5" y="115"/>
                  </a:lnTo>
                  <a:lnTo>
                    <a:pt x="10" y="92"/>
                  </a:lnTo>
                  <a:lnTo>
                    <a:pt x="7" y="83"/>
                  </a:lnTo>
                  <a:lnTo>
                    <a:pt x="16" y="71"/>
                  </a:lnTo>
                  <a:lnTo>
                    <a:pt x="0" y="15"/>
                  </a:lnTo>
                  <a:lnTo>
                    <a:pt x="10" y="0"/>
                  </a:lnTo>
                  <a:lnTo>
                    <a:pt x="25" y="30"/>
                  </a:lnTo>
                  <a:lnTo>
                    <a:pt x="40" y="27"/>
                  </a:lnTo>
                  <a:lnTo>
                    <a:pt x="63" y="46"/>
                  </a:lnTo>
                  <a:lnTo>
                    <a:pt x="93" y="45"/>
                  </a:lnTo>
                  <a:lnTo>
                    <a:pt x="100" y="70"/>
                  </a:lnTo>
                  <a:lnTo>
                    <a:pt x="88" y="74"/>
                  </a:lnTo>
                  <a:lnTo>
                    <a:pt x="90" y="93"/>
                  </a:lnTo>
                  <a:lnTo>
                    <a:pt x="83" y="109"/>
                  </a:lnTo>
                  <a:lnTo>
                    <a:pt x="73" y="109"/>
                  </a:lnTo>
                  <a:lnTo>
                    <a:pt x="56" y="117"/>
                  </a:lnTo>
                  <a:lnTo>
                    <a:pt x="51" y="12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7" name="Freeform 654"/>
            <p:cNvSpPr>
              <a:spLocks/>
            </p:cNvSpPr>
            <p:nvPr/>
          </p:nvSpPr>
          <p:spPr bwMode="auto">
            <a:xfrm>
              <a:off x="4058" y="3113"/>
              <a:ext cx="110" cy="126"/>
            </a:xfrm>
            <a:custGeom>
              <a:avLst/>
              <a:gdLst>
                <a:gd name="T0" fmla="*/ 54 w 110"/>
                <a:gd name="T1" fmla="*/ 126 h 126"/>
                <a:gd name="T2" fmla="*/ 45 w 110"/>
                <a:gd name="T3" fmla="*/ 110 h 126"/>
                <a:gd name="T4" fmla="*/ 15 w 110"/>
                <a:gd name="T5" fmla="*/ 120 h 126"/>
                <a:gd name="T6" fmla="*/ 5 w 110"/>
                <a:gd name="T7" fmla="*/ 97 h 126"/>
                <a:gd name="T8" fmla="*/ 8 w 110"/>
                <a:gd name="T9" fmla="*/ 86 h 126"/>
                <a:gd name="T10" fmla="*/ 0 w 110"/>
                <a:gd name="T11" fmla="*/ 71 h 126"/>
                <a:gd name="T12" fmla="*/ 10 w 110"/>
                <a:gd name="T13" fmla="*/ 29 h 126"/>
                <a:gd name="T14" fmla="*/ 11 w 110"/>
                <a:gd name="T15" fmla="*/ 11 h 126"/>
                <a:gd name="T16" fmla="*/ 27 w 110"/>
                <a:gd name="T17" fmla="*/ 10 h 126"/>
                <a:gd name="T18" fmla="*/ 39 w 110"/>
                <a:gd name="T19" fmla="*/ 0 h 126"/>
                <a:gd name="T20" fmla="*/ 51 w 110"/>
                <a:gd name="T21" fmla="*/ 9 h 126"/>
                <a:gd name="T22" fmla="*/ 67 w 110"/>
                <a:gd name="T23" fmla="*/ 24 h 126"/>
                <a:gd name="T24" fmla="*/ 63 w 110"/>
                <a:gd name="T25" fmla="*/ 45 h 126"/>
                <a:gd name="T26" fmla="*/ 79 w 110"/>
                <a:gd name="T27" fmla="*/ 55 h 126"/>
                <a:gd name="T28" fmla="*/ 65 w 110"/>
                <a:gd name="T29" fmla="*/ 75 h 126"/>
                <a:gd name="T30" fmla="*/ 80 w 110"/>
                <a:gd name="T31" fmla="*/ 90 h 126"/>
                <a:gd name="T32" fmla="*/ 91 w 110"/>
                <a:gd name="T33" fmla="*/ 75 h 126"/>
                <a:gd name="T34" fmla="*/ 110 w 110"/>
                <a:gd name="T35" fmla="*/ 102 h 126"/>
                <a:gd name="T36" fmla="*/ 69 w 110"/>
                <a:gd name="T37" fmla="*/ 107 h 126"/>
                <a:gd name="T38" fmla="*/ 54 w 110"/>
                <a:gd name="T39" fmla="*/ 126 h 1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10" h="126">
                  <a:moveTo>
                    <a:pt x="54" y="126"/>
                  </a:moveTo>
                  <a:lnTo>
                    <a:pt x="45" y="110"/>
                  </a:lnTo>
                  <a:lnTo>
                    <a:pt x="15" y="120"/>
                  </a:lnTo>
                  <a:lnTo>
                    <a:pt x="5" y="97"/>
                  </a:lnTo>
                  <a:lnTo>
                    <a:pt x="8" y="86"/>
                  </a:lnTo>
                  <a:lnTo>
                    <a:pt x="0" y="71"/>
                  </a:lnTo>
                  <a:lnTo>
                    <a:pt x="10" y="29"/>
                  </a:lnTo>
                  <a:lnTo>
                    <a:pt x="11" y="11"/>
                  </a:lnTo>
                  <a:lnTo>
                    <a:pt x="27" y="10"/>
                  </a:lnTo>
                  <a:lnTo>
                    <a:pt x="39" y="0"/>
                  </a:lnTo>
                  <a:lnTo>
                    <a:pt x="51" y="9"/>
                  </a:lnTo>
                  <a:lnTo>
                    <a:pt x="67" y="24"/>
                  </a:lnTo>
                  <a:lnTo>
                    <a:pt x="63" y="45"/>
                  </a:lnTo>
                  <a:lnTo>
                    <a:pt x="79" y="55"/>
                  </a:lnTo>
                  <a:lnTo>
                    <a:pt x="65" y="75"/>
                  </a:lnTo>
                  <a:lnTo>
                    <a:pt x="80" y="90"/>
                  </a:lnTo>
                  <a:lnTo>
                    <a:pt x="91" y="75"/>
                  </a:lnTo>
                  <a:lnTo>
                    <a:pt x="110" y="102"/>
                  </a:lnTo>
                  <a:lnTo>
                    <a:pt x="69" y="107"/>
                  </a:lnTo>
                  <a:lnTo>
                    <a:pt x="54" y="1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8" name="Freeform 655"/>
            <p:cNvSpPr>
              <a:spLocks/>
            </p:cNvSpPr>
            <p:nvPr/>
          </p:nvSpPr>
          <p:spPr bwMode="auto">
            <a:xfrm>
              <a:off x="3558" y="3233"/>
              <a:ext cx="80" cy="103"/>
            </a:xfrm>
            <a:custGeom>
              <a:avLst/>
              <a:gdLst>
                <a:gd name="T0" fmla="*/ 12 w 80"/>
                <a:gd name="T1" fmla="*/ 103 h 103"/>
                <a:gd name="T2" fmla="*/ 12 w 80"/>
                <a:gd name="T3" fmla="*/ 45 h 103"/>
                <a:gd name="T4" fmla="*/ 10 w 80"/>
                <a:gd name="T5" fmla="*/ 31 h 103"/>
                <a:gd name="T6" fmla="*/ 0 w 80"/>
                <a:gd name="T7" fmla="*/ 12 h 103"/>
                <a:gd name="T8" fmla="*/ 6 w 80"/>
                <a:gd name="T9" fmla="*/ 0 h 103"/>
                <a:gd name="T10" fmla="*/ 20 w 80"/>
                <a:gd name="T11" fmla="*/ 19 h 103"/>
                <a:gd name="T12" fmla="*/ 51 w 80"/>
                <a:gd name="T13" fmla="*/ 29 h 103"/>
                <a:gd name="T14" fmla="*/ 61 w 80"/>
                <a:gd name="T15" fmla="*/ 50 h 103"/>
                <a:gd name="T16" fmla="*/ 65 w 80"/>
                <a:gd name="T17" fmla="*/ 79 h 103"/>
                <a:gd name="T18" fmla="*/ 80 w 80"/>
                <a:gd name="T19" fmla="*/ 89 h 103"/>
                <a:gd name="T20" fmla="*/ 53 w 80"/>
                <a:gd name="T21" fmla="*/ 90 h 103"/>
                <a:gd name="T22" fmla="*/ 62 w 80"/>
                <a:gd name="T23" fmla="*/ 103 h 103"/>
                <a:gd name="T24" fmla="*/ 12 w 80"/>
                <a:gd name="T25" fmla="*/ 103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0" h="103">
                  <a:moveTo>
                    <a:pt x="12" y="103"/>
                  </a:moveTo>
                  <a:lnTo>
                    <a:pt x="12" y="45"/>
                  </a:lnTo>
                  <a:lnTo>
                    <a:pt x="10" y="31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0" y="19"/>
                  </a:lnTo>
                  <a:lnTo>
                    <a:pt x="51" y="29"/>
                  </a:lnTo>
                  <a:lnTo>
                    <a:pt x="61" y="50"/>
                  </a:lnTo>
                  <a:lnTo>
                    <a:pt x="65" y="79"/>
                  </a:lnTo>
                  <a:lnTo>
                    <a:pt x="80" y="89"/>
                  </a:lnTo>
                  <a:lnTo>
                    <a:pt x="53" y="90"/>
                  </a:lnTo>
                  <a:lnTo>
                    <a:pt x="62" y="103"/>
                  </a:lnTo>
                  <a:lnTo>
                    <a:pt x="12" y="10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19" name="Freeform 656"/>
            <p:cNvSpPr>
              <a:spLocks/>
            </p:cNvSpPr>
            <p:nvPr/>
          </p:nvSpPr>
          <p:spPr bwMode="auto">
            <a:xfrm>
              <a:off x="4197" y="2136"/>
              <a:ext cx="149" cy="180"/>
            </a:xfrm>
            <a:custGeom>
              <a:avLst/>
              <a:gdLst>
                <a:gd name="T0" fmla="*/ 63 w 149"/>
                <a:gd name="T1" fmla="*/ 180 h 180"/>
                <a:gd name="T2" fmla="*/ 53 w 149"/>
                <a:gd name="T3" fmla="*/ 166 h 180"/>
                <a:gd name="T4" fmla="*/ 33 w 149"/>
                <a:gd name="T5" fmla="*/ 163 h 180"/>
                <a:gd name="T6" fmla="*/ 25 w 149"/>
                <a:gd name="T7" fmla="*/ 137 h 180"/>
                <a:gd name="T8" fmla="*/ 0 w 149"/>
                <a:gd name="T9" fmla="*/ 112 h 180"/>
                <a:gd name="T10" fmla="*/ 23 w 149"/>
                <a:gd name="T11" fmla="*/ 85 h 180"/>
                <a:gd name="T12" fmla="*/ 38 w 149"/>
                <a:gd name="T13" fmla="*/ 84 h 180"/>
                <a:gd name="T14" fmla="*/ 48 w 149"/>
                <a:gd name="T15" fmla="*/ 65 h 180"/>
                <a:gd name="T16" fmla="*/ 73 w 149"/>
                <a:gd name="T17" fmla="*/ 55 h 180"/>
                <a:gd name="T18" fmla="*/ 83 w 149"/>
                <a:gd name="T19" fmla="*/ 25 h 180"/>
                <a:gd name="T20" fmla="*/ 115 w 149"/>
                <a:gd name="T21" fmla="*/ 0 h 180"/>
                <a:gd name="T22" fmla="*/ 129 w 149"/>
                <a:gd name="T23" fmla="*/ 32 h 180"/>
                <a:gd name="T24" fmla="*/ 128 w 149"/>
                <a:gd name="T25" fmla="*/ 43 h 180"/>
                <a:gd name="T26" fmla="*/ 137 w 149"/>
                <a:gd name="T27" fmla="*/ 69 h 180"/>
                <a:gd name="T28" fmla="*/ 149 w 149"/>
                <a:gd name="T29" fmla="*/ 83 h 180"/>
                <a:gd name="T30" fmla="*/ 121 w 149"/>
                <a:gd name="T31" fmla="*/ 119 h 180"/>
                <a:gd name="T32" fmla="*/ 130 w 149"/>
                <a:gd name="T33" fmla="*/ 137 h 180"/>
                <a:gd name="T34" fmla="*/ 121 w 149"/>
                <a:gd name="T35" fmla="*/ 166 h 180"/>
                <a:gd name="T36" fmla="*/ 101 w 149"/>
                <a:gd name="T37" fmla="*/ 171 h 180"/>
                <a:gd name="T38" fmla="*/ 87 w 149"/>
                <a:gd name="T39" fmla="*/ 161 h 180"/>
                <a:gd name="T40" fmla="*/ 70 w 149"/>
                <a:gd name="T41" fmla="*/ 169 h 180"/>
                <a:gd name="T42" fmla="*/ 63 w 149"/>
                <a:gd name="T43" fmla="*/ 180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9" h="180">
                  <a:moveTo>
                    <a:pt x="63" y="180"/>
                  </a:moveTo>
                  <a:lnTo>
                    <a:pt x="53" y="166"/>
                  </a:lnTo>
                  <a:lnTo>
                    <a:pt x="33" y="163"/>
                  </a:lnTo>
                  <a:lnTo>
                    <a:pt x="25" y="137"/>
                  </a:lnTo>
                  <a:lnTo>
                    <a:pt x="0" y="112"/>
                  </a:lnTo>
                  <a:lnTo>
                    <a:pt x="23" y="85"/>
                  </a:lnTo>
                  <a:lnTo>
                    <a:pt x="38" y="84"/>
                  </a:lnTo>
                  <a:lnTo>
                    <a:pt x="48" y="65"/>
                  </a:lnTo>
                  <a:lnTo>
                    <a:pt x="73" y="55"/>
                  </a:lnTo>
                  <a:lnTo>
                    <a:pt x="83" y="25"/>
                  </a:lnTo>
                  <a:lnTo>
                    <a:pt x="115" y="0"/>
                  </a:lnTo>
                  <a:lnTo>
                    <a:pt x="129" y="32"/>
                  </a:lnTo>
                  <a:lnTo>
                    <a:pt x="128" y="43"/>
                  </a:lnTo>
                  <a:lnTo>
                    <a:pt x="137" y="69"/>
                  </a:lnTo>
                  <a:lnTo>
                    <a:pt x="149" y="83"/>
                  </a:lnTo>
                  <a:lnTo>
                    <a:pt x="121" y="119"/>
                  </a:lnTo>
                  <a:lnTo>
                    <a:pt x="130" y="137"/>
                  </a:lnTo>
                  <a:lnTo>
                    <a:pt x="121" y="166"/>
                  </a:lnTo>
                  <a:lnTo>
                    <a:pt x="101" y="171"/>
                  </a:lnTo>
                  <a:lnTo>
                    <a:pt x="87" y="161"/>
                  </a:lnTo>
                  <a:lnTo>
                    <a:pt x="70" y="169"/>
                  </a:lnTo>
                  <a:lnTo>
                    <a:pt x="63" y="1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0" name="Freeform 657"/>
            <p:cNvSpPr>
              <a:spLocks/>
            </p:cNvSpPr>
            <p:nvPr/>
          </p:nvSpPr>
          <p:spPr bwMode="auto">
            <a:xfrm>
              <a:off x="3609" y="3097"/>
              <a:ext cx="123" cy="165"/>
            </a:xfrm>
            <a:custGeom>
              <a:avLst/>
              <a:gdLst>
                <a:gd name="T0" fmla="*/ 79 w 123"/>
                <a:gd name="T1" fmla="*/ 165 h 165"/>
                <a:gd name="T2" fmla="*/ 69 w 123"/>
                <a:gd name="T3" fmla="*/ 158 h 165"/>
                <a:gd name="T4" fmla="*/ 57 w 123"/>
                <a:gd name="T5" fmla="*/ 148 h 165"/>
                <a:gd name="T6" fmla="*/ 26 w 123"/>
                <a:gd name="T7" fmla="*/ 143 h 165"/>
                <a:gd name="T8" fmla="*/ 20 w 123"/>
                <a:gd name="T9" fmla="*/ 125 h 165"/>
                <a:gd name="T10" fmla="*/ 15 w 123"/>
                <a:gd name="T11" fmla="*/ 116 h 165"/>
                <a:gd name="T12" fmla="*/ 19 w 123"/>
                <a:gd name="T13" fmla="*/ 95 h 165"/>
                <a:gd name="T14" fmla="*/ 0 w 123"/>
                <a:gd name="T15" fmla="*/ 65 h 165"/>
                <a:gd name="T16" fmla="*/ 23 w 123"/>
                <a:gd name="T17" fmla="*/ 47 h 165"/>
                <a:gd name="T18" fmla="*/ 41 w 123"/>
                <a:gd name="T19" fmla="*/ 32 h 165"/>
                <a:gd name="T20" fmla="*/ 43 w 123"/>
                <a:gd name="T21" fmla="*/ 25 h 165"/>
                <a:gd name="T22" fmla="*/ 46 w 123"/>
                <a:gd name="T23" fmla="*/ 19 h 165"/>
                <a:gd name="T24" fmla="*/ 42 w 123"/>
                <a:gd name="T25" fmla="*/ 9 h 165"/>
                <a:gd name="T26" fmla="*/ 36 w 123"/>
                <a:gd name="T27" fmla="*/ 2 h 165"/>
                <a:gd name="T28" fmla="*/ 42 w 123"/>
                <a:gd name="T29" fmla="*/ 0 h 165"/>
                <a:gd name="T30" fmla="*/ 53 w 123"/>
                <a:gd name="T31" fmla="*/ 4 h 165"/>
                <a:gd name="T32" fmla="*/ 61 w 123"/>
                <a:gd name="T33" fmla="*/ 10 h 165"/>
                <a:gd name="T34" fmla="*/ 65 w 123"/>
                <a:gd name="T35" fmla="*/ 26 h 165"/>
                <a:gd name="T36" fmla="*/ 77 w 123"/>
                <a:gd name="T37" fmla="*/ 39 h 165"/>
                <a:gd name="T38" fmla="*/ 90 w 123"/>
                <a:gd name="T39" fmla="*/ 35 h 165"/>
                <a:gd name="T40" fmla="*/ 96 w 123"/>
                <a:gd name="T41" fmla="*/ 54 h 165"/>
                <a:gd name="T42" fmla="*/ 113 w 123"/>
                <a:gd name="T43" fmla="*/ 57 h 165"/>
                <a:gd name="T44" fmla="*/ 114 w 123"/>
                <a:gd name="T45" fmla="*/ 77 h 165"/>
                <a:gd name="T46" fmla="*/ 108 w 123"/>
                <a:gd name="T47" fmla="*/ 89 h 165"/>
                <a:gd name="T48" fmla="*/ 112 w 123"/>
                <a:gd name="T49" fmla="*/ 107 h 165"/>
                <a:gd name="T50" fmla="*/ 114 w 123"/>
                <a:gd name="T51" fmla="*/ 123 h 165"/>
                <a:gd name="T52" fmla="*/ 123 w 123"/>
                <a:gd name="T53" fmla="*/ 135 h 165"/>
                <a:gd name="T54" fmla="*/ 121 w 123"/>
                <a:gd name="T55" fmla="*/ 151 h 165"/>
                <a:gd name="T56" fmla="*/ 120 w 123"/>
                <a:gd name="T57" fmla="*/ 156 h 165"/>
                <a:gd name="T58" fmla="*/ 79 w 123"/>
                <a:gd name="T59" fmla="*/ 165 h 16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3" h="165">
                  <a:moveTo>
                    <a:pt x="79" y="165"/>
                  </a:moveTo>
                  <a:lnTo>
                    <a:pt x="69" y="158"/>
                  </a:lnTo>
                  <a:lnTo>
                    <a:pt x="57" y="148"/>
                  </a:lnTo>
                  <a:lnTo>
                    <a:pt x="26" y="143"/>
                  </a:lnTo>
                  <a:lnTo>
                    <a:pt x="20" y="125"/>
                  </a:lnTo>
                  <a:lnTo>
                    <a:pt x="15" y="116"/>
                  </a:lnTo>
                  <a:lnTo>
                    <a:pt x="19" y="95"/>
                  </a:lnTo>
                  <a:lnTo>
                    <a:pt x="0" y="65"/>
                  </a:lnTo>
                  <a:lnTo>
                    <a:pt x="23" y="47"/>
                  </a:lnTo>
                  <a:lnTo>
                    <a:pt x="41" y="32"/>
                  </a:lnTo>
                  <a:lnTo>
                    <a:pt x="43" y="25"/>
                  </a:lnTo>
                  <a:lnTo>
                    <a:pt x="46" y="19"/>
                  </a:lnTo>
                  <a:lnTo>
                    <a:pt x="42" y="9"/>
                  </a:lnTo>
                  <a:lnTo>
                    <a:pt x="36" y="2"/>
                  </a:lnTo>
                  <a:lnTo>
                    <a:pt x="42" y="0"/>
                  </a:lnTo>
                  <a:lnTo>
                    <a:pt x="53" y="4"/>
                  </a:lnTo>
                  <a:lnTo>
                    <a:pt x="61" y="10"/>
                  </a:lnTo>
                  <a:lnTo>
                    <a:pt x="65" y="26"/>
                  </a:lnTo>
                  <a:lnTo>
                    <a:pt x="77" y="39"/>
                  </a:lnTo>
                  <a:lnTo>
                    <a:pt x="90" y="35"/>
                  </a:lnTo>
                  <a:lnTo>
                    <a:pt x="96" y="54"/>
                  </a:lnTo>
                  <a:lnTo>
                    <a:pt x="113" y="57"/>
                  </a:lnTo>
                  <a:lnTo>
                    <a:pt x="114" y="77"/>
                  </a:lnTo>
                  <a:lnTo>
                    <a:pt x="108" y="89"/>
                  </a:lnTo>
                  <a:lnTo>
                    <a:pt x="112" y="107"/>
                  </a:lnTo>
                  <a:lnTo>
                    <a:pt x="114" y="123"/>
                  </a:lnTo>
                  <a:lnTo>
                    <a:pt x="123" y="135"/>
                  </a:lnTo>
                  <a:lnTo>
                    <a:pt x="121" y="151"/>
                  </a:lnTo>
                  <a:lnTo>
                    <a:pt x="120" y="156"/>
                  </a:lnTo>
                  <a:lnTo>
                    <a:pt x="79" y="16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1" name="Freeform 658"/>
            <p:cNvSpPr>
              <a:spLocks/>
            </p:cNvSpPr>
            <p:nvPr/>
          </p:nvSpPr>
          <p:spPr bwMode="auto">
            <a:xfrm>
              <a:off x="4074" y="2199"/>
              <a:ext cx="187" cy="200"/>
            </a:xfrm>
            <a:custGeom>
              <a:avLst/>
              <a:gdLst>
                <a:gd name="T0" fmla="*/ 107 w 187"/>
                <a:gd name="T1" fmla="*/ 200 h 200"/>
                <a:gd name="T2" fmla="*/ 50 w 187"/>
                <a:gd name="T3" fmla="*/ 163 h 200"/>
                <a:gd name="T4" fmla="*/ 20 w 187"/>
                <a:gd name="T5" fmla="*/ 120 h 200"/>
                <a:gd name="T6" fmla="*/ 9 w 187"/>
                <a:gd name="T7" fmla="*/ 83 h 200"/>
                <a:gd name="T8" fmla="*/ 4 w 187"/>
                <a:gd name="T9" fmla="*/ 66 h 200"/>
                <a:gd name="T10" fmla="*/ 13 w 187"/>
                <a:gd name="T11" fmla="*/ 63 h 200"/>
                <a:gd name="T12" fmla="*/ 12 w 187"/>
                <a:gd name="T13" fmla="*/ 40 h 200"/>
                <a:gd name="T14" fmla="*/ 0 w 187"/>
                <a:gd name="T15" fmla="*/ 21 h 200"/>
                <a:gd name="T16" fmla="*/ 19 w 187"/>
                <a:gd name="T17" fmla="*/ 0 h 200"/>
                <a:gd name="T18" fmla="*/ 48 w 187"/>
                <a:gd name="T19" fmla="*/ 36 h 200"/>
                <a:gd name="T20" fmla="*/ 71 w 187"/>
                <a:gd name="T21" fmla="*/ 28 h 200"/>
                <a:gd name="T22" fmla="*/ 112 w 187"/>
                <a:gd name="T23" fmla="*/ 54 h 200"/>
                <a:gd name="T24" fmla="*/ 123 w 187"/>
                <a:gd name="T25" fmla="*/ 49 h 200"/>
                <a:gd name="T26" fmla="*/ 148 w 187"/>
                <a:gd name="T27" fmla="*/ 74 h 200"/>
                <a:gd name="T28" fmla="*/ 156 w 187"/>
                <a:gd name="T29" fmla="*/ 100 h 200"/>
                <a:gd name="T30" fmla="*/ 176 w 187"/>
                <a:gd name="T31" fmla="*/ 103 h 200"/>
                <a:gd name="T32" fmla="*/ 186 w 187"/>
                <a:gd name="T33" fmla="*/ 117 h 200"/>
                <a:gd name="T34" fmla="*/ 187 w 187"/>
                <a:gd name="T35" fmla="*/ 132 h 200"/>
                <a:gd name="T36" fmla="*/ 136 w 187"/>
                <a:gd name="T37" fmla="*/ 128 h 200"/>
                <a:gd name="T38" fmla="*/ 126 w 187"/>
                <a:gd name="T39" fmla="*/ 136 h 200"/>
                <a:gd name="T40" fmla="*/ 122 w 187"/>
                <a:gd name="T41" fmla="*/ 149 h 200"/>
                <a:gd name="T42" fmla="*/ 101 w 187"/>
                <a:gd name="T43" fmla="*/ 156 h 200"/>
                <a:gd name="T44" fmla="*/ 112 w 187"/>
                <a:gd name="T45" fmla="*/ 171 h 200"/>
                <a:gd name="T46" fmla="*/ 107 w 187"/>
                <a:gd name="T47" fmla="*/ 200 h 2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7" h="200">
                  <a:moveTo>
                    <a:pt x="107" y="200"/>
                  </a:moveTo>
                  <a:lnTo>
                    <a:pt x="50" y="163"/>
                  </a:lnTo>
                  <a:lnTo>
                    <a:pt x="20" y="120"/>
                  </a:lnTo>
                  <a:lnTo>
                    <a:pt x="9" y="83"/>
                  </a:lnTo>
                  <a:lnTo>
                    <a:pt x="4" y="66"/>
                  </a:lnTo>
                  <a:lnTo>
                    <a:pt x="13" y="63"/>
                  </a:lnTo>
                  <a:lnTo>
                    <a:pt x="12" y="40"/>
                  </a:lnTo>
                  <a:lnTo>
                    <a:pt x="0" y="21"/>
                  </a:lnTo>
                  <a:lnTo>
                    <a:pt x="19" y="0"/>
                  </a:lnTo>
                  <a:lnTo>
                    <a:pt x="48" y="36"/>
                  </a:lnTo>
                  <a:lnTo>
                    <a:pt x="71" y="28"/>
                  </a:lnTo>
                  <a:lnTo>
                    <a:pt x="112" y="54"/>
                  </a:lnTo>
                  <a:lnTo>
                    <a:pt x="123" y="49"/>
                  </a:lnTo>
                  <a:lnTo>
                    <a:pt x="148" y="74"/>
                  </a:lnTo>
                  <a:lnTo>
                    <a:pt x="156" y="100"/>
                  </a:lnTo>
                  <a:lnTo>
                    <a:pt x="176" y="103"/>
                  </a:lnTo>
                  <a:lnTo>
                    <a:pt x="186" y="117"/>
                  </a:lnTo>
                  <a:lnTo>
                    <a:pt x="187" y="132"/>
                  </a:lnTo>
                  <a:lnTo>
                    <a:pt x="136" y="128"/>
                  </a:lnTo>
                  <a:lnTo>
                    <a:pt x="126" y="136"/>
                  </a:lnTo>
                  <a:lnTo>
                    <a:pt x="122" y="149"/>
                  </a:lnTo>
                  <a:lnTo>
                    <a:pt x="101" y="156"/>
                  </a:lnTo>
                  <a:lnTo>
                    <a:pt x="112" y="171"/>
                  </a:lnTo>
                  <a:lnTo>
                    <a:pt x="107" y="20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2" name="Freeform 659"/>
            <p:cNvSpPr>
              <a:spLocks/>
            </p:cNvSpPr>
            <p:nvPr/>
          </p:nvSpPr>
          <p:spPr bwMode="auto">
            <a:xfrm>
              <a:off x="4406" y="3218"/>
              <a:ext cx="99" cy="101"/>
            </a:xfrm>
            <a:custGeom>
              <a:avLst/>
              <a:gdLst>
                <a:gd name="T0" fmla="*/ 37 w 99"/>
                <a:gd name="T1" fmla="*/ 101 h 101"/>
                <a:gd name="T2" fmla="*/ 28 w 99"/>
                <a:gd name="T3" fmla="*/ 80 h 101"/>
                <a:gd name="T4" fmla="*/ 16 w 99"/>
                <a:gd name="T5" fmla="*/ 71 h 101"/>
                <a:gd name="T6" fmla="*/ 5 w 99"/>
                <a:gd name="T7" fmla="*/ 69 h 101"/>
                <a:gd name="T8" fmla="*/ 8 w 99"/>
                <a:gd name="T9" fmla="*/ 53 h 101"/>
                <a:gd name="T10" fmla="*/ 0 w 99"/>
                <a:gd name="T11" fmla="*/ 45 h 101"/>
                <a:gd name="T12" fmla="*/ 0 w 99"/>
                <a:gd name="T13" fmla="*/ 37 h 101"/>
                <a:gd name="T14" fmla="*/ 13 w 99"/>
                <a:gd name="T15" fmla="*/ 40 h 101"/>
                <a:gd name="T16" fmla="*/ 13 w 99"/>
                <a:gd name="T17" fmla="*/ 26 h 101"/>
                <a:gd name="T18" fmla="*/ 27 w 99"/>
                <a:gd name="T19" fmla="*/ 10 h 101"/>
                <a:gd name="T20" fmla="*/ 75 w 99"/>
                <a:gd name="T21" fmla="*/ 0 h 101"/>
                <a:gd name="T22" fmla="*/ 97 w 99"/>
                <a:gd name="T23" fmla="*/ 29 h 101"/>
                <a:gd name="T24" fmla="*/ 83 w 99"/>
                <a:gd name="T25" fmla="*/ 43 h 101"/>
                <a:gd name="T26" fmla="*/ 85 w 99"/>
                <a:gd name="T27" fmla="*/ 53 h 101"/>
                <a:gd name="T28" fmla="*/ 99 w 99"/>
                <a:gd name="T29" fmla="*/ 63 h 101"/>
                <a:gd name="T30" fmla="*/ 88 w 99"/>
                <a:gd name="T31" fmla="*/ 79 h 101"/>
                <a:gd name="T32" fmla="*/ 68 w 99"/>
                <a:gd name="T33" fmla="*/ 88 h 101"/>
                <a:gd name="T34" fmla="*/ 49 w 99"/>
                <a:gd name="T35" fmla="*/ 85 h 101"/>
                <a:gd name="T36" fmla="*/ 46 w 99"/>
                <a:gd name="T37" fmla="*/ 94 h 101"/>
                <a:gd name="T38" fmla="*/ 37 w 99"/>
                <a:gd name="T39" fmla="*/ 101 h 10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9" h="101">
                  <a:moveTo>
                    <a:pt x="37" y="101"/>
                  </a:moveTo>
                  <a:lnTo>
                    <a:pt x="28" y="80"/>
                  </a:lnTo>
                  <a:lnTo>
                    <a:pt x="16" y="71"/>
                  </a:lnTo>
                  <a:lnTo>
                    <a:pt x="5" y="69"/>
                  </a:lnTo>
                  <a:lnTo>
                    <a:pt x="8" y="53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13" y="40"/>
                  </a:lnTo>
                  <a:lnTo>
                    <a:pt x="13" y="26"/>
                  </a:lnTo>
                  <a:lnTo>
                    <a:pt x="27" y="10"/>
                  </a:lnTo>
                  <a:lnTo>
                    <a:pt x="75" y="0"/>
                  </a:lnTo>
                  <a:lnTo>
                    <a:pt x="97" y="29"/>
                  </a:lnTo>
                  <a:lnTo>
                    <a:pt x="83" y="43"/>
                  </a:lnTo>
                  <a:lnTo>
                    <a:pt x="85" y="53"/>
                  </a:lnTo>
                  <a:lnTo>
                    <a:pt x="99" y="63"/>
                  </a:lnTo>
                  <a:lnTo>
                    <a:pt x="88" y="79"/>
                  </a:lnTo>
                  <a:lnTo>
                    <a:pt x="68" y="88"/>
                  </a:lnTo>
                  <a:lnTo>
                    <a:pt x="49" y="85"/>
                  </a:lnTo>
                  <a:lnTo>
                    <a:pt x="46" y="94"/>
                  </a:lnTo>
                  <a:lnTo>
                    <a:pt x="37" y="10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3" name="Freeform 660"/>
            <p:cNvSpPr>
              <a:spLocks/>
            </p:cNvSpPr>
            <p:nvPr/>
          </p:nvSpPr>
          <p:spPr bwMode="auto">
            <a:xfrm>
              <a:off x="4384" y="1817"/>
              <a:ext cx="197" cy="189"/>
            </a:xfrm>
            <a:custGeom>
              <a:avLst/>
              <a:gdLst>
                <a:gd name="T0" fmla="*/ 61 w 197"/>
                <a:gd name="T1" fmla="*/ 189 h 189"/>
                <a:gd name="T2" fmla="*/ 58 w 197"/>
                <a:gd name="T3" fmla="*/ 161 h 189"/>
                <a:gd name="T4" fmla="*/ 36 w 197"/>
                <a:gd name="T5" fmla="*/ 140 h 189"/>
                <a:gd name="T6" fmla="*/ 21 w 197"/>
                <a:gd name="T7" fmla="*/ 139 h 189"/>
                <a:gd name="T8" fmla="*/ 9 w 197"/>
                <a:gd name="T9" fmla="*/ 108 h 189"/>
                <a:gd name="T10" fmla="*/ 15 w 197"/>
                <a:gd name="T11" fmla="*/ 63 h 189"/>
                <a:gd name="T12" fmla="*/ 0 w 197"/>
                <a:gd name="T13" fmla="*/ 22 h 189"/>
                <a:gd name="T14" fmla="*/ 6 w 197"/>
                <a:gd name="T15" fmla="*/ 8 h 189"/>
                <a:gd name="T16" fmla="*/ 66 w 197"/>
                <a:gd name="T17" fmla="*/ 15 h 189"/>
                <a:gd name="T18" fmla="*/ 103 w 197"/>
                <a:gd name="T19" fmla="*/ 0 h 189"/>
                <a:gd name="T20" fmla="*/ 120 w 197"/>
                <a:gd name="T21" fmla="*/ 33 h 189"/>
                <a:gd name="T22" fmla="*/ 124 w 197"/>
                <a:gd name="T23" fmla="*/ 71 h 189"/>
                <a:gd name="T24" fmla="*/ 148 w 197"/>
                <a:gd name="T25" fmla="*/ 77 h 189"/>
                <a:gd name="T26" fmla="*/ 158 w 197"/>
                <a:gd name="T27" fmla="*/ 62 h 189"/>
                <a:gd name="T28" fmla="*/ 176 w 197"/>
                <a:gd name="T29" fmla="*/ 86 h 189"/>
                <a:gd name="T30" fmla="*/ 197 w 197"/>
                <a:gd name="T31" fmla="*/ 101 h 189"/>
                <a:gd name="T32" fmla="*/ 185 w 197"/>
                <a:gd name="T33" fmla="*/ 123 h 189"/>
                <a:gd name="T34" fmla="*/ 163 w 197"/>
                <a:gd name="T35" fmla="*/ 124 h 189"/>
                <a:gd name="T36" fmla="*/ 124 w 197"/>
                <a:gd name="T37" fmla="*/ 143 h 189"/>
                <a:gd name="T38" fmla="*/ 119 w 197"/>
                <a:gd name="T39" fmla="*/ 175 h 189"/>
                <a:gd name="T40" fmla="*/ 61 w 197"/>
                <a:gd name="T41" fmla="*/ 189 h 1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7" h="189">
                  <a:moveTo>
                    <a:pt x="61" y="189"/>
                  </a:moveTo>
                  <a:lnTo>
                    <a:pt x="58" y="161"/>
                  </a:lnTo>
                  <a:lnTo>
                    <a:pt x="36" y="140"/>
                  </a:lnTo>
                  <a:lnTo>
                    <a:pt x="21" y="139"/>
                  </a:lnTo>
                  <a:lnTo>
                    <a:pt x="9" y="108"/>
                  </a:lnTo>
                  <a:lnTo>
                    <a:pt x="15" y="63"/>
                  </a:lnTo>
                  <a:lnTo>
                    <a:pt x="0" y="22"/>
                  </a:lnTo>
                  <a:lnTo>
                    <a:pt x="6" y="8"/>
                  </a:lnTo>
                  <a:lnTo>
                    <a:pt x="66" y="15"/>
                  </a:lnTo>
                  <a:lnTo>
                    <a:pt x="103" y="0"/>
                  </a:lnTo>
                  <a:lnTo>
                    <a:pt x="120" y="33"/>
                  </a:lnTo>
                  <a:lnTo>
                    <a:pt x="124" y="71"/>
                  </a:lnTo>
                  <a:lnTo>
                    <a:pt x="148" y="77"/>
                  </a:lnTo>
                  <a:lnTo>
                    <a:pt x="158" y="62"/>
                  </a:lnTo>
                  <a:lnTo>
                    <a:pt x="176" y="86"/>
                  </a:lnTo>
                  <a:lnTo>
                    <a:pt x="197" y="101"/>
                  </a:lnTo>
                  <a:lnTo>
                    <a:pt x="185" y="123"/>
                  </a:lnTo>
                  <a:lnTo>
                    <a:pt x="163" y="124"/>
                  </a:lnTo>
                  <a:lnTo>
                    <a:pt x="124" y="143"/>
                  </a:lnTo>
                  <a:lnTo>
                    <a:pt x="119" y="175"/>
                  </a:lnTo>
                  <a:lnTo>
                    <a:pt x="61" y="1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4" name="Freeform 661"/>
            <p:cNvSpPr>
              <a:spLocks/>
            </p:cNvSpPr>
            <p:nvPr/>
          </p:nvSpPr>
          <p:spPr bwMode="auto">
            <a:xfrm>
              <a:off x="3436" y="3420"/>
              <a:ext cx="44" cy="41"/>
            </a:xfrm>
            <a:custGeom>
              <a:avLst/>
              <a:gdLst>
                <a:gd name="T0" fmla="*/ 31 w 44"/>
                <a:gd name="T1" fmla="*/ 41 h 41"/>
                <a:gd name="T2" fmla="*/ 22 w 44"/>
                <a:gd name="T3" fmla="*/ 40 h 41"/>
                <a:gd name="T4" fmla="*/ 18 w 44"/>
                <a:gd name="T5" fmla="*/ 32 h 41"/>
                <a:gd name="T6" fmla="*/ 17 w 44"/>
                <a:gd name="T7" fmla="*/ 23 h 41"/>
                <a:gd name="T8" fmla="*/ 12 w 44"/>
                <a:gd name="T9" fmla="*/ 17 h 41"/>
                <a:gd name="T10" fmla="*/ 7 w 44"/>
                <a:gd name="T11" fmla="*/ 13 h 41"/>
                <a:gd name="T12" fmla="*/ 3 w 44"/>
                <a:gd name="T13" fmla="*/ 9 h 41"/>
                <a:gd name="T14" fmla="*/ 0 w 44"/>
                <a:gd name="T15" fmla="*/ 3 h 41"/>
                <a:gd name="T16" fmla="*/ 0 w 44"/>
                <a:gd name="T17" fmla="*/ 0 h 41"/>
                <a:gd name="T18" fmla="*/ 23 w 44"/>
                <a:gd name="T19" fmla="*/ 3 h 41"/>
                <a:gd name="T20" fmla="*/ 37 w 44"/>
                <a:gd name="T21" fmla="*/ 4 h 41"/>
                <a:gd name="T22" fmla="*/ 44 w 44"/>
                <a:gd name="T23" fmla="*/ 13 h 41"/>
                <a:gd name="T24" fmla="*/ 38 w 44"/>
                <a:gd name="T25" fmla="*/ 19 h 41"/>
                <a:gd name="T26" fmla="*/ 37 w 44"/>
                <a:gd name="T27" fmla="*/ 29 h 41"/>
                <a:gd name="T28" fmla="*/ 34 w 44"/>
                <a:gd name="T29" fmla="*/ 37 h 41"/>
                <a:gd name="T30" fmla="*/ 34 w 44"/>
                <a:gd name="T31" fmla="*/ 39 h 41"/>
                <a:gd name="T32" fmla="*/ 31 w 44"/>
                <a:gd name="T33" fmla="*/ 41 h 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41">
                  <a:moveTo>
                    <a:pt x="31" y="41"/>
                  </a:moveTo>
                  <a:lnTo>
                    <a:pt x="22" y="40"/>
                  </a:lnTo>
                  <a:lnTo>
                    <a:pt x="18" y="32"/>
                  </a:lnTo>
                  <a:lnTo>
                    <a:pt x="17" y="23"/>
                  </a:lnTo>
                  <a:lnTo>
                    <a:pt x="12" y="17"/>
                  </a:lnTo>
                  <a:lnTo>
                    <a:pt x="7" y="13"/>
                  </a:lnTo>
                  <a:lnTo>
                    <a:pt x="3" y="9"/>
                  </a:lnTo>
                  <a:lnTo>
                    <a:pt x="0" y="3"/>
                  </a:lnTo>
                  <a:lnTo>
                    <a:pt x="0" y="0"/>
                  </a:lnTo>
                  <a:lnTo>
                    <a:pt x="23" y="3"/>
                  </a:lnTo>
                  <a:lnTo>
                    <a:pt x="37" y="4"/>
                  </a:lnTo>
                  <a:lnTo>
                    <a:pt x="44" y="13"/>
                  </a:lnTo>
                  <a:lnTo>
                    <a:pt x="38" y="19"/>
                  </a:lnTo>
                  <a:lnTo>
                    <a:pt x="37" y="29"/>
                  </a:lnTo>
                  <a:lnTo>
                    <a:pt x="34" y="37"/>
                  </a:lnTo>
                  <a:lnTo>
                    <a:pt x="34" y="39"/>
                  </a:lnTo>
                  <a:lnTo>
                    <a:pt x="31" y="4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5" name="Freeform 662"/>
            <p:cNvSpPr>
              <a:spLocks/>
            </p:cNvSpPr>
            <p:nvPr/>
          </p:nvSpPr>
          <p:spPr bwMode="auto">
            <a:xfrm>
              <a:off x="3756" y="3337"/>
              <a:ext cx="86" cy="105"/>
            </a:xfrm>
            <a:custGeom>
              <a:avLst/>
              <a:gdLst>
                <a:gd name="T0" fmla="*/ 70 w 86"/>
                <a:gd name="T1" fmla="*/ 105 h 105"/>
                <a:gd name="T2" fmla="*/ 59 w 86"/>
                <a:gd name="T3" fmla="*/ 101 h 105"/>
                <a:gd name="T4" fmla="*/ 26 w 86"/>
                <a:gd name="T5" fmla="*/ 96 h 105"/>
                <a:gd name="T6" fmla="*/ 0 w 86"/>
                <a:gd name="T7" fmla="*/ 68 h 105"/>
                <a:gd name="T8" fmla="*/ 8 w 86"/>
                <a:gd name="T9" fmla="*/ 54 h 105"/>
                <a:gd name="T10" fmla="*/ 21 w 86"/>
                <a:gd name="T11" fmla="*/ 58 h 105"/>
                <a:gd name="T12" fmla="*/ 31 w 86"/>
                <a:gd name="T13" fmla="*/ 50 h 105"/>
                <a:gd name="T14" fmla="*/ 24 w 86"/>
                <a:gd name="T15" fmla="*/ 28 h 105"/>
                <a:gd name="T16" fmla="*/ 42 w 86"/>
                <a:gd name="T17" fmla="*/ 9 h 105"/>
                <a:gd name="T18" fmla="*/ 54 w 86"/>
                <a:gd name="T19" fmla="*/ 9 h 105"/>
                <a:gd name="T20" fmla="*/ 57 w 86"/>
                <a:gd name="T21" fmla="*/ 0 h 105"/>
                <a:gd name="T22" fmla="*/ 82 w 86"/>
                <a:gd name="T23" fmla="*/ 14 h 105"/>
                <a:gd name="T24" fmla="*/ 76 w 86"/>
                <a:gd name="T25" fmla="*/ 29 h 105"/>
                <a:gd name="T26" fmla="*/ 86 w 86"/>
                <a:gd name="T27" fmla="*/ 57 h 105"/>
                <a:gd name="T28" fmla="*/ 82 w 86"/>
                <a:gd name="T29" fmla="*/ 104 h 105"/>
                <a:gd name="T30" fmla="*/ 70 w 86"/>
                <a:gd name="T31" fmla="*/ 105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6" h="105">
                  <a:moveTo>
                    <a:pt x="70" y="105"/>
                  </a:moveTo>
                  <a:lnTo>
                    <a:pt x="59" y="101"/>
                  </a:lnTo>
                  <a:lnTo>
                    <a:pt x="26" y="96"/>
                  </a:lnTo>
                  <a:lnTo>
                    <a:pt x="0" y="68"/>
                  </a:lnTo>
                  <a:lnTo>
                    <a:pt x="8" y="54"/>
                  </a:lnTo>
                  <a:lnTo>
                    <a:pt x="21" y="58"/>
                  </a:lnTo>
                  <a:lnTo>
                    <a:pt x="31" y="50"/>
                  </a:lnTo>
                  <a:lnTo>
                    <a:pt x="24" y="28"/>
                  </a:lnTo>
                  <a:lnTo>
                    <a:pt x="42" y="9"/>
                  </a:lnTo>
                  <a:lnTo>
                    <a:pt x="54" y="9"/>
                  </a:lnTo>
                  <a:lnTo>
                    <a:pt x="57" y="0"/>
                  </a:lnTo>
                  <a:lnTo>
                    <a:pt x="82" y="14"/>
                  </a:lnTo>
                  <a:lnTo>
                    <a:pt x="76" y="29"/>
                  </a:lnTo>
                  <a:lnTo>
                    <a:pt x="86" y="57"/>
                  </a:lnTo>
                  <a:lnTo>
                    <a:pt x="82" y="104"/>
                  </a:lnTo>
                  <a:lnTo>
                    <a:pt x="70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6" name="Freeform 663"/>
            <p:cNvSpPr>
              <a:spLocks/>
            </p:cNvSpPr>
            <p:nvPr/>
          </p:nvSpPr>
          <p:spPr bwMode="auto">
            <a:xfrm>
              <a:off x="3775" y="3066"/>
              <a:ext cx="87" cy="128"/>
            </a:xfrm>
            <a:custGeom>
              <a:avLst/>
              <a:gdLst>
                <a:gd name="T0" fmla="*/ 50 w 87"/>
                <a:gd name="T1" fmla="*/ 128 h 128"/>
                <a:gd name="T2" fmla="*/ 28 w 87"/>
                <a:gd name="T3" fmla="*/ 126 h 128"/>
                <a:gd name="T4" fmla="*/ 27 w 87"/>
                <a:gd name="T5" fmla="*/ 109 h 128"/>
                <a:gd name="T6" fmla="*/ 10 w 87"/>
                <a:gd name="T7" fmla="*/ 110 h 128"/>
                <a:gd name="T8" fmla="*/ 0 w 87"/>
                <a:gd name="T9" fmla="*/ 93 h 128"/>
                <a:gd name="T10" fmla="*/ 15 w 87"/>
                <a:gd name="T11" fmla="*/ 94 h 128"/>
                <a:gd name="T12" fmla="*/ 33 w 87"/>
                <a:gd name="T13" fmla="*/ 92 h 128"/>
                <a:gd name="T14" fmla="*/ 29 w 87"/>
                <a:gd name="T15" fmla="*/ 50 h 128"/>
                <a:gd name="T16" fmla="*/ 51 w 87"/>
                <a:gd name="T17" fmla="*/ 0 h 128"/>
                <a:gd name="T18" fmla="*/ 72 w 87"/>
                <a:gd name="T19" fmla="*/ 16 h 128"/>
                <a:gd name="T20" fmla="*/ 85 w 87"/>
                <a:gd name="T21" fmla="*/ 15 h 128"/>
                <a:gd name="T22" fmla="*/ 87 w 87"/>
                <a:gd name="T23" fmla="*/ 67 h 128"/>
                <a:gd name="T24" fmla="*/ 50 w 87"/>
                <a:gd name="T25" fmla="*/ 128 h 1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" h="128">
                  <a:moveTo>
                    <a:pt x="50" y="128"/>
                  </a:moveTo>
                  <a:lnTo>
                    <a:pt x="28" y="126"/>
                  </a:lnTo>
                  <a:lnTo>
                    <a:pt x="27" y="109"/>
                  </a:lnTo>
                  <a:lnTo>
                    <a:pt x="10" y="110"/>
                  </a:lnTo>
                  <a:lnTo>
                    <a:pt x="0" y="93"/>
                  </a:lnTo>
                  <a:lnTo>
                    <a:pt x="15" y="94"/>
                  </a:lnTo>
                  <a:lnTo>
                    <a:pt x="33" y="92"/>
                  </a:lnTo>
                  <a:lnTo>
                    <a:pt x="29" y="50"/>
                  </a:lnTo>
                  <a:lnTo>
                    <a:pt x="51" y="0"/>
                  </a:lnTo>
                  <a:lnTo>
                    <a:pt x="72" y="16"/>
                  </a:lnTo>
                  <a:lnTo>
                    <a:pt x="85" y="15"/>
                  </a:lnTo>
                  <a:lnTo>
                    <a:pt x="87" y="67"/>
                  </a:lnTo>
                  <a:lnTo>
                    <a:pt x="50" y="12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7" name="Freeform 664"/>
            <p:cNvSpPr>
              <a:spLocks/>
            </p:cNvSpPr>
            <p:nvPr/>
          </p:nvSpPr>
          <p:spPr bwMode="auto">
            <a:xfrm>
              <a:off x="4227" y="2675"/>
              <a:ext cx="83" cy="99"/>
            </a:xfrm>
            <a:custGeom>
              <a:avLst/>
              <a:gdLst>
                <a:gd name="T0" fmla="*/ 42 w 83"/>
                <a:gd name="T1" fmla="*/ 99 h 99"/>
                <a:gd name="T2" fmla="*/ 17 w 83"/>
                <a:gd name="T3" fmla="*/ 85 h 99"/>
                <a:gd name="T4" fmla="*/ 19 w 83"/>
                <a:gd name="T5" fmla="*/ 69 h 99"/>
                <a:gd name="T6" fmla="*/ 0 w 83"/>
                <a:gd name="T7" fmla="*/ 37 h 99"/>
                <a:gd name="T8" fmla="*/ 11 w 83"/>
                <a:gd name="T9" fmla="*/ 30 h 99"/>
                <a:gd name="T10" fmla="*/ 9 w 83"/>
                <a:gd name="T11" fmla="*/ 23 h 99"/>
                <a:gd name="T12" fmla="*/ 47 w 83"/>
                <a:gd name="T13" fmla="*/ 12 h 99"/>
                <a:gd name="T14" fmla="*/ 59 w 83"/>
                <a:gd name="T15" fmla="*/ 0 h 99"/>
                <a:gd name="T16" fmla="*/ 83 w 83"/>
                <a:gd name="T17" fmla="*/ 35 h 99"/>
                <a:gd name="T18" fmla="*/ 50 w 83"/>
                <a:gd name="T19" fmla="*/ 40 h 99"/>
                <a:gd name="T20" fmla="*/ 56 w 83"/>
                <a:gd name="T21" fmla="*/ 64 h 99"/>
                <a:gd name="T22" fmla="*/ 52 w 83"/>
                <a:gd name="T23" fmla="*/ 84 h 99"/>
                <a:gd name="T24" fmla="*/ 42 w 83"/>
                <a:gd name="T25" fmla="*/ 99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99">
                  <a:moveTo>
                    <a:pt x="42" y="99"/>
                  </a:moveTo>
                  <a:lnTo>
                    <a:pt x="17" y="85"/>
                  </a:lnTo>
                  <a:lnTo>
                    <a:pt x="19" y="69"/>
                  </a:lnTo>
                  <a:lnTo>
                    <a:pt x="0" y="37"/>
                  </a:lnTo>
                  <a:lnTo>
                    <a:pt x="11" y="30"/>
                  </a:lnTo>
                  <a:lnTo>
                    <a:pt x="9" y="23"/>
                  </a:lnTo>
                  <a:lnTo>
                    <a:pt x="47" y="12"/>
                  </a:lnTo>
                  <a:lnTo>
                    <a:pt x="59" y="0"/>
                  </a:lnTo>
                  <a:lnTo>
                    <a:pt x="83" y="35"/>
                  </a:lnTo>
                  <a:lnTo>
                    <a:pt x="50" y="40"/>
                  </a:lnTo>
                  <a:lnTo>
                    <a:pt x="56" y="64"/>
                  </a:lnTo>
                  <a:lnTo>
                    <a:pt x="52" y="84"/>
                  </a:lnTo>
                  <a:lnTo>
                    <a:pt x="42" y="9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8" name="Freeform 665"/>
            <p:cNvSpPr>
              <a:spLocks/>
            </p:cNvSpPr>
            <p:nvPr/>
          </p:nvSpPr>
          <p:spPr bwMode="auto">
            <a:xfrm>
              <a:off x="3974" y="1662"/>
              <a:ext cx="200" cy="118"/>
            </a:xfrm>
            <a:custGeom>
              <a:avLst/>
              <a:gdLst>
                <a:gd name="T0" fmla="*/ 91 w 200"/>
                <a:gd name="T1" fmla="*/ 118 h 118"/>
                <a:gd name="T2" fmla="*/ 68 w 200"/>
                <a:gd name="T3" fmla="*/ 114 h 118"/>
                <a:gd name="T4" fmla="*/ 25 w 200"/>
                <a:gd name="T5" fmla="*/ 116 h 118"/>
                <a:gd name="T6" fmla="*/ 0 w 200"/>
                <a:gd name="T7" fmla="*/ 94 h 118"/>
                <a:gd name="T8" fmla="*/ 0 w 200"/>
                <a:gd name="T9" fmla="*/ 44 h 118"/>
                <a:gd name="T10" fmla="*/ 39 w 200"/>
                <a:gd name="T11" fmla="*/ 0 h 118"/>
                <a:gd name="T12" fmla="*/ 108 w 200"/>
                <a:gd name="T13" fmla="*/ 40 h 118"/>
                <a:gd name="T14" fmla="*/ 163 w 200"/>
                <a:gd name="T15" fmla="*/ 40 h 118"/>
                <a:gd name="T16" fmla="*/ 200 w 200"/>
                <a:gd name="T17" fmla="*/ 59 h 118"/>
                <a:gd name="T18" fmla="*/ 161 w 200"/>
                <a:gd name="T19" fmla="*/ 80 h 118"/>
                <a:gd name="T20" fmla="*/ 133 w 200"/>
                <a:gd name="T21" fmla="*/ 71 h 118"/>
                <a:gd name="T22" fmla="*/ 121 w 200"/>
                <a:gd name="T23" fmla="*/ 80 h 118"/>
                <a:gd name="T24" fmla="*/ 91 w 200"/>
                <a:gd name="T25" fmla="*/ 118 h 1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0" h="118">
                  <a:moveTo>
                    <a:pt x="91" y="118"/>
                  </a:moveTo>
                  <a:lnTo>
                    <a:pt x="68" y="114"/>
                  </a:lnTo>
                  <a:lnTo>
                    <a:pt x="25" y="116"/>
                  </a:lnTo>
                  <a:lnTo>
                    <a:pt x="0" y="94"/>
                  </a:lnTo>
                  <a:lnTo>
                    <a:pt x="0" y="44"/>
                  </a:lnTo>
                  <a:lnTo>
                    <a:pt x="39" y="0"/>
                  </a:lnTo>
                  <a:lnTo>
                    <a:pt x="108" y="40"/>
                  </a:lnTo>
                  <a:lnTo>
                    <a:pt x="163" y="40"/>
                  </a:lnTo>
                  <a:lnTo>
                    <a:pt x="200" y="59"/>
                  </a:lnTo>
                  <a:lnTo>
                    <a:pt x="161" y="80"/>
                  </a:lnTo>
                  <a:lnTo>
                    <a:pt x="133" y="71"/>
                  </a:lnTo>
                  <a:lnTo>
                    <a:pt x="121" y="80"/>
                  </a:lnTo>
                  <a:lnTo>
                    <a:pt x="91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29" name="Freeform 666"/>
            <p:cNvSpPr>
              <a:spLocks/>
            </p:cNvSpPr>
            <p:nvPr/>
          </p:nvSpPr>
          <p:spPr bwMode="auto">
            <a:xfrm>
              <a:off x="3502" y="2793"/>
              <a:ext cx="82" cy="90"/>
            </a:xfrm>
            <a:custGeom>
              <a:avLst/>
              <a:gdLst>
                <a:gd name="T0" fmla="*/ 44 w 82"/>
                <a:gd name="T1" fmla="*/ 90 h 90"/>
                <a:gd name="T2" fmla="*/ 0 w 82"/>
                <a:gd name="T3" fmla="*/ 66 h 90"/>
                <a:gd name="T4" fmla="*/ 9 w 82"/>
                <a:gd name="T5" fmla="*/ 33 h 90"/>
                <a:gd name="T6" fmla="*/ 10 w 82"/>
                <a:gd name="T7" fmla="*/ 10 h 90"/>
                <a:gd name="T8" fmla="*/ 21 w 82"/>
                <a:gd name="T9" fmla="*/ 0 h 90"/>
                <a:gd name="T10" fmla="*/ 37 w 82"/>
                <a:gd name="T11" fmla="*/ 5 h 90"/>
                <a:gd name="T12" fmla="*/ 39 w 82"/>
                <a:gd name="T13" fmla="*/ 16 h 90"/>
                <a:gd name="T14" fmla="*/ 58 w 82"/>
                <a:gd name="T15" fmla="*/ 20 h 90"/>
                <a:gd name="T16" fmla="*/ 64 w 82"/>
                <a:gd name="T17" fmla="*/ 9 h 90"/>
                <a:gd name="T18" fmla="*/ 82 w 82"/>
                <a:gd name="T19" fmla="*/ 16 h 90"/>
                <a:gd name="T20" fmla="*/ 72 w 82"/>
                <a:gd name="T21" fmla="*/ 35 h 90"/>
                <a:gd name="T22" fmla="*/ 44 w 82"/>
                <a:gd name="T23" fmla="*/ 90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" h="90">
                  <a:moveTo>
                    <a:pt x="44" y="90"/>
                  </a:moveTo>
                  <a:lnTo>
                    <a:pt x="0" y="66"/>
                  </a:lnTo>
                  <a:lnTo>
                    <a:pt x="9" y="33"/>
                  </a:lnTo>
                  <a:lnTo>
                    <a:pt x="10" y="10"/>
                  </a:lnTo>
                  <a:lnTo>
                    <a:pt x="21" y="0"/>
                  </a:lnTo>
                  <a:lnTo>
                    <a:pt x="37" y="5"/>
                  </a:lnTo>
                  <a:lnTo>
                    <a:pt x="39" y="16"/>
                  </a:lnTo>
                  <a:lnTo>
                    <a:pt x="58" y="20"/>
                  </a:lnTo>
                  <a:lnTo>
                    <a:pt x="64" y="9"/>
                  </a:lnTo>
                  <a:lnTo>
                    <a:pt x="82" y="16"/>
                  </a:lnTo>
                  <a:lnTo>
                    <a:pt x="72" y="35"/>
                  </a:lnTo>
                  <a:lnTo>
                    <a:pt x="44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0" name="Freeform 667"/>
            <p:cNvSpPr>
              <a:spLocks/>
            </p:cNvSpPr>
            <p:nvPr/>
          </p:nvSpPr>
          <p:spPr bwMode="auto">
            <a:xfrm>
              <a:off x="4722" y="2884"/>
              <a:ext cx="124" cy="107"/>
            </a:xfrm>
            <a:custGeom>
              <a:avLst/>
              <a:gdLst>
                <a:gd name="T0" fmla="*/ 82 w 124"/>
                <a:gd name="T1" fmla="*/ 107 h 107"/>
                <a:gd name="T2" fmla="*/ 71 w 124"/>
                <a:gd name="T3" fmla="*/ 106 h 107"/>
                <a:gd name="T4" fmla="*/ 55 w 124"/>
                <a:gd name="T5" fmla="*/ 89 h 107"/>
                <a:gd name="T6" fmla="*/ 41 w 124"/>
                <a:gd name="T7" fmla="*/ 81 h 107"/>
                <a:gd name="T8" fmla="*/ 37 w 124"/>
                <a:gd name="T9" fmla="*/ 56 h 107"/>
                <a:gd name="T10" fmla="*/ 10 w 124"/>
                <a:gd name="T11" fmla="*/ 55 h 107"/>
                <a:gd name="T12" fmla="*/ 3 w 124"/>
                <a:gd name="T13" fmla="*/ 43 h 107"/>
                <a:gd name="T14" fmla="*/ 11 w 124"/>
                <a:gd name="T15" fmla="*/ 35 h 107"/>
                <a:gd name="T16" fmla="*/ 9 w 124"/>
                <a:gd name="T17" fmla="*/ 25 h 107"/>
                <a:gd name="T18" fmla="*/ 0 w 124"/>
                <a:gd name="T19" fmla="*/ 16 h 107"/>
                <a:gd name="T20" fmla="*/ 41 w 124"/>
                <a:gd name="T21" fmla="*/ 0 h 107"/>
                <a:gd name="T22" fmla="*/ 48 w 124"/>
                <a:gd name="T23" fmla="*/ 20 h 107"/>
                <a:gd name="T24" fmla="*/ 59 w 124"/>
                <a:gd name="T25" fmla="*/ 16 h 107"/>
                <a:gd name="T26" fmla="*/ 67 w 124"/>
                <a:gd name="T27" fmla="*/ 23 h 107"/>
                <a:gd name="T28" fmla="*/ 90 w 124"/>
                <a:gd name="T29" fmla="*/ 11 h 107"/>
                <a:gd name="T30" fmla="*/ 112 w 124"/>
                <a:gd name="T31" fmla="*/ 23 h 107"/>
                <a:gd name="T32" fmla="*/ 124 w 124"/>
                <a:gd name="T33" fmla="*/ 47 h 107"/>
                <a:gd name="T34" fmla="*/ 114 w 124"/>
                <a:gd name="T35" fmla="*/ 60 h 107"/>
                <a:gd name="T36" fmla="*/ 105 w 124"/>
                <a:gd name="T37" fmla="*/ 61 h 107"/>
                <a:gd name="T38" fmla="*/ 98 w 124"/>
                <a:gd name="T39" fmla="*/ 82 h 107"/>
                <a:gd name="T40" fmla="*/ 82 w 124"/>
                <a:gd name="T41" fmla="*/ 107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4" h="107">
                  <a:moveTo>
                    <a:pt x="82" y="107"/>
                  </a:moveTo>
                  <a:lnTo>
                    <a:pt x="71" y="106"/>
                  </a:lnTo>
                  <a:lnTo>
                    <a:pt x="55" y="89"/>
                  </a:lnTo>
                  <a:lnTo>
                    <a:pt x="41" y="81"/>
                  </a:lnTo>
                  <a:lnTo>
                    <a:pt x="37" y="56"/>
                  </a:lnTo>
                  <a:lnTo>
                    <a:pt x="10" y="55"/>
                  </a:lnTo>
                  <a:lnTo>
                    <a:pt x="3" y="43"/>
                  </a:lnTo>
                  <a:lnTo>
                    <a:pt x="11" y="35"/>
                  </a:lnTo>
                  <a:lnTo>
                    <a:pt x="9" y="25"/>
                  </a:lnTo>
                  <a:lnTo>
                    <a:pt x="0" y="16"/>
                  </a:lnTo>
                  <a:lnTo>
                    <a:pt x="41" y="0"/>
                  </a:lnTo>
                  <a:lnTo>
                    <a:pt x="48" y="20"/>
                  </a:lnTo>
                  <a:lnTo>
                    <a:pt x="59" y="16"/>
                  </a:lnTo>
                  <a:lnTo>
                    <a:pt x="67" y="23"/>
                  </a:lnTo>
                  <a:lnTo>
                    <a:pt x="90" y="11"/>
                  </a:lnTo>
                  <a:lnTo>
                    <a:pt x="112" y="23"/>
                  </a:lnTo>
                  <a:lnTo>
                    <a:pt x="124" y="47"/>
                  </a:lnTo>
                  <a:lnTo>
                    <a:pt x="114" y="60"/>
                  </a:lnTo>
                  <a:lnTo>
                    <a:pt x="105" y="61"/>
                  </a:lnTo>
                  <a:lnTo>
                    <a:pt x="98" y="82"/>
                  </a:lnTo>
                  <a:lnTo>
                    <a:pt x="82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1" name="Freeform 668"/>
            <p:cNvSpPr>
              <a:spLocks/>
            </p:cNvSpPr>
            <p:nvPr/>
          </p:nvSpPr>
          <p:spPr bwMode="auto">
            <a:xfrm>
              <a:off x="3873" y="2430"/>
              <a:ext cx="87" cy="97"/>
            </a:xfrm>
            <a:custGeom>
              <a:avLst/>
              <a:gdLst>
                <a:gd name="T0" fmla="*/ 57 w 87"/>
                <a:gd name="T1" fmla="*/ 97 h 97"/>
                <a:gd name="T2" fmla="*/ 47 w 87"/>
                <a:gd name="T3" fmla="*/ 86 h 97"/>
                <a:gd name="T4" fmla="*/ 33 w 87"/>
                <a:gd name="T5" fmla="*/ 71 h 97"/>
                <a:gd name="T6" fmla="*/ 0 w 87"/>
                <a:gd name="T7" fmla="*/ 35 h 97"/>
                <a:gd name="T8" fmla="*/ 7 w 87"/>
                <a:gd name="T9" fmla="*/ 12 h 97"/>
                <a:gd name="T10" fmla="*/ 20 w 87"/>
                <a:gd name="T11" fmla="*/ 0 h 97"/>
                <a:gd name="T12" fmla="*/ 39 w 87"/>
                <a:gd name="T13" fmla="*/ 0 h 97"/>
                <a:gd name="T14" fmla="*/ 63 w 87"/>
                <a:gd name="T15" fmla="*/ 12 h 97"/>
                <a:gd name="T16" fmla="*/ 87 w 87"/>
                <a:gd name="T17" fmla="*/ 72 h 97"/>
                <a:gd name="T18" fmla="*/ 57 w 87"/>
                <a:gd name="T19" fmla="*/ 97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97">
                  <a:moveTo>
                    <a:pt x="57" y="97"/>
                  </a:moveTo>
                  <a:lnTo>
                    <a:pt x="47" y="86"/>
                  </a:lnTo>
                  <a:lnTo>
                    <a:pt x="33" y="71"/>
                  </a:lnTo>
                  <a:lnTo>
                    <a:pt x="0" y="35"/>
                  </a:lnTo>
                  <a:lnTo>
                    <a:pt x="7" y="12"/>
                  </a:lnTo>
                  <a:lnTo>
                    <a:pt x="20" y="0"/>
                  </a:lnTo>
                  <a:lnTo>
                    <a:pt x="39" y="0"/>
                  </a:lnTo>
                  <a:lnTo>
                    <a:pt x="63" y="12"/>
                  </a:lnTo>
                  <a:lnTo>
                    <a:pt x="87" y="72"/>
                  </a:lnTo>
                  <a:lnTo>
                    <a:pt x="57" y="9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2" name="Freeform 669"/>
            <p:cNvSpPr>
              <a:spLocks/>
            </p:cNvSpPr>
            <p:nvPr/>
          </p:nvSpPr>
          <p:spPr bwMode="auto">
            <a:xfrm>
              <a:off x="4111" y="2951"/>
              <a:ext cx="83" cy="75"/>
            </a:xfrm>
            <a:custGeom>
              <a:avLst/>
              <a:gdLst>
                <a:gd name="T0" fmla="*/ 51 w 83"/>
                <a:gd name="T1" fmla="*/ 75 h 75"/>
                <a:gd name="T2" fmla="*/ 41 w 83"/>
                <a:gd name="T3" fmla="*/ 64 h 75"/>
                <a:gd name="T4" fmla="*/ 30 w 83"/>
                <a:gd name="T5" fmla="*/ 63 h 75"/>
                <a:gd name="T6" fmla="*/ 26 w 83"/>
                <a:gd name="T7" fmla="*/ 75 h 75"/>
                <a:gd name="T8" fmla="*/ 0 w 83"/>
                <a:gd name="T9" fmla="*/ 54 h 75"/>
                <a:gd name="T10" fmla="*/ 4 w 83"/>
                <a:gd name="T11" fmla="*/ 43 h 75"/>
                <a:gd name="T12" fmla="*/ 11 w 83"/>
                <a:gd name="T13" fmla="*/ 33 h 75"/>
                <a:gd name="T14" fmla="*/ 28 w 83"/>
                <a:gd name="T15" fmla="*/ 50 h 75"/>
                <a:gd name="T16" fmla="*/ 28 w 83"/>
                <a:gd name="T17" fmla="*/ 23 h 75"/>
                <a:gd name="T18" fmla="*/ 41 w 83"/>
                <a:gd name="T19" fmla="*/ 17 h 75"/>
                <a:gd name="T20" fmla="*/ 55 w 83"/>
                <a:gd name="T21" fmla="*/ 0 h 75"/>
                <a:gd name="T22" fmla="*/ 81 w 83"/>
                <a:gd name="T23" fmla="*/ 11 h 75"/>
                <a:gd name="T24" fmla="*/ 67 w 83"/>
                <a:gd name="T25" fmla="*/ 36 h 75"/>
                <a:gd name="T26" fmla="*/ 83 w 83"/>
                <a:gd name="T27" fmla="*/ 63 h 75"/>
                <a:gd name="T28" fmla="*/ 58 w 83"/>
                <a:gd name="T29" fmla="*/ 62 h 75"/>
                <a:gd name="T30" fmla="*/ 51 w 83"/>
                <a:gd name="T31" fmla="*/ 75 h 7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3" h="75">
                  <a:moveTo>
                    <a:pt x="51" y="75"/>
                  </a:moveTo>
                  <a:lnTo>
                    <a:pt x="41" y="64"/>
                  </a:lnTo>
                  <a:lnTo>
                    <a:pt x="30" y="63"/>
                  </a:lnTo>
                  <a:lnTo>
                    <a:pt x="26" y="75"/>
                  </a:lnTo>
                  <a:lnTo>
                    <a:pt x="0" y="54"/>
                  </a:lnTo>
                  <a:lnTo>
                    <a:pt x="4" y="43"/>
                  </a:lnTo>
                  <a:lnTo>
                    <a:pt x="11" y="33"/>
                  </a:lnTo>
                  <a:lnTo>
                    <a:pt x="28" y="50"/>
                  </a:lnTo>
                  <a:lnTo>
                    <a:pt x="28" y="23"/>
                  </a:lnTo>
                  <a:lnTo>
                    <a:pt x="41" y="17"/>
                  </a:lnTo>
                  <a:lnTo>
                    <a:pt x="55" y="0"/>
                  </a:lnTo>
                  <a:lnTo>
                    <a:pt x="81" y="11"/>
                  </a:lnTo>
                  <a:lnTo>
                    <a:pt x="67" y="36"/>
                  </a:lnTo>
                  <a:lnTo>
                    <a:pt x="83" y="63"/>
                  </a:lnTo>
                  <a:lnTo>
                    <a:pt x="58" y="62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3" name="Freeform 670"/>
            <p:cNvSpPr>
              <a:spLocks/>
            </p:cNvSpPr>
            <p:nvPr/>
          </p:nvSpPr>
          <p:spPr bwMode="auto">
            <a:xfrm>
              <a:off x="3898" y="1662"/>
              <a:ext cx="115" cy="175"/>
            </a:xfrm>
            <a:custGeom>
              <a:avLst/>
              <a:gdLst>
                <a:gd name="T0" fmla="*/ 64 w 115"/>
                <a:gd name="T1" fmla="*/ 175 h 175"/>
                <a:gd name="T2" fmla="*/ 53 w 115"/>
                <a:gd name="T3" fmla="*/ 169 h 175"/>
                <a:gd name="T4" fmla="*/ 45 w 115"/>
                <a:gd name="T5" fmla="*/ 160 h 175"/>
                <a:gd name="T6" fmla="*/ 43 w 115"/>
                <a:gd name="T7" fmla="*/ 159 h 175"/>
                <a:gd name="T8" fmla="*/ 40 w 115"/>
                <a:gd name="T9" fmla="*/ 160 h 175"/>
                <a:gd name="T10" fmla="*/ 34 w 115"/>
                <a:gd name="T11" fmla="*/ 172 h 175"/>
                <a:gd name="T12" fmla="*/ 26 w 115"/>
                <a:gd name="T13" fmla="*/ 170 h 175"/>
                <a:gd name="T14" fmla="*/ 25 w 115"/>
                <a:gd name="T15" fmla="*/ 170 h 175"/>
                <a:gd name="T16" fmla="*/ 24 w 115"/>
                <a:gd name="T17" fmla="*/ 167 h 175"/>
                <a:gd name="T18" fmla="*/ 28 w 115"/>
                <a:gd name="T19" fmla="*/ 160 h 175"/>
                <a:gd name="T20" fmla="*/ 30 w 115"/>
                <a:gd name="T21" fmla="*/ 147 h 175"/>
                <a:gd name="T22" fmla="*/ 25 w 115"/>
                <a:gd name="T23" fmla="*/ 133 h 175"/>
                <a:gd name="T24" fmla="*/ 25 w 115"/>
                <a:gd name="T25" fmla="*/ 123 h 175"/>
                <a:gd name="T26" fmla="*/ 21 w 115"/>
                <a:gd name="T27" fmla="*/ 120 h 175"/>
                <a:gd name="T28" fmla="*/ 16 w 115"/>
                <a:gd name="T29" fmla="*/ 112 h 175"/>
                <a:gd name="T30" fmla="*/ 18 w 115"/>
                <a:gd name="T31" fmla="*/ 102 h 175"/>
                <a:gd name="T32" fmla="*/ 12 w 115"/>
                <a:gd name="T33" fmla="*/ 90 h 175"/>
                <a:gd name="T34" fmla="*/ 6 w 115"/>
                <a:gd name="T35" fmla="*/ 78 h 175"/>
                <a:gd name="T36" fmla="*/ 6 w 115"/>
                <a:gd name="T37" fmla="*/ 68 h 175"/>
                <a:gd name="T38" fmla="*/ 3 w 115"/>
                <a:gd name="T39" fmla="*/ 59 h 175"/>
                <a:gd name="T40" fmla="*/ 5 w 115"/>
                <a:gd name="T41" fmla="*/ 53 h 175"/>
                <a:gd name="T42" fmla="*/ 0 w 115"/>
                <a:gd name="T43" fmla="*/ 47 h 175"/>
                <a:gd name="T44" fmla="*/ 4 w 115"/>
                <a:gd name="T45" fmla="*/ 35 h 175"/>
                <a:gd name="T46" fmla="*/ 26 w 115"/>
                <a:gd name="T47" fmla="*/ 29 h 175"/>
                <a:gd name="T48" fmla="*/ 115 w 115"/>
                <a:gd name="T49" fmla="*/ 0 h 175"/>
                <a:gd name="T50" fmla="*/ 76 w 115"/>
                <a:gd name="T51" fmla="*/ 44 h 175"/>
                <a:gd name="T52" fmla="*/ 76 w 115"/>
                <a:gd name="T53" fmla="*/ 94 h 175"/>
                <a:gd name="T54" fmla="*/ 76 w 115"/>
                <a:gd name="T55" fmla="*/ 147 h 175"/>
                <a:gd name="T56" fmla="*/ 64 w 115"/>
                <a:gd name="T57" fmla="*/ 175 h 1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" h="175">
                  <a:moveTo>
                    <a:pt x="64" y="175"/>
                  </a:moveTo>
                  <a:lnTo>
                    <a:pt x="53" y="169"/>
                  </a:lnTo>
                  <a:lnTo>
                    <a:pt x="45" y="160"/>
                  </a:lnTo>
                  <a:lnTo>
                    <a:pt x="43" y="159"/>
                  </a:lnTo>
                  <a:lnTo>
                    <a:pt x="40" y="160"/>
                  </a:lnTo>
                  <a:lnTo>
                    <a:pt x="34" y="172"/>
                  </a:lnTo>
                  <a:lnTo>
                    <a:pt x="26" y="170"/>
                  </a:lnTo>
                  <a:lnTo>
                    <a:pt x="25" y="170"/>
                  </a:lnTo>
                  <a:lnTo>
                    <a:pt x="24" y="167"/>
                  </a:lnTo>
                  <a:lnTo>
                    <a:pt x="28" y="160"/>
                  </a:lnTo>
                  <a:lnTo>
                    <a:pt x="30" y="147"/>
                  </a:lnTo>
                  <a:lnTo>
                    <a:pt x="25" y="133"/>
                  </a:lnTo>
                  <a:lnTo>
                    <a:pt x="25" y="123"/>
                  </a:lnTo>
                  <a:lnTo>
                    <a:pt x="21" y="120"/>
                  </a:lnTo>
                  <a:lnTo>
                    <a:pt x="16" y="112"/>
                  </a:lnTo>
                  <a:lnTo>
                    <a:pt x="18" y="102"/>
                  </a:lnTo>
                  <a:lnTo>
                    <a:pt x="12" y="90"/>
                  </a:lnTo>
                  <a:lnTo>
                    <a:pt x="6" y="78"/>
                  </a:lnTo>
                  <a:lnTo>
                    <a:pt x="6" y="68"/>
                  </a:lnTo>
                  <a:lnTo>
                    <a:pt x="3" y="59"/>
                  </a:lnTo>
                  <a:lnTo>
                    <a:pt x="5" y="53"/>
                  </a:lnTo>
                  <a:lnTo>
                    <a:pt x="0" y="47"/>
                  </a:lnTo>
                  <a:lnTo>
                    <a:pt x="4" y="35"/>
                  </a:lnTo>
                  <a:lnTo>
                    <a:pt x="26" y="29"/>
                  </a:lnTo>
                  <a:lnTo>
                    <a:pt x="115" y="0"/>
                  </a:lnTo>
                  <a:lnTo>
                    <a:pt x="76" y="44"/>
                  </a:lnTo>
                  <a:lnTo>
                    <a:pt x="76" y="94"/>
                  </a:lnTo>
                  <a:lnTo>
                    <a:pt x="76" y="147"/>
                  </a:lnTo>
                  <a:lnTo>
                    <a:pt x="64" y="1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4" name="Freeform 671"/>
            <p:cNvSpPr>
              <a:spLocks/>
            </p:cNvSpPr>
            <p:nvPr/>
          </p:nvSpPr>
          <p:spPr bwMode="auto">
            <a:xfrm>
              <a:off x="3533" y="3397"/>
              <a:ext cx="58" cy="119"/>
            </a:xfrm>
            <a:custGeom>
              <a:avLst/>
              <a:gdLst>
                <a:gd name="T0" fmla="*/ 20 w 58"/>
                <a:gd name="T1" fmla="*/ 119 h 119"/>
                <a:gd name="T2" fmla="*/ 14 w 58"/>
                <a:gd name="T3" fmla="*/ 117 h 119"/>
                <a:gd name="T4" fmla="*/ 10 w 58"/>
                <a:gd name="T5" fmla="*/ 113 h 119"/>
                <a:gd name="T6" fmla="*/ 5 w 58"/>
                <a:gd name="T7" fmla="*/ 113 h 119"/>
                <a:gd name="T8" fmla="*/ 2 w 58"/>
                <a:gd name="T9" fmla="*/ 112 h 119"/>
                <a:gd name="T10" fmla="*/ 1 w 58"/>
                <a:gd name="T11" fmla="*/ 110 h 119"/>
                <a:gd name="T12" fmla="*/ 0 w 58"/>
                <a:gd name="T13" fmla="*/ 107 h 119"/>
                <a:gd name="T14" fmla="*/ 3 w 58"/>
                <a:gd name="T15" fmla="*/ 96 h 119"/>
                <a:gd name="T16" fmla="*/ 3 w 58"/>
                <a:gd name="T17" fmla="*/ 92 h 119"/>
                <a:gd name="T18" fmla="*/ 1 w 58"/>
                <a:gd name="T19" fmla="*/ 90 h 119"/>
                <a:gd name="T20" fmla="*/ 2 w 58"/>
                <a:gd name="T21" fmla="*/ 87 h 119"/>
                <a:gd name="T22" fmla="*/ 16 w 58"/>
                <a:gd name="T23" fmla="*/ 84 h 119"/>
                <a:gd name="T24" fmla="*/ 25 w 58"/>
                <a:gd name="T25" fmla="*/ 71 h 119"/>
                <a:gd name="T26" fmla="*/ 28 w 58"/>
                <a:gd name="T27" fmla="*/ 67 h 119"/>
                <a:gd name="T28" fmla="*/ 49 w 58"/>
                <a:gd name="T29" fmla="*/ 33 h 119"/>
                <a:gd name="T30" fmla="*/ 56 w 58"/>
                <a:gd name="T31" fmla="*/ 0 h 119"/>
                <a:gd name="T32" fmla="*/ 58 w 58"/>
                <a:gd name="T33" fmla="*/ 30 h 119"/>
                <a:gd name="T34" fmla="*/ 42 w 58"/>
                <a:gd name="T35" fmla="*/ 81 h 119"/>
                <a:gd name="T36" fmla="*/ 41 w 58"/>
                <a:gd name="T37" fmla="*/ 96 h 119"/>
                <a:gd name="T38" fmla="*/ 27 w 58"/>
                <a:gd name="T39" fmla="*/ 103 h 119"/>
                <a:gd name="T40" fmla="*/ 31 w 58"/>
                <a:gd name="T41" fmla="*/ 114 h 119"/>
                <a:gd name="T42" fmla="*/ 26 w 58"/>
                <a:gd name="T43" fmla="*/ 117 h 119"/>
                <a:gd name="T44" fmla="*/ 20 w 58"/>
                <a:gd name="T45" fmla="*/ 119 h 1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8" h="119">
                  <a:moveTo>
                    <a:pt x="20" y="119"/>
                  </a:moveTo>
                  <a:lnTo>
                    <a:pt x="14" y="117"/>
                  </a:lnTo>
                  <a:lnTo>
                    <a:pt x="10" y="113"/>
                  </a:lnTo>
                  <a:lnTo>
                    <a:pt x="5" y="113"/>
                  </a:lnTo>
                  <a:lnTo>
                    <a:pt x="2" y="112"/>
                  </a:lnTo>
                  <a:lnTo>
                    <a:pt x="1" y="110"/>
                  </a:lnTo>
                  <a:lnTo>
                    <a:pt x="0" y="107"/>
                  </a:lnTo>
                  <a:lnTo>
                    <a:pt x="3" y="96"/>
                  </a:lnTo>
                  <a:lnTo>
                    <a:pt x="3" y="92"/>
                  </a:lnTo>
                  <a:lnTo>
                    <a:pt x="1" y="90"/>
                  </a:lnTo>
                  <a:lnTo>
                    <a:pt x="2" y="87"/>
                  </a:lnTo>
                  <a:lnTo>
                    <a:pt x="16" y="84"/>
                  </a:lnTo>
                  <a:lnTo>
                    <a:pt x="25" y="71"/>
                  </a:lnTo>
                  <a:lnTo>
                    <a:pt x="28" y="67"/>
                  </a:lnTo>
                  <a:lnTo>
                    <a:pt x="49" y="33"/>
                  </a:lnTo>
                  <a:lnTo>
                    <a:pt x="56" y="0"/>
                  </a:lnTo>
                  <a:lnTo>
                    <a:pt x="58" y="30"/>
                  </a:lnTo>
                  <a:lnTo>
                    <a:pt x="42" y="81"/>
                  </a:lnTo>
                  <a:lnTo>
                    <a:pt x="41" y="96"/>
                  </a:lnTo>
                  <a:lnTo>
                    <a:pt x="27" y="103"/>
                  </a:lnTo>
                  <a:lnTo>
                    <a:pt x="31" y="114"/>
                  </a:lnTo>
                  <a:lnTo>
                    <a:pt x="26" y="117"/>
                  </a:lnTo>
                  <a:lnTo>
                    <a:pt x="20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5" name="Freeform 672"/>
            <p:cNvSpPr>
              <a:spLocks/>
            </p:cNvSpPr>
            <p:nvPr/>
          </p:nvSpPr>
          <p:spPr bwMode="auto">
            <a:xfrm>
              <a:off x="3891" y="1447"/>
              <a:ext cx="152" cy="169"/>
            </a:xfrm>
            <a:custGeom>
              <a:avLst/>
              <a:gdLst>
                <a:gd name="T0" fmla="*/ 19 w 152"/>
                <a:gd name="T1" fmla="*/ 169 h 169"/>
                <a:gd name="T2" fmla="*/ 1 w 152"/>
                <a:gd name="T3" fmla="*/ 151 h 169"/>
                <a:gd name="T4" fmla="*/ 0 w 152"/>
                <a:gd name="T5" fmla="*/ 146 h 169"/>
                <a:gd name="T6" fmla="*/ 9 w 152"/>
                <a:gd name="T7" fmla="*/ 140 h 169"/>
                <a:gd name="T8" fmla="*/ 12 w 152"/>
                <a:gd name="T9" fmla="*/ 132 h 169"/>
                <a:gd name="T10" fmla="*/ 12 w 152"/>
                <a:gd name="T11" fmla="*/ 109 h 169"/>
                <a:gd name="T12" fmla="*/ 15 w 152"/>
                <a:gd name="T13" fmla="*/ 100 h 169"/>
                <a:gd name="T14" fmla="*/ 17 w 152"/>
                <a:gd name="T15" fmla="*/ 90 h 169"/>
                <a:gd name="T16" fmla="*/ 15 w 152"/>
                <a:gd name="T17" fmla="*/ 75 h 169"/>
                <a:gd name="T18" fmla="*/ 19 w 152"/>
                <a:gd name="T19" fmla="*/ 66 h 169"/>
                <a:gd name="T20" fmla="*/ 25 w 152"/>
                <a:gd name="T21" fmla="*/ 69 h 169"/>
                <a:gd name="T22" fmla="*/ 30 w 152"/>
                <a:gd name="T23" fmla="*/ 58 h 169"/>
                <a:gd name="T24" fmla="*/ 24 w 152"/>
                <a:gd name="T25" fmla="*/ 38 h 169"/>
                <a:gd name="T26" fmla="*/ 16 w 152"/>
                <a:gd name="T27" fmla="*/ 27 h 169"/>
                <a:gd name="T28" fmla="*/ 16 w 152"/>
                <a:gd name="T29" fmla="*/ 17 h 169"/>
                <a:gd name="T30" fmla="*/ 7 w 152"/>
                <a:gd name="T31" fmla="*/ 2 h 169"/>
                <a:gd name="T32" fmla="*/ 53 w 152"/>
                <a:gd name="T33" fmla="*/ 0 h 169"/>
                <a:gd name="T34" fmla="*/ 140 w 152"/>
                <a:gd name="T35" fmla="*/ 26 h 169"/>
                <a:gd name="T36" fmla="*/ 152 w 152"/>
                <a:gd name="T37" fmla="*/ 84 h 169"/>
                <a:gd name="T38" fmla="*/ 135 w 152"/>
                <a:gd name="T39" fmla="*/ 80 h 169"/>
                <a:gd name="T40" fmla="*/ 121 w 152"/>
                <a:gd name="T41" fmla="*/ 83 h 169"/>
                <a:gd name="T42" fmla="*/ 110 w 152"/>
                <a:gd name="T43" fmla="*/ 96 h 169"/>
                <a:gd name="T44" fmla="*/ 93 w 152"/>
                <a:gd name="T45" fmla="*/ 122 h 169"/>
                <a:gd name="T46" fmla="*/ 67 w 152"/>
                <a:gd name="T47" fmla="*/ 130 h 169"/>
                <a:gd name="T48" fmla="*/ 64 w 152"/>
                <a:gd name="T49" fmla="*/ 145 h 169"/>
                <a:gd name="T50" fmla="*/ 55 w 152"/>
                <a:gd name="T51" fmla="*/ 150 h 169"/>
                <a:gd name="T52" fmla="*/ 49 w 152"/>
                <a:gd name="T53" fmla="*/ 156 h 169"/>
                <a:gd name="T54" fmla="*/ 38 w 152"/>
                <a:gd name="T55" fmla="*/ 160 h 169"/>
                <a:gd name="T56" fmla="*/ 19 w 152"/>
                <a:gd name="T57" fmla="*/ 169 h 1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2" h="169">
                  <a:moveTo>
                    <a:pt x="19" y="169"/>
                  </a:moveTo>
                  <a:lnTo>
                    <a:pt x="1" y="151"/>
                  </a:lnTo>
                  <a:lnTo>
                    <a:pt x="0" y="146"/>
                  </a:lnTo>
                  <a:lnTo>
                    <a:pt x="9" y="140"/>
                  </a:lnTo>
                  <a:lnTo>
                    <a:pt x="12" y="132"/>
                  </a:lnTo>
                  <a:lnTo>
                    <a:pt x="12" y="109"/>
                  </a:lnTo>
                  <a:lnTo>
                    <a:pt x="15" y="100"/>
                  </a:lnTo>
                  <a:lnTo>
                    <a:pt x="17" y="90"/>
                  </a:lnTo>
                  <a:lnTo>
                    <a:pt x="15" y="75"/>
                  </a:lnTo>
                  <a:lnTo>
                    <a:pt x="19" y="66"/>
                  </a:lnTo>
                  <a:lnTo>
                    <a:pt x="25" y="69"/>
                  </a:lnTo>
                  <a:lnTo>
                    <a:pt x="30" y="58"/>
                  </a:lnTo>
                  <a:lnTo>
                    <a:pt x="24" y="38"/>
                  </a:lnTo>
                  <a:lnTo>
                    <a:pt x="16" y="27"/>
                  </a:lnTo>
                  <a:lnTo>
                    <a:pt x="16" y="17"/>
                  </a:lnTo>
                  <a:lnTo>
                    <a:pt x="7" y="2"/>
                  </a:lnTo>
                  <a:lnTo>
                    <a:pt x="53" y="0"/>
                  </a:lnTo>
                  <a:lnTo>
                    <a:pt x="140" y="26"/>
                  </a:lnTo>
                  <a:lnTo>
                    <a:pt x="152" y="84"/>
                  </a:lnTo>
                  <a:lnTo>
                    <a:pt x="135" y="80"/>
                  </a:lnTo>
                  <a:lnTo>
                    <a:pt x="121" y="83"/>
                  </a:lnTo>
                  <a:lnTo>
                    <a:pt x="110" y="96"/>
                  </a:lnTo>
                  <a:lnTo>
                    <a:pt x="93" y="122"/>
                  </a:lnTo>
                  <a:lnTo>
                    <a:pt x="67" y="130"/>
                  </a:lnTo>
                  <a:lnTo>
                    <a:pt x="64" y="145"/>
                  </a:lnTo>
                  <a:lnTo>
                    <a:pt x="55" y="150"/>
                  </a:lnTo>
                  <a:lnTo>
                    <a:pt x="49" y="156"/>
                  </a:lnTo>
                  <a:lnTo>
                    <a:pt x="38" y="160"/>
                  </a:lnTo>
                  <a:lnTo>
                    <a:pt x="19" y="1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6" name="Freeform 673"/>
            <p:cNvSpPr>
              <a:spLocks/>
            </p:cNvSpPr>
            <p:nvPr/>
          </p:nvSpPr>
          <p:spPr bwMode="auto">
            <a:xfrm>
              <a:off x="4460" y="2722"/>
              <a:ext cx="82" cy="118"/>
            </a:xfrm>
            <a:custGeom>
              <a:avLst/>
              <a:gdLst>
                <a:gd name="T0" fmla="*/ 44 w 82"/>
                <a:gd name="T1" fmla="*/ 118 h 118"/>
                <a:gd name="T2" fmla="*/ 29 w 82"/>
                <a:gd name="T3" fmla="*/ 109 h 118"/>
                <a:gd name="T4" fmla="*/ 22 w 82"/>
                <a:gd name="T5" fmla="*/ 97 h 118"/>
                <a:gd name="T6" fmla="*/ 30 w 82"/>
                <a:gd name="T7" fmla="*/ 81 h 118"/>
                <a:gd name="T8" fmla="*/ 18 w 82"/>
                <a:gd name="T9" fmla="*/ 63 h 118"/>
                <a:gd name="T10" fmla="*/ 24 w 82"/>
                <a:gd name="T11" fmla="*/ 46 h 118"/>
                <a:gd name="T12" fmla="*/ 9 w 82"/>
                <a:gd name="T13" fmla="*/ 44 h 118"/>
                <a:gd name="T14" fmla="*/ 0 w 82"/>
                <a:gd name="T15" fmla="*/ 28 h 118"/>
                <a:gd name="T16" fmla="*/ 18 w 82"/>
                <a:gd name="T17" fmla="*/ 21 h 118"/>
                <a:gd name="T18" fmla="*/ 11 w 82"/>
                <a:gd name="T19" fmla="*/ 6 h 118"/>
                <a:gd name="T20" fmla="*/ 24 w 82"/>
                <a:gd name="T21" fmla="*/ 6 h 118"/>
                <a:gd name="T22" fmla="*/ 30 w 82"/>
                <a:gd name="T23" fmla="*/ 0 h 118"/>
                <a:gd name="T24" fmla="*/ 69 w 82"/>
                <a:gd name="T25" fmla="*/ 23 h 118"/>
                <a:gd name="T26" fmla="*/ 82 w 82"/>
                <a:gd name="T27" fmla="*/ 46 h 118"/>
                <a:gd name="T28" fmla="*/ 79 w 82"/>
                <a:gd name="T29" fmla="*/ 58 h 118"/>
                <a:gd name="T30" fmla="*/ 67 w 82"/>
                <a:gd name="T31" fmla="*/ 67 h 118"/>
                <a:gd name="T32" fmla="*/ 77 w 82"/>
                <a:gd name="T33" fmla="*/ 83 h 118"/>
                <a:gd name="T34" fmla="*/ 71 w 82"/>
                <a:gd name="T35" fmla="*/ 94 h 118"/>
                <a:gd name="T36" fmla="*/ 65 w 82"/>
                <a:gd name="T37" fmla="*/ 114 h 118"/>
                <a:gd name="T38" fmla="*/ 44 w 82"/>
                <a:gd name="T39" fmla="*/ 118 h 1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2" h="118">
                  <a:moveTo>
                    <a:pt x="44" y="118"/>
                  </a:moveTo>
                  <a:lnTo>
                    <a:pt x="29" y="109"/>
                  </a:lnTo>
                  <a:lnTo>
                    <a:pt x="22" y="97"/>
                  </a:lnTo>
                  <a:lnTo>
                    <a:pt x="30" y="81"/>
                  </a:lnTo>
                  <a:lnTo>
                    <a:pt x="18" y="63"/>
                  </a:lnTo>
                  <a:lnTo>
                    <a:pt x="24" y="46"/>
                  </a:lnTo>
                  <a:lnTo>
                    <a:pt x="9" y="44"/>
                  </a:lnTo>
                  <a:lnTo>
                    <a:pt x="0" y="28"/>
                  </a:lnTo>
                  <a:lnTo>
                    <a:pt x="18" y="21"/>
                  </a:lnTo>
                  <a:lnTo>
                    <a:pt x="11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69" y="23"/>
                  </a:lnTo>
                  <a:lnTo>
                    <a:pt x="82" y="46"/>
                  </a:lnTo>
                  <a:lnTo>
                    <a:pt x="79" y="58"/>
                  </a:lnTo>
                  <a:lnTo>
                    <a:pt x="67" y="67"/>
                  </a:lnTo>
                  <a:lnTo>
                    <a:pt x="77" y="83"/>
                  </a:lnTo>
                  <a:lnTo>
                    <a:pt x="71" y="94"/>
                  </a:lnTo>
                  <a:lnTo>
                    <a:pt x="65" y="114"/>
                  </a:lnTo>
                  <a:lnTo>
                    <a:pt x="44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7" name="Freeform 674"/>
            <p:cNvSpPr>
              <a:spLocks/>
            </p:cNvSpPr>
            <p:nvPr/>
          </p:nvSpPr>
          <p:spPr bwMode="auto">
            <a:xfrm>
              <a:off x="3962" y="3467"/>
              <a:ext cx="48" cy="76"/>
            </a:xfrm>
            <a:custGeom>
              <a:avLst/>
              <a:gdLst>
                <a:gd name="T0" fmla="*/ 12 w 48"/>
                <a:gd name="T1" fmla="*/ 76 h 76"/>
                <a:gd name="T2" fmla="*/ 0 w 48"/>
                <a:gd name="T3" fmla="*/ 54 h 76"/>
                <a:gd name="T4" fmla="*/ 17 w 48"/>
                <a:gd name="T5" fmla="*/ 18 h 76"/>
                <a:gd name="T6" fmla="*/ 8 w 48"/>
                <a:gd name="T7" fmla="*/ 6 h 76"/>
                <a:gd name="T8" fmla="*/ 28 w 48"/>
                <a:gd name="T9" fmla="*/ 0 h 76"/>
                <a:gd name="T10" fmla="*/ 41 w 48"/>
                <a:gd name="T11" fmla="*/ 16 h 76"/>
                <a:gd name="T12" fmla="*/ 26 w 48"/>
                <a:gd name="T13" fmla="*/ 21 h 76"/>
                <a:gd name="T14" fmla="*/ 27 w 48"/>
                <a:gd name="T15" fmla="*/ 41 h 76"/>
                <a:gd name="T16" fmla="*/ 48 w 48"/>
                <a:gd name="T17" fmla="*/ 37 h 76"/>
                <a:gd name="T18" fmla="*/ 47 w 48"/>
                <a:gd name="T19" fmla="*/ 43 h 76"/>
                <a:gd name="T20" fmla="*/ 28 w 48"/>
                <a:gd name="T21" fmla="*/ 47 h 76"/>
                <a:gd name="T22" fmla="*/ 28 w 48"/>
                <a:gd name="T23" fmla="*/ 63 h 76"/>
                <a:gd name="T24" fmla="*/ 25 w 48"/>
                <a:gd name="T25" fmla="*/ 73 h 76"/>
                <a:gd name="T26" fmla="*/ 12 w 48"/>
                <a:gd name="T27" fmla="*/ 76 h 7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76">
                  <a:moveTo>
                    <a:pt x="12" y="76"/>
                  </a:moveTo>
                  <a:lnTo>
                    <a:pt x="0" y="54"/>
                  </a:lnTo>
                  <a:lnTo>
                    <a:pt x="17" y="18"/>
                  </a:lnTo>
                  <a:lnTo>
                    <a:pt x="8" y="6"/>
                  </a:lnTo>
                  <a:lnTo>
                    <a:pt x="28" y="0"/>
                  </a:lnTo>
                  <a:lnTo>
                    <a:pt x="41" y="16"/>
                  </a:lnTo>
                  <a:lnTo>
                    <a:pt x="26" y="21"/>
                  </a:lnTo>
                  <a:lnTo>
                    <a:pt x="27" y="41"/>
                  </a:lnTo>
                  <a:lnTo>
                    <a:pt x="48" y="37"/>
                  </a:lnTo>
                  <a:lnTo>
                    <a:pt x="47" y="43"/>
                  </a:lnTo>
                  <a:lnTo>
                    <a:pt x="28" y="47"/>
                  </a:lnTo>
                  <a:lnTo>
                    <a:pt x="28" y="63"/>
                  </a:lnTo>
                  <a:lnTo>
                    <a:pt x="25" y="73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8" name="Freeform 675"/>
            <p:cNvSpPr>
              <a:spLocks/>
            </p:cNvSpPr>
            <p:nvPr/>
          </p:nvSpPr>
          <p:spPr bwMode="auto">
            <a:xfrm>
              <a:off x="4091" y="2113"/>
              <a:ext cx="77" cy="107"/>
            </a:xfrm>
            <a:custGeom>
              <a:avLst/>
              <a:gdLst>
                <a:gd name="T0" fmla="*/ 63 w 77"/>
                <a:gd name="T1" fmla="*/ 107 h 107"/>
                <a:gd name="T2" fmla="*/ 34 w 77"/>
                <a:gd name="T3" fmla="*/ 77 h 107"/>
                <a:gd name="T4" fmla="*/ 27 w 77"/>
                <a:gd name="T5" fmla="*/ 84 h 107"/>
                <a:gd name="T6" fmla="*/ 35 w 77"/>
                <a:gd name="T7" fmla="*/ 95 h 107"/>
                <a:gd name="T8" fmla="*/ 29 w 77"/>
                <a:gd name="T9" fmla="*/ 101 h 107"/>
                <a:gd name="T10" fmla="*/ 13 w 77"/>
                <a:gd name="T11" fmla="*/ 81 h 107"/>
                <a:gd name="T12" fmla="*/ 0 w 77"/>
                <a:gd name="T13" fmla="*/ 62 h 107"/>
                <a:gd name="T14" fmla="*/ 14 w 77"/>
                <a:gd name="T15" fmla="*/ 56 h 107"/>
                <a:gd name="T16" fmla="*/ 4 w 77"/>
                <a:gd name="T17" fmla="*/ 31 h 107"/>
                <a:gd name="T18" fmla="*/ 8 w 77"/>
                <a:gd name="T19" fmla="*/ 17 h 107"/>
                <a:gd name="T20" fmla="*/ 22 w 77"/>
                <a:gd name="T21" fmla="*/ 18 h 107"/>
                <a:gd name="T22" fmla="*/ 32 w 77"/>
                <a:gd name="T23" fmla="*/ 0 h 107"/>
                <a:gd name="T24" fmla="*/ 34 w 77"/>
                <a:gd name="T25" fmla="*/ 5 h 107"/>
                <a:gd name="T26" fmla="*/ 67 w 77"/>
                <a:gd name="T27" fmla="*/ 60 h 107"/>
                <a:gd name="T28" fmla="*/ 67 w 77"/>
                <a:gd name="T29" fmla="*/ 73 h 107"/>
                <a:gd name="T30" fmla="*/ 57 w 77"/>
                <a:gd name="T31" fmla="*/ 82 h 107"/>
                <a:gd name="T32" fmla="*/ 77 w 77"/>
                <a:gd name="T33" fmla="*/ 102 h 107"/>
                <a:gd name="T34" fmla="*/ 63 w 77"/>
                <a:gd name="T35" fmla="*/ 107 h 1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7" h="107">
                  <a:moveTo>
                    <a:pt x="63" y="107"/>
                  </a:moveTo>
                  <a:lnTo>
                    <a:pt x="34" y="77"/>
                  </a:lnTo>
                  <a:lnTo>
                    <a:pt x="27" y="84"/>
                  </a:lnTo>
                  <a:lnTo>
                    <a:pt x="35" y="95"/>
                  </a:lnTo>
                  <a:lnTo>
                    <a:pt x="29" y="101"/>
                  </a:lnTo>
                  <a:lnTo>
                    <a:pt x="13" y="81"/>
                  </a:lnTo>
                  <a:lnTo>
                    <a:pt x="0" y="62"/>
                  </a:lnTo>
                  <a:lnTo>
                    <a:pt x="14" y="56"/>
                  </a:lnTo>
                  <a:lnTo>
                    <a:pt x="4" y="31"/>
                  </a:lnTo>
                  <a:lnTo>
                    <a:pt x="8" y="17"/>
                  </a:lnTo>
                  <a:lnTo>
                    <a:pt x="22" y="18"/>
                  </a:lnTo>
                  <a:lnTo>
                    <a:pt x="32" y="0"/>
                  </a:lnTo>
                  <a:lnTo>
                    <a:pt x="34" y="5"/>
                  </a:lnTo>
                  <a:lnTo>
                    <a:pt x="67" y="60"/>
                  </a:lnTo>
                  <a:lnTo>
                    <a:pt x="67" y="73"/>
                  </a:lnTo>
                  <a:lnTo>
                    <a:pt x="57" y="82"/>
                  </a:lnTo>
                  <a:lnTo>
                    <a:pt x="77" y="102"/>
                  </a:lnTo>
                  <a:lnTo>
                    <a:pt x="63" y="10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39" name="Freeform 676"/>
            <p:cNvSpPr>
              <a:spLocks/>
            </p:cNvSpPr>
            <p:nvPr/>
          </p:nvSpPr>
          <p:spPr bwMode="auto">
            <a:xfrm>
              <a:off x="3512" y="3131"/>
              <a:ext cx="97" cy="56"/>
            </a:xfrm>
            <a:custGeom>
              <a:avLst/>
              <a:gdLst>
                <a:gd name="T0" fmla="*/ 0 w 97"/>
                <a:gd name="T1" fmla="*/ 56 h 56"/>
                <a:gd name="T2" fmla="*/ 14 w 97"/>
                <a:gd name="T3" fmla="*/ 21 h 56"/>
                <a:gd name="T4" fmla="*/ 23 w 97"/>
                <a:gd name="T5" fmla="*/ 10 h 56"/>
                <a:gd name="T6" fmla="*/ 48 w 97"/>
                <a:gd name="T7" fmla="*/ 0 h 56"/>
                <a:gd name="T8" fmla="*/ 69 w 97"/>
                <a:gd name="T9" fmla="*/ 2 h 56"/>
                <a:gd name="T10" fmla="*/ 97 w 97"/>
                <a:gd name="T11" fmla="*/ 31 h 56"/>
                <a:gd name="T12" fmla="*/ 73 w 97"/>
                <a:gd name="T13" fmla="*/ 51 h 56"/>
                <a:gd name="T14" fmla="*/ 60 w 97"/>
                <a:gd name="T15" fmla="*/ 54 h 56"/>
                <a:gd name="T16" fmla="*/ 54 w 97"/>
                <a:gd name="T17" fmla="*/ 54 h 56"/>
                <a:gd name="T18" fmla="*/ 34 w 97"/>
                <a:gd name="T19" fmla="*/ 48 h 56"/>
                <a:gd name="T20" fmla="*/ 0 w 97"/>
                <a:gd name="T21" fmla="*/ 56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7" h="56">
                  <a:moveTo>
                    <a:pt x="0" y="56"/>
                  </a:moveTo>
                  <a:lnTo>
                    <a:pt x="14" y="21"/>
                  </a:lnTo>
                  <a:lnTo>
                    <a:pt x="23" y="10"/>
                  </a:lnTo>
                  <a:lnTo>
                    <a:pt x="48" y="0"/>
                  </a:lnTo>
                  <a:lnTo>
                    <a:pt x="69" y="2"/>
                  </a:lnTo>
                  <a:lnTo>
                    <a:pt x="97" y="31"/>
                  </a:lnTo>
                  <a:lnTo>
                    <a:pt x="73" y="51"/>
                  </a:lnTo>
                  <a:lnTo>
                    <a:pt x="60" y="54"/>
                  </a:lnTo>
                  <a:lnTo>
                    <a:pt x="54" y="54"/>
                  </a:lnTo>
                  <a:lnTo>
                    <a:pt x="34" y="4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0" name="Freeform 677"/>
            <p:cNvSpPr>
              <a:spLocks/>
            </p:cNvSpPr>
            <p:nvPr/>
          </p:nvSpPr>
          <p:spPr bwMode="auto">
            <a:xfrm>
              <a:off x="3723" y="3248"/>
              <a:ext cx="90" cy="98"/>
            </a:xfrm>
            <a:custGeom>
              <a:avLst/>
              <a:gdLst>
                <a:gd name="T0" fmla="*/ 87 w 90"/>
                <a:gd name="T1" fmla="*/ 98 h 98"/>
                <a:gd name="T2" fmla="*/ 69 w 90"/>
                <a:gd name="T3" fmla="*/ 76 h 98"/>
                <a:gd name="T4" fmla="*/ 44 w 90"/>
                <a:gd name="T5" fmla="*/ 80 h 98"/>
                <a:gd name="T6" fmla="*/ 32 w 90"/>
                <a:gd name="T7" fmla="*/ 88 h 98"/>
                <a:gd name="T8" fmla="*/ 16 w 90"/>
                <a:gd name="T9" fmla="*/ 71 h 98"/>
                <a:gd name="T10" fmla="*/ 0 w 90"/>
                <a:gd name="T11" fmla="*/ 69 h 98"/>
                <a:gd name="T12" fmla="*/ 5 w 90"/>
                <a:gd name="T13" fmla="*/ 57 h 98"/>
                <a:gd name="T14" fmla="*/ 0 w 90"/>
                <a:gd name="T15" fmla="*/ 42 h 98"/>
                <a:gd name="T16" fmla="*/ 22 w 90"/>
                <a:gd name="T17" fmla="*/ 35 h 98"/>
                <a:gd name="T18" fmla="*/ 3 w 90"/>
                <a:gd name="T19" fmla="*/ 17 h 98"/>
                <a:gd name="T20" fmla="*/ 6 w 90"/>
                <a:gd name="T21" fmla="*/ 5 h 98"/>
                <a:gd name="T22" fmla="*/ 7 w 90"/>
                <a:gd name="T23" fmla="*/ 0 h 98"/>
                <a:gd name="T24" fmla="*/ 24 w 90"/>
                <a:gd name="T25" fmla="*/ 3 h 98"/>
                <a:gd name="T26" fmla="*/ 28 w 90"/>
                <a:gd name="T27" fmla="*/ 13 h 98"/>
                <a:gd name="T28" fmla="*/ 47 w 90"/>
                <a:gd name="T29" fmla="*/ 13 h 98"/>
                <a:gd name="T30" fmla="*/ 39 w 90"/>
                <a:gd name="T31" fmla="*/ 30 h 98"/>
                <a:gd name="T32" fmla="*/ 62 w 90"/>
                <a:gd name="T33" fmla="*/ 40 h 98"/>
                <a:gd name="T34" fmla="*/ 67 w 90"/>
                <a:gd name="T35" fmla="*/ 55 h 98"/>
                <a:gd name="T36" fmla="*/ 77 w 90"/>
                <a:gd name="T37" fmla="*/ 61 h 98"/>
                <a:gd name="T38" fmla="*/ 82 w 90"/>
                <a:gd name="T39" fmla="*/ 72 h 98"/>
                <a:gd name="T40" fmla="*/ 85 w 90"/>
                <a:gd name="T41" fmla="*/ 79 h 98"/>
                <a:gd name="T42" fmla="*/ 90 w 90"/>
                <a:gd name="T43" fmla="*/ 89 h 98"/>
                <a:gd name="T44" fmla="*/ 87 w 90"/>
                <a:gd name="T45" fmla="*/ 98 h 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0" h="98">
                  <a:moveTo>
                    <a:pt x="87" y="98"/>
                  </a:moveTo>
                  <a:lnTo>
                    <a:pt x="69" y="76"/>
                  </a:lnTo>
                  <a:lnTo>
                    <a:pt x="44" y="80"/>
                  </a:lnTo>
                  <a:lnTo>
                    <a:pt x="32" y="88"/>
                  </a:lnTo>
                  <a:lnTo>
                    <a:pt x="16" y="71"/>
                  </a:lnTo>
                  <a:lnTo>
                    <a:pt x="0" y="69"/>
                  </a:lnTo>
                  <a:lnTo>
                    <a:pt x="5" y="57"/>
                  </a:lnTo>
                  <a:lnTo>
                    <a:pt x="0" y="42"/>
                  </a:lnTo>
                  <a:lnTo>
                    <a:pt x="22" y="35"/>
                  </a:lnTo>
                  <a:lnTo>
                    <a:pt x="3" y="17"/>
                  </a:lnTo>
                  <a:lnTo>
                    <a:pt x="6" y="5"/>
                  </a:lnTo>
                  <a:lnTo>
                    <a:pt x="7" y="0"/>
                  </a:lnTo>
                  <a:lnTo>
                    <a:pt x="24" y="3"/>
                  </a:lnTo>
                  <a:lnTo>
                    <a:pt x="28" y="13"/>
                  </a:lnTo>
                  <a:lnTo>
                    <a:pt x="47" y="13"/>
                  </a:lnTo>
                  <a:lnTo>
                    <a:pt x="39" y="30"/>
                  </a:lnTo>
                  <a:lnTo>
                    <a:pt x="62" y="40"/>
                  </a:lnTo>
                  <a:lnTo>
                    <a:pt x="67" y="55"/>
                  </a:lnTo>
                  <a:lnTo>
                    <a:pt x="77" y="61"/>
                  </a:lnTo>
                  <a:lnTo>
                    <a:pt x="82" y="72"/>
                  </a:lnTo>
                  <a:lnTo>
                    <a:pt x="85" y="79"/>
                  </a:lnTo>
                  <a:lnTo>
                    <a:pt x="90" y="89"/>
                  </a:lnTo>
                  <a:lnTo>
                    <a:pt x="87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1" name="Freeform 678"/>
            <p:cNvSpPr>
              <a:spLocks/>
            </p:cNvSpPr>
            <p:nvPr/>
          </p:nvSpPr>
          <p:spPr bwMode="auto">
            <a:xfrm>
              <a:off x="4183" y="2052"/>
              <a:ext cx="163" cy="169"/>
            </a:xfrm>
            <a:custGeom>
              <a:avLst/>
              <a:gdLst>
                <a:gd name="T0" fmla="*/ 37 w 163"/>
                <a:gd name="T1" fmla="*/ 169 h 169"/>
                <a:gd name="T2" fmla="*/ 36 w 163"/>
                <a:gd name="T3" fmla="*/ 151 h 169"/>
                <a:gd name="T4" fmla="*/ 17 w 163"/>
                <a:gd name="T5" fmla="*/ 160 h 169"/>
                <a:gd name="T6" fmla="*/ 7 w 163"/>
                <a:gd name="T7" fmla="*/ 146 h 169"/>
                <a:gd name="T8" fmla="*/ 27 w 163"/>
                <a:gd name="T9" fmla="*/ 140 h 169"/>
                <a:gd name="T10" fmla="*/ 15 w 163"/>
                <a:gd name="T11" fmla="*/ 112 h 169"/>
                <a:gd name="T12" fmla="*/ 0 w 163"/>
                <a:gd name="T13" fmla="*/ 89 h 169"/>
                <a:gd name="T14" fmla="*/ 2 w 163"/>
                <a:gd name="T15" fmla="*/ 82 h 169"/>
                <a:gd name="T16" fmla="*/ 26 w 163"/>
                <a:gd name="T17" fmla="*/ 98 h 169"/>
                <a:gd name="T18" fmla="*/ 28 w 163"/>
                <a:gd name="T19" fmla="*/ 81 h 169"/>
                <a:gd name="T20" fmla="*/ 42 w 163"/>
                <a:gd name="T21" fmla="*/ 76 h 169"/>
                <a:gd name="T22" fmla="*/ 51 w 163"/>
                <a:gd name="T23" fmla="*/ 62 h 169"/>
                <a:gd name="T24" fmla="*/ 64 w 163"/>
                <a:gd name="T25" fmla="*/ 67 h 169"/>
                <a:gd name="T26" fmla="*/ 78 w 163"/>
                <a:gd name="T27" fmla="*/ 48 h 169"/>
                <a:gd name="T28" fmla="*/ 58 w 163"/>
                <a:gd name="T29" fmla="*/ 16 h 169"/>
                <a:gd name="T30" fmla="*/ 60 w 163"/>
                <a:gd name="T31" fmla="*/ 3 h 169"/>
                <a:gd name="T32" fmla="*/ 110 w 163"/>
                <a:gd name="T33" fmla="*/ 0 h 169"/>
                <a:gd name="T34" fmla="*/ 153 w 163"/>
                <a:gd name="T35" fmla="*/ 5 h 169"/>
                <a:gd name="T36" fmla="*/ 144 w 163"/>
                <a:gd name="T37" fmla="*/ 24 h 169"/>
                <a:gd name="T38" fmla="*/ 161 w 163"/>
                <a:gd name="T39" fmla="*/ 46 h 169"/>
                <a:gd name="T40" fmla="*/ 163 w 163"/>
                <a:gd name="T41" fmla="*/ 78 h 169"/>
                <a:gd name="T42" fmla="*/ 157 w 163"/>
                <a:gd name="T43" fmla="*/ 92 h 169"/>
                <a:gd name="T44" fmla="*/ 129 w 163"/>
                <a:gd name="T45" fmla="*/ 84 h 169"/>
                <a:gd name="T46" fmla="*/ 97 w 163"/>
                <a:gd name="T47" fmla="*/ 109 h 169"/>
                <a:gd name="T48" fmla="*/ 87 w 163"/>
                <a:gd name="T49" fmla="*/ 139 h 169"/>
                <a:gd name="T50" fmla="*/ 62 w 163"/>
                <a:gd name="T51" fmla="*/ 149 h 169"/>
                <a:gd name="T52" fmla="*/ 52 w 163"/>
                <a:gd name="T53" fmla="*/ 168 h 169"/>
                <a:gd name="T54" fmla="*/ 37 w 163"/>
                <a:gd name="T55" fmla="*/ 169 h 16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63" h="169">
                  <a:moveTo>
                    <a:pt x="37" y="169"/>
                  </a:moveTo>
                  <a:lnTo>
                    <a:pt x="36" y="151"/>
                  </a:lnTo>
                  <a:lnTo>
                    <a:pt x="17" y="160"/>
                  </a:lnTo>
                  <a:lnTo>
                    <a:pt x="7" y="146"/>
                  </a:lnTo>
                  <a:lnTo>
                    <a:pt x="27" y="140"/>
                  </a:lnTo>
                  <a:lnTo>
                    <a:pt x="15" y="112"/>
                  </a:lnTo>
                  <a:lnTo>
                    <a:pt x="0" y="89"/>
                  </a:lnTo>
                  <a:lnTo>
                    <a:pt x="2" y="82"/>
                  </a:lnTo>
                  <a:lnTo>
                    <a:pt x="26" y="98"/>
                  </a:lnTo>
                  <a:lnTo>
                    <a:pt x="28" y="8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4" y="67"/>
                  </a:lnTo>
                  <a:lnTo>
                    <a:pt x="78" y="48"/>
                  </a:lnTo>
                  <a:lnTo>
                    <a:pt x="58" y="16"/>
                  </a:lnTo>
                  <a:lnTo>
                    <a:pt x="60" y="3"/>
                  </a:lnTo>
                  <a:lnTo>
                    <a:pt x="110" y="0"/>
                  </a:lnTo>
                  <a:lnTo>
                    <a:pt x="153" y="5"/>
                  </a:lnTo>
                  <a:lnTo>
                    <a:pt x="144" y="24"/>
                  </a:lnTo>
                  <a:lnTo>
                    <a:pt x="161" y="46"/>
                  </a:lnTo>
                  <a:lnTo>
                    <a:pt x="163" y="78"/>
                  </a:lnTo>
                  <a:lnTo>
                    <a:pt x="157" y="92"/>
                  </a:lnTo>
                  <a:lnTo>
                    <a:pt x="129" y="84"/>
                  </a:lnTo>
                  <a:lnTo>
                    <a:pt x="97" y="109"/>
                  </a:lnTo>
                  <a:lnTo>
                    <a:pt x="87" y="139"/>
                  </a:lnTo>
                  <a:lnTo>
                    <a:pt x="62" y="149"/>
                  </a:lnTo>
                  <a:lnTo>
                    <a:pt x="52" y="168"/>
                  </a:lnTo>
                  <a:lnTo>
                    <a:pt x="37" y="1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2" name="Freeform 679"/>
            <p:cNvSpPr>
              <a:spLocks/>
            </p:cNvSpPr>
            <p:nvPr/>
          </p:nvSpPr>
          <p:spPr bwMode="auto">
            <a:xfrm>
              <a:off x="4146" y="487"/>
              <a:ext cx="292" cy="296"/>
            </a:xfrm>
            <a:custGeom>
              <a:avLst/>
              <a:gdLst>
                <a:gd name="T0" fmla="*/ 5 w 292"/>
                <a:gd name="T1" fmla="*/ 296 h 296"/>
                <a:gd name="T2" fmla="*/ 0 w 292"/>
                <a:gd name="T3" fmla="*/ 281 h 296"/>
                <a:gd name="T4" fmla="*/ 1 w 292"/>
                <a:gd name="T5" fmla="*/ 263 h 296"/>
                <a:gd name="T6" fmla="*/ 5 w 292"/>
                <a:gd name="T7" fmla="*/ 259 h 296"/>
                <a:gd name="T8" fmla="*/ 6 w 292"/>
                <a:gd name="T9" fmla="*/ 245 h 296"/>
                <a:gd name="T10" fmla="*/ 9 w 292"/>
                <a:gd name="T11" fmla="*/ 239 h 296"/>
                <a:gd name="T12" fmla="*/ 19 w 292"/>
                <a:gd name="T13" fmla="*/ 219 h 296"/>
                <a:gd name="T14" fmla="*/ 15 w 292"/>
                <a:gd name="T15" fmla="*/ 210 h 296"/>
                <a:gd name="T16" fmla="*/ 20 w 292"/>
                <a:gd name="T17" fmla="*/ 194 h 296"/>
                <a:gd name="T18" fmla="*/ 20 w 292"/>
                <a:gd name="T19" fmla="*/ 186 h 296"/>
                <a:gd name="T20" fmla="*/ 23 w 292"/>
                <a:gd name="T21" fmla="*/ 178 h 296"/>
                <a:gd name="T22" fmla="*/ 20 w 292"/>
                <a:gd name="T23" fmla="*/ 169 h 296"/>
                <a:gd name="T24" fmla="*/ 29 w 292"/>
                <a:gd name="T25" fmla="*/ 163 h 296"/>
                <a:gd name="T26" fmla="*/ 35 w 292"/>
                <a:gd name="T27" fmla="*/ 151 h 296"/>
                <a:gd name="T28" fmla="*/ 33 w 292"/>
                <a:gd name="T29" fmla="*/ 141 h 296"/>
                <a:gd name="T30" fmla="*/ 26 w 292"/>
                <a:gd name="T31" fmla="*/ 134 h 296"/>
                <a:gd name="T32" fmla="*/ 38 w 292"/>
                <a:gd name="T33" fmla="*/ 117 h 296"/>
                <a:gd name="T34" fmla="*/ 49 w 292"/>
                <a:gd name="T35" fmla="*/ 114 h 296"/>
                <a:gd name="T36" fmla="*/ 63 w 292"/>
                <a:gd name="T37" fmla="*/ 95 h 296"/>
                <a:gd name="T38" fmla="*/ 64 w 292"/>
                <a:gd name="T39" fmla="*/ 88 h 296"/>
                <a:gd name="T40" fmla="*/ 80 w 292"/>
                <a:gd name="T41" fmla="*/ 75 h 296"/>
                <a:gd name="T42" fmla="*/ 83 w 292"/>
                <a:gd name="T43" fmla="*/ 67 h 296"/>
                <a:gd name="T44" fmla="*/ 82 w 292"/>
                <a:gd name="T45" fmla="*/ 60 h 296"/>
                <a:gd name="T46" fmla="*/ 87 w 292"/>
                <a:gd name="T47" fmla="*/ 55 h 296"/>
                <a:gd name="T48" fmla="*/ 89 w 292"/>
                <a:gd name="T49" fmla="*/ 48 h 296"/>
                <a:gd name="T50" fmla="*/ 98 w 292"/>
                <a:gd name="T51" fmla="*/ 45 h 296"/>
                <a:gd name="T52" fmla="*/ 111 w 292"/>
                <a:gd name="T53" fmla="*/ 40 h 296"/>
                <a:gd name="T54" fmla="*/ 116 w 292"/>
                <a:gd name="T55" fmla="*/ 46 h 296"/>
                <a:gd name="T56" fmla="*/ 124 w 292"/>
                <a:gd name="T57" fmla="*/ 42 h 296"/>
                <a:gd name="T58" fmla="*/ 130 w 292"/>
                <a:gd name="T59" fmla="*/ 42 h 296"/>
                <a:gd name="T60" fmla="*/ 133 w 292"/>
                <a:gd name="T61" fmla="*/ 50 h 296"/>
                <a:gd name="T62" fmla="*/ 142 w 292"/>
                <a:gd name="T63" fmla="*/ 49 h 296"/>
                <a:gd name="T64" fmla="*/ 151 w 292"/>
                <a:gd name="T65" fmla="*/ 57 h 296"/>
                <a:gd name="T66" fmla="*/ 161 w 292"/>
                <a:gd name="T67" fmla="*/ 50 h 296"/>
                <a:gd name="T68" fmla="*/ 179 w 292"/>
                <a:gd name="T69" fmla="*/ 44 h 296"/>
                <a:gd name="T70" fmla="*/ 176 w 292"/>
                <a:gd name="T71" fmla="*/ 36 h 296"/>
                <a:gd name="T72" fmla="*/ 179 w 292"/>
                <a:gd name="T73" fmla="*/ 33 h 296"/>
                <a:gd name="T74" fmla="*/ 184 w 292"/>
                <a:gd name="T75" fmla="*/ 32 h 296"/>
                <a:gd name="T76" fmla="*/ 191 w 292"/>
                <a:gd name="T77" fmla="*/ 24 h 296"/>
                <a:gd name="T78" fmla="*/ 203 w 292"/>
                <a:gd name="T79" fmla="*/ 22 h 296"/>
                <a:gd name="T80" fmla="*/ 206 w 292"/>
                <a:gd name="T81" fmla="*/ 11 h 296"/>
                <a:gd name="T82" fmla="*/ 212 w 292"/>
                <a:gd name="T83" fmla="*/ 6 h 296"/>
                <a:gd name="T84" fmla="*/ 219 w 292"/>
                <a:gd name="T85" fmla="*/ 5 h 296"/>
                <a:gd name="T86" fmla="*/ 226 w 292"/>
                <a:gd name="T87" fmla="*/ 9 h 296"/>
                <a:gd name="T88" fmla="*/ 233 w 292"/>
                <a:gd name="T89" fmla="*/ 5 h 296"/>
                <a:gd name="T90" fmla="*/ 249 w 292"/>
                <a:gd name="T91" fmla="*/ 0 h 296"/>
                <a:gd name="T92" fmla="*/ 252 w 292"/>
                <a:gd name="T93" fmla="*/ 24 h 296"/>
                <a:gd name="T94" fmla="*/ 271 w 292"/>
                <a:gd name="T95" fmla="*/ 53 h 296"/>
                <a:gd name="T96" fmla="*/ 292 w 292"/>
                <a:gd name="T97" fmla="*/ 65 h 296"/>
                <a:gd name="T98" fmla="*/ 291 w 292"/>
                <a:gd name="T99" fmla="*/ 76 h 296"/>
                <a:gd name="T100" fmla="*/ 243 w 292"/>
                <a:gd name="T101" fmla="*/ 165 h 296"/>
                <a:gd name="T102" fmla="*/ 181 w 292"/>
                <a:gd name="T103" fmla="*/ 191 h 296"/>
                <a:gd name="T104" fmla="*/ 5 w 292"/>
                <a:gd name="T105" fmla="*/ 296 h 2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92" h="296">
                  <a:moveTo>
                    <a:pt x="5" y="296"/>
                  </a:moveTo>
                  <a:lnTo>
                    <a:pt x="0" y="281"/>
                  </a:lnTo>
                  <a:lnTo>
                    <a:pt x="1" y="263"/>
                  </a:lnTo>
                  <a:lnTo>
                    <a:pt x="5" y="259"/>
                  </a:lnTo>
                  <a:lnTo>
                    <a:pt x="6" y="245"/>
                  </a:lnTo>
                  <a:lnTo>
                    <a:pt x="9" y="239"/>
                  </a:lnTo>
                  <a:lnTo>
                    <a:pt x="19" y="219"/>
                  </a:lnTo>
                  <a:lnTo>
                    <a:pt x="15" y="210"/>
                  </a:lnTo>
                  <a:lnTo>
                    <a:pt x="20" y="194"/>
                  </a:lnTo>
                  <a:lnTo>
                    <a:pt x="20" y="186"/>
                  </a:lnTo>
                  <a:lnTo>
                    <a:pt x="23" y="178"/>
                  </a:lnTo>
                  <a:lnTo>
                    <a:pt x="20" y="169"/>
                  </a:lnTo>
                  <a:lnTo>
                    <a:pt x="29" y="163"/>
                  </a:lnTo>
                  <a:lnTo>
                    <a:pt x="35" y="151"/>
                  </a:lnTo>
                  <a:lnTo>
                    <a:pt x="33" y="141"/>
                  </a:lnTo>
                  <a:lnTo>
                    <a:pt x="26" y="134"/>
                  </a:lnTo>
                  <a:lnTo>
                    <a:pt x="38" y="117"/>
                  </a:lnTo>
                  <a:lnTo>
                    <a:pt x="49" y="114"/>
                  </a:lnTo>
                  <a:lnTo>
                    <a:pt x="63" y="95"/>
                  </a:lnTo>
                  <a:lnTo>
                    <a:pt x="64" y="88"/>
                  </a:lnTo>
                  <a:lnTo>
                    <a:pt x="80" y="75"/>
                  </a:lnTo>
                  <a:lnTo>
                    <a:pt x="83" y="67"/>
                  </a:lnTo>
                  <a:lnTo>
                    <a:pt x="82" y="60"/>
                  </a:lnTo>
                  <a:lnTo>
                    <a:pt x="87" y="55"/>
                  </a:lnTo>
                  <a:lnTo>
                    <a:pt x="89" y="48"/>
                  </a:lnTo>
                  <a:lnTo>
                    <a:pt x="98" y="45"/>
                  </a:lnTo>
                  <a:lnTo>
                    <a:pt x="111" y="40"/>
                  </a:lnTo>
                  <a:lnTo>
                    <a:pt x="116" y="46"/>
                  </a:lnTo>
                  <a:lnTo>
                    <a:pt x="124" y="42"/>
                  </a:lnTo>
                  <a:lnTo>
                    <a:pt x="130" y="42"/>
                  </a:lnTo>
                  <a:lnTo>
                    <a:pt x="133" y="50"/>
                  </a:lnTo>
                  <a:lnTo>
                    <a:pt x="142" y="49"/>
                  </a:lnTo>
                  <a:lnTo>
                    <a:pt x="151" y="57"/>
                  </a:lnTo>
                  <a:lnTo>
                    <a:pt x="161" y="50"/>
                  </a:lnTo>
                  <a:lnTo>
                    <a:pt x="179" y="44"/>
                  </a:lnTo>
                  <a:lnTo>
                    <a:pt x="176" y="36"/>
                  </a:lnTo>
                  <a:lnTo>
                    <a:pt x="179" y="33"/>
                  </a:lnTo>
                  <a:lnTo>
                    <a:pt x="184" y="32"/>
                  </a:lnTo>
                  <a:lnTo>
                    <a:pt x="191" y="24"/>
                  </a:lnTo>
                  <a:lnTo>
                    <a:pt x="203" y="22"/>
                  </a:lnTo>
                  <a:lnTo>
                    <a:pt x="206" y="11"/>
                  </a:lnTo>
                  <a:lnTo>
                    <a:pt x="212" y="6"/>
                  </a:lnTo>
                  <a:lnTo>
                    <a:pt x="219" y="5"/>
                  </a:lnTo>
                  <a:lnTo>
                    <a:pt x="226" y="9"/>
                  </a:lnTo>
                  <a:lnTo>
                    <a:pt x="233" y="5"/>
                  </a:lnTo>
                  <a:lnTo>
                    <a:pt x="249" y="0"/>
                  </a:lnTo>
                  <a:lnTo>
                    <a:pt x="252" y="24"/>
                  </a:lnTo>
                  <a:lnTo>
                    <a:pt x="271" y="53"/>
                  </a:lnTo>
                  <a:lnTo>
                    <a:pt x="292" y="65"/>
                  </a:lnTo>
                  <a:lnTo>
                    <a:pt x="291" y="76"/>
                  </a:lnTo>
                  <a:lnTo>
                    <a:pt x="243" y="165"/>
                  </a:lnTo>
                  <a:lnTo>
                    <a:pt x="181" y="191"/>
                  </a:lnTo>
                  <a:lnTo>
                    <a:pt x="5" y="2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3" name="Freeform 680"/>
            <p:cNvSpPr>
              <a:spLocks/>
            </p:cNvSpPr>
            <p:nvPr/>
          </p:nvSpPr>
          <p:spPr bwMode="auto">
            <a:xfrm>
              <a:off x="4020" y="2849"/>
              <a:ext cx="83" cy="52"/>
            </a:xfrm>
            <a:custGeom>
              <a:avLst/>
              <a:gdLst>
                <a:gd name="T0" fmla="*/ 23 w 83"/>
                <a:gd name="T1" fmla="*/ 52 h 52"/>
                <a:gd name="T2" fmla="*/ 0 w 83"/>
                <a:gd name="T3" fmla="*/ 39 h 52"/>
                <a:gd name="T4" fmla="*/ 11 w 83"/>
                <a:gd name="T5" fmla="*/ 5 h 52"/>
                <a:gd name="T6" fmla="*/ 19 w 83"/>
                <a:gd name="T7" fmla="*/ 4 h 52"/>
                <a:gd name="T8" fmla="*/ 41 w 83"/>
                <a:gd name="T9" fmla="*/ 10 h 52"/>
                <a:gd name="T10" fmla="*/ 53 w 83"/>
                <a:gd name="T11" fmla="*/ 2 h 52"/>
                <a:gd name="T12" fmla="*/ 73 w 83"/>
                <a:gd name="T13" fmla="*/ 0 h 52"/>
                <a:gd name="T14" fmla="*/ 83 w 83"/>
                <a:gd name="T15" fmla="*/ 21 h 52"/>
                <a:gd name="T16" fmla="*/ 66 w 83"/>
                <a:gd name="T17" fmla="*/ 40 h 52"/>
                <a:gd name="T18" fmla="*/ 53 w 83"/>
                <a:gd name="T19" fmla="*/ 50 h 52"/>
                <a:gd name="T20" fmla="*/ 23 w 83"/>
                <a:gd name="T21" fmla="*/ 52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3" h="52">
                  <a:moveTo>
                    <a:pt x="23" y="52"/>
                  </a:moveTo>
                  <a:lnTo>
                    <a:pt x="0" y="39"/>
                  </a:lnTo>
                  <a:lnTo>
                    <a:pt x="11" y="5"/>
                  </a:lnTo>
                  <a:lnTo>
                    <a:pt x="19" y="4"/>
                  </a:lnTo>
                  <a:lnTo>
                    <a:pt x="41" y="10"/>
                  </a:lnTo>
                  <a:lnTo>
                    <a:pt x="53" y="2"/>
                  </a:lnTo>
                  <a:lnTo>
                    <a:pt x="73" y="0"/>
                  </a:lnTo>
                  <a:lnTo>
                    <a:pt x="83" y="21"/>
                  </a:lnTo>
                  <a:lnTo>
                    <a:pt x="66" y="40"/>
                  </a:lnTo>
                  <a:lnTo>
                    <a:pt x="53" y="50"/>
                  </a:lnTo>
                  <a:lnTo>
                    <a:pt x="23" y="5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4" name="Freeform 681"/>
            <p:cNvSpPr>
              <a:spLocks/>
            </p:cNvSpPr>
            <p:nvPr/>
          </p:nvSpPr>
          <p:spPr bwMode="auto">
            <a:xfrm>
              <a:off x="3621" y="2495"/>
              <a:ext cx="104" cy="108"/>
            </a:xfrm>
            <a:custGeom>
              <a:avLst/>
              <a:gdLst>
                <a:gd name="T0" fmla="*/ 53 w 104"/>
                <a:gd name="T1" fmla="*/ 108 h 108"/>
                <a:gd name="T2" fmla="*/ 43 w 104"/>
                <a:gd name="T3" fmla="*/ 90 h 108"/>
                <a:gd name="T4" fmla="*/ 19 w 104"/>
                <a:gd name="T5" fmla="*/ 86 h 108"/>
                <a:gd name="T6" fmla="*/ 17 w 104"/>
                <a:gd name="T7" fmla="*/ 82 h 108"/>
                <a:gd name="T8" fmla="*/ 14 w 104"/>
                <a:gd name="T9" fmla="*/ 71 h 108"/>
                <a:gd name="T10" fmla="*/ 9 w 104"/>
                <a:gd name="T11" fmla="*/ 60 h 108"/>
                <a:gd name="T12" fmla="*/ 3 w 104"/>
                <a:gd name="T13" fmla="*/ 52 h 108"/>
                <a:gd name="T14" fmla="*/ 0 w 104"/>
                <a:gd name="T15" fmla="*/ 46 h 108"/>
                <a:gd name="T16" fmla="*/ 0 w 104"/>
                <a:gd name="T17" fmla="*/ 44 h 108"/>
                <a:gd name="T18" fmla="*/ 3 w 104"/>
                <a:gd name="T19" fmla="*/ 40 h 108"/>
                <a:gd name="T20" fmla="*/ 11 w 104"/>
                <a:gd name="T21" fmla="*/ 40 h 108"/>
                <a:gd name="T22" fmla="*/ 13 w 104"/>
                <a:gd name="T23" fmla="*/ 36 h 108"/>
                <a:gd name="T24" fmla="*/ 13 w 104"/>
                <a:gd name="T25" fmla="*/ 32 h 108"/>
                <a:gd name="T26" fmla="*/ 14 w 104"/>
                <a:gd name="T27" fmla="*/ 24 h 108"/>
                <a:gd name="T28" fmla="*/ 16 w 104"/>
                <a:gd name="T29" fmla="*/ 18 h 108"/>
                <a:gd name="T30" fmla="*/ 20 w 104"/>
                <a:gd name="T31" fmla="*/ 14 h 108"/>
                <a:gd name="T32" fmla="*/ 22 w 104"/>
                <a:gd name="T33" fmla="*/ 13 h 108"/>
                <a:gd name="T34" fmla="*/ 24 w 104"/>
                <a:gd name="T35" fmla="*/ 15 h 108"/>
                <a:gd name="T36" fmla="*/ 26 w 104"/>
                <a:gd name="T37" fmla="*/ 23 h 108"/>
                <a:gd name="T38" fmla="*/ 30 w 104"/>
                <a:gd name="T39" fmla="*/ 23 h 108"/>
                <a:gd name="T40" fmla="*/ 33 w 104"/>
                <a:gd name="T41" fmla="*/ 21 h 108"/>
                <a:gd name="T42" fmla="*/ 33 w 104"/>
                <a:gd name="T43" fmla="*/ 10 h 108"/>
                <a:gd name="T44" fmla="*/ 34 w 104"/>
                <a:gd name="T45" fmla="*/ 6 h 108"/>
                <a:gd name="T46" fmla="*/ 37 w 104"/>
                <a:gd name="T47" fmla="*/ 3 h 108"/>
                <a:gd name="T48" fmla="*/ 41 w 104"/>
                <a:gd name="T49" fmla="*/ 2 h 108"/>
                <a:gd name="T50" fmla="*/ 43 w 104"/>
                <a:gd name="T51" fmla="*/ 0 h 108"/>
                <a:gd name="T52" fmla="*/ 49 w 104"/>
                <a:gd name="T53" fmla="*/ 4 h 108"/>
                <a:gd name="T54" fmla="*/ 89 w 104"/>
                <a:gd name="T55" fmla="*/ 39 h 108"/>
                <a:gd name="T56" fmla="*/ 87 w 104"/>
                <a:gd name="T57" fmla="*/ 49 h 108"/>
                <a:gd name="T58" fmla="*/ 91 w 104"/>
                <a:gd name="T59" fmla="*/ 75 h 108"/>
                <a:gd name="T60" fmla="*/ 104 w 104"/>
                <a:gd name="T61" fmla="*/ 83 h 108"/>
                <a:gd name="T62" fmla="*/ 100 w 104"/>
                <a:gd name="T63" fmla="*/ 97 h 108"/>
                <a:gd name="T64" fmla="*/ 71 w 104"/>
                <a:gd name="T65" fmla="*/ 85 h 108"/>
                <a:gd name="T66" fmla="*/ 53 w 104"/>
                <a:gd name="T67" fmla="*/ 108 h 1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4" h="108">
                  <a:moveTo>
                    <a:pt x="53" y="108"/>
                  </a:moveTo>
                  <a:lnTo>
                    <a:pt x="43" y="90"/>
                  </a:lnTo>
                  <a:lnTo>
                    <a:pt x="19" y="86"/>
                  </a:lnTo>
                  <a:lnTo>
                    <a:pt x="17" y="82"/>
                  </a:lnTo>
                  <a:lnTo>
                    <a:pt x="14" y="71"/>
                  </a:lnTo>
                  <a:lnTo>
                    <a:pt x="9" y="60"/>
                  </a:lnTo>
                  <a:lnTo>
                    <a:pt x="3" y="52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3" y="40"/>
                  </a:lnTo>
                  <a:lnTo>
                    <a:pt x="11" y="40"/>
                  </a:lnTo>
                  <a:lnTo>
                    <a:pt x="13" y="36"/>
                  </a:lnTo>
                  <a:lnTo>
                    <a:pt x="13" y="32"/>
                  </a:lnTo>
                  <a:lnTo>
                    <a:pt x="14" y="24"/>
                  </a:lnTo>
                  <a:lnTo>
                    <a:pt x="16" y="18"/>
                  </a:lnTo>
                  <a:lnTo>
                    <a:pt x="20" y="14"/>
                  </a:lnTo>
                  <a:lnTo>
                    <a:pt x="22" y="13"/>
                  </a:lnTo>
                  <a:lnTo>
                    <a:pt x="24" y="15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3" y="21"/>
                  </a:lnTo>
                  <a:lnTo>
                    <a:pt x="33" y="10"/>
                  </a:lnTo>
                  <a:lnTo>
                    <a:pt x="34" y="6"/>
                  </a:lnTo>
                  <a:lnTo>
                    <a:pt x="37" y="3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49" y="4"/>
                  </a:lnTo>
                  <a:lnTo>
                    <a:pt x="89" y="39"/>
                  </a:lnTo>
                  <a:lnTo>
                    <a:pt x="87" y="49"/>
                  </a:lnTo>
                  <a:lnTo>
                    <a:pt x="91" y="75"/>
                  </a:lnTo>
                  <a:lnTo>
                    <a:pt x="104" y="83"/>
                  </a:lnTo>
                  <a:lnTo>
                    <a:pt x="100" y="97"/>
                  </a:lnTo>
                  <a:lnTo>
                    <a:pt x="71" y="85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5" name="Freeform 682"/>
            <p:cNvSpPr>
              <a:spLocks/>
            </p:cNvSpPr>
            <p:nvPr/>
          </p:nvSpPr>
          <p:spPr bwMode="auto">
            <a:xfrm>
              <a:off x="3408" y="3301"/>
              <a:ext cx="77" cy="122"/>
            </a:xfrm>
            <a:custGeom>
              <a:avLst/>
              <a:gdLst>
                <a:gd name="T0" fmla="*/ 51 w 77"/>
                <a:gd name="T1" fmla="*/ 122 h 122"/>
                <a:gd name="T2" fmla="*/ 28 w 77"/>
                <a:gd name="T3" fmla="*/ 119 h 122"/>
                <a:gd name="T4" fmla="*/ 26 w 77"/>
                <a:gd name="T5" fmla="*/ 116 h 122"/>
                <a:gd name="T6" fmla="*/ 25 w 77"/>
                <a:gd name="T7" fmla="*/ 110 h 122"/>
                <a:gd name="T8" fmla="*/ 19 w 77"/>
                <a:gd name="T9" fmla="*/ 100 h 122"/>
                <a:gd name="T10" fmla="*/ 17 w 77"/>
                <a:gd name="T11" fmla="*/ 90 h 122"/>
                <a:gd name="T12" fmla="*/ 19 w 77"/>
                <a:gd name="T13" fmla="*/ 83 h 122"/>
                <a:gd name="T14" fmla="*/ 18 w 77"/>
                <a:gd name="T15" fmla="*/ 78 h 122"/>
                <a:gd name="T16" fmla="*/ 14 w 77"/>
                <a:gd name="T17" fmla="*/ 72 h 122"/>
                <a:gd name="T18" fmla="*/ 13 w 77"/>
                <a:gd name="T19" fmla="*/ 56 h 122"/>
                <a:gd name="T20" fmla="*/ 11 w 77"/>
                <a:gd name="T21" fmla="*/ 49 h 122"/>
                <a:gd name="T22" fmla="*/ 14 w 77"/>
                <a:gd name="T23" fmla="*/ 44 h 122"/>
                <a:gd name="T24" fmla="*/ 17 w 77"/>
                <a:gd name="T25" fmla="*/ 42 h 122"/>
                <a:gd name="T26" fmla="*/ 18 w 77"/>
                <a:gd name="T27" fmla="*/ 40 h 122"/>
                <a:gd name="T28" fmla="*/ 18 w 77"/>
                <a:gd name="T29" fmla="*/ 38 h 122"/>
                <a:gd name="T30" fmla="*/ 15 w 77"/>
                <a:gd name="T31" fmla="*/ 36 h 122"/>
                <a:gd name="T32" fmla="*/ 13 w 77"/>
                <a:gd name="T33" fmla="*/ 36 h 122"/>
                <a:gd name="T34" fmla="*/ 5 w 77"/>
                <a:gd name="T35" fmla="*/ 31 h 122"/>
                <a:gd name="T36" fmla="*/ 2 w 77"/>
                <a:gd name="T37" fmla="*/ 28 h 122"/>
                <a:gd name="T38" fmla="*/ 0 w 77"/>
                <a:gd name="T39" fmla="*/ 24 h 122"/>
                <a:gd name="T40" fmla="*/ 2 w 77"/>
                <a:gd name="T41" fmla="*/ 22 h 122"/>
                <a:gd name="T42" fmla="*/ 13 w 77"/>
                <a:gd name="T43" fmla="*/ 21 h 122"/>
                <a:gd name="T44" fmla="*/ 15 w 77"/>
                <a:gd name="T45" fmla="*/ 18 h 122"/>
                <a:gd name="T46" fmla="*/ 15 w 77"/>
                <a:gd name="T47" fmla="*/ 13 h 122"/>
                <a:gd name="T48" fmla="*/ 14 w 77"/>
                <a:gd name="T49" fmla="*/ 11 h 122"/>
                <a:gd name="T50" fmla="*/ 10 w 77"/>
                <a:gd name="T51" fmla="*/ 7 h 122"/>
                <a:gd name="T52" fmla="*/ 9 w 77"/>
                <a:gd name="T53" fmla="*/ 3 h 122"/>
                <a:gd name="T54" fmla="*/ 14 w 77"/>
                <a:gd name="T55" fmla="*/ 0 h 122"/>
                <a:gd name="T56" fmla="*/ 17 w 77"/>
                <a:gd name="T57" fmla="*/ 0 h 122"/>
                <a:gd name="T58" fmla="*/ 20 w 77"/>
                <a:gd name="T59" fmla="*/ 2 h 122"/>
                <a:gd name="T60" fmla="*/ 21 w 77"/>
                <a:gd name="T61" fmla="*/ 2 h 122"/>
                <a:gd name="T62" fmla="*/ 24 w 77"/>
                <a:gd name="T63" fmla="*/ 5 h 122"/>
                <a:gd name="T64" fmla="*/ 31 w 77"/>
                <a:gd name="T65" fmla="*/ 17 h 122"/>
                <a:gd name="T66" fmla="*/ 33 w 77"/>
                <a:gd name="T67" fmla="*/ 19 h 122"/>
                <a:gd name="T68" fmla="*/ 31 w 77"/>
                <a:gd name="T69" fmla="*/ 26 h 122"/>
                <a:gd name="T70" fmla="*/ 34 w 77"/>
                <a:gd name="T71" fmla="*/ 40 h 122"/>
                <a:gd name="T72" fmla="*/ 45 w 77"/>
                <a:gd name="T73" fmla="*/ 40 h 122"/>
                <a:gd name="T74" fmla="*/ 52 w 77"/>
                <a:gd name="T75" fmla="*/ 54 h 122"/>
                <a:gd name="T76" fmla="*/ 74 w 77"/>
                <a:gd name="T77" fmla="*/ 63 h 122"/>
                <a:gd name="T78" fmla="*/ 77 w 77"/>
                <a:gd name="T79" fmla="*/ 81 h 122"/>
                <a:gd name="T80" fmla="*/ 49 w 77"/>
                <a:gd name="T81" fmla="*/ 85 h 122"/>
                <a:gd name="T82" fmla="*/ 42 w 77"/>
                <a:gd name="T83" fmla="*/ 107 h 122"/>
                <a:gd name="T84" fmla="*/ 51 w 77"/>
                <a:gd name="T85" fmla="*/ 122 h 12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7" h="122">
                  <a:moveTo>
                    <a:pt x="51" y="122"/>
                  </a:moveTo>
                  <a:lnTo>
                    <a:pt x="28" y="119"/>
                  </a:lnTo>
                  <a:lnTo>
                    <a:pt x="26" y="116"/>
                  </a:lnTo>
                  <a:lnTo>
                    <a:pt x="25" y="110"/>
                  </a:lnTo>
                  <a:lnTo>
                    <a:pt x="19" y="100"/>
                  </a:lnTo>
                  <a:lnTo>
                    <a:pt x="17" y="90"/>
                  </a:lnTo>
                  <a:lnTo>
                    <a:pt x="19" y="83"/>
                  </a:lnTo>
                  <a:lnTo>
                    <a:pt x="18" y="78"/>
                  </a:lnTo>
                  <a:lnTo>
                    <a:pt x="14" y="72"/>
                  </a:lnTo>
                  <a:lnTo>
                    <a:pt x="13" y="56"/>
                  </a:lnTo>
                  <a:lnTo>
                    <a:pt x="11" y="49"/>
                  </a:lnTo>
                  <a:lnTo>
                    <a:pt x="14" y="44"/>
                  </a:lnTo>
                  <a:lnTo>
                    <a:pt x="17" y="42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5" y="36"/>
                  </a:lnTo>
                  <a:lnTo>
                    <a:pt x="13" y="36"/>
                  </a:lnTo>
                  <a:lnTo>
                    <a:pt x="5" y="31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13" y="21"/>
                  </a:lnTo>
                  <a:lnTo>
                    <a:pt x="15" y="18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9" y="3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31" y="17"/>
                  </a:lnTo>
                  <a:lnTo>
                    <a:pt x="33" y="19"/>
                  </a:lnTo>
                  <a:lnTo>
                    <a:pt x="31" y="26"/>
                  </a:lnTo>
                  <a:lnTo>
                    <a:pt x="34" y="40"/>
                  </a:lnTo>
                  <a:lnTo>
                    <a:pt x="45" y="40"/>
                  </a:lnTo>
                  <a:lnTo>
                    <a:pt x="52" y="54"/>
                  </a:lnTo>
                  <a:lnTo>
                    <a:pt x="74" y="63"/>
                  </a:lnTo>
                  <a:lnTo>
                    <a:pt x="77" y="81"/>
                  </a:lnTo>
                  <a:lnTo>
                    <a:pt x="49" y="85"/>
                  </a:lnTo>
                  <a:lnTo>
                    <a:pt x="42" y="107"/>
                  </a:lnTo>
                  <a:lnTo>
                    <a:pt x="51" y="12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6" name="Freeform 683"/>
            <p:cNvSpPr>
              <a:spLocks noEditPoints="1"/>
            </p:cNvSpPr>
            <p:nvPr/>
          </p:nvSpPr>
          <p:spPr bwMode="auto">
            <a:xfrm>
              <a:off x="3491" y="2626"/>
              <a:ext cx="125" cy="71"/>
            </a:xfrm>
            <a:custGeom>
              <a:avLst/>
              <a:gdLst>
                <a:gd name="T0" fmla="*/ 27 w 125"/>
                <a:gd name="T1" fmla="*/ 58 h 71"/>
                <a:gd name="T2" fmla="*/ 10 w 125"/>
                <a:gd name="T3" fmla="*/ 48 h 71"/>
                <a:gd name="T4" fmla="*/ 10 w 125"/>
                <a:gd name="T5" fmla="*/ 44 h 71"/>
                <a:gd name="T6" fmla="*/ 7 w 125"/>
                <a:gd name="T7" fmla="*/ 40 h 71"/>
                <a:gd name="T8" fmla="*/ 6 w 125"/>
                <a:gd name="T9" fmla="*/ 39 h 71"/>
                <a:gd name="T10" fmla="*/ 5 w 125"/>
                <a:gd name="T11" fmla="*/ 39 h 71"/>
                <a:gd name="T12" fmla="*/ 0 w 125"/>
                <a:gd name="T13" fmla="*/ 35 h 71"/>
                <a:gd name="T14" fmla="*/ 0 w 125"/>
                <a:gd name="T15" fmla="*/ 31 h 71"/>
                <a:gd name="T16" fmla="*/ 2 w 125"/>
                <a:gd name="T17" fmla="*/ 28 h 71"/>
                <a:gd name="T18" fmla="*/ 4 w 125"/>
                <a:gd name="T19" fmla="*/ 26 h 71"/>
                <a:gd name="T20" fmla="*/ 8 w 125"/>
                <a:gd name="T21" fmla="*/ 27 h 71"/>
                <a:gd name="T22" fmla="*/ 10 w 125"/>
                <a:gd name="T23" fmla="*/ 31 h 71"/>
                <a:gd name="T24" fmla="*/ 12 w 125"/>
                <a:gd name="T25" fmla="*/ 34 h 71"/>
                <a:gd name="T26" fmla="*/ 17 w 125"/>
                <a:gd name="T27" fmla="*/ 34 h 71"/>
                <a:gd name="T28" fmla="*/ 22 w 125"/>
                <a:gd name="T29" fmla="*/ 33 h 71"/>
                <a:gd name="T30" fmla="*/ 27 w 125"/>
                <a:gd name="T31" fmla="*/ 35 h 71"/>
                <a:gd name="T32" fmla="*/ 32 w 125"/>
                <a:gd name="T33" fmla="*/ 35 h 71"/>
                <a:gd name="T34" fmla="*/ 33 w 125"/>
                <a:gd name="T35" fmla="*/ 32 h 71"/>
                <a:gd name="T36" fmla="*/ 33 w 125"/>
                <a:gd name="T37" fmla="*/ 26 h 71"/>
                <a:gd name="T38" fmla="*/ 30 w 125"/>
                <a:gd name="T39" fmla="*/ 22 h 71"/>
                <a:gd name="T40" fmla="*/ 22 w 125"/>
                <a:gd name="T41" fmla="*/ 15 h 71"/>
                <a:gd name="T42" fmla="*/ 20 w 125"/>
                <a:gd name="T43" fmla="*/ 11 h 71"/>
                <a:gd name="T44" fmla="*/ 20 w 125"/>
                <a:gd name="T45" fmla="*/ 8 h 71"/>
                <a:gd name="T46" fmla="*/ 24 w 125"/>
                <a:gd name="T47" fmla="*/ 2 h 71"/>
                <a:gd name="T48" fmla="*/ 25 w 125"/>
                <a:gd name="T49" fmla="*/ 0 h 71"/>
                <a:gd name="T50" fmla="*/ 44 w 125"/>
                <a:gd name="T51" fmla="*/ 8 h 71"/>
                <a:gd name="T52" fmla="*/ 49 w 125"/>
                <a:gd name="T53" fmla="*/ 19 h 71"/>
                <a:gd name="T54" fmla="*/ 57 w 125"/>
                <a:gd name="T55" fmla="*/ 19 h 71"/>
                <a:gd name="T56" fmla="*/ 65 w 125"/>
                <a:gd name="T57" fmla="*/ 21 h 71"/>
                <a:gd name="T58" fmla="*/ 66 w 125"/>
                <a:gd name="T59" fmla="*/ 37 h 71"/>
                <a:gd name="T60" fmla="*/ 57 w 125"/>
                <a:gd name="T61" fmla="*/ 44 h 71"/>
                <a:gd name="T62" fmla="*/ 39 w 125"/>
                <a:gd name="T63" fmla="*/ 34 h 71"/>
                <a:gd name="T64" fmla="*/ 27 w 125"/>
                <a:gd name="T65" fmla="*/ 58 h 71"/>
                <a:gd name="T66" fmla="*/ 108 w 125"/>
                <a:gd name="T67" fmla="*/ 71 h 71"/>
                <a:gd name="T68" fmla="*/ 77 w 125"/>
                <a:gd name="T69" fmla="*/ 42 h 71"/>
                <a:gd name="T70" fmla="*/ 99 w 125"/>
                <a:gd name="T71" fmla="*/ 16 h 71"/>
                <a:gd name="T72" fmla="*/ 125 w 125"/>
                <a:gd name="T73" fmla="*/ 41 h 71"/>
                <a:gd name="T74" fmla="*/ 108 w 125"/>
                <a:gd name="T75" fmla="*/ 71 h 7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5" h="71">
                  <a:moveTo>
                    <a:pt x="27" y="58"/>
                  </a:moveTo>
                  <a:lnTo>
                    <a:pt x="10" y="48"/>
                  </a:lnTo>
                  <a:lnTo>
                    <a:pt x="10" y="44"/>
                  </a:lnTo>
                  <a:lnTo>
                    <a:pt x="7" y="40"/>
                  </a:lnTo>
                  <a:lnTo>
                    <a:pt x="6" y="39"/>
                  </a:lnTo>
                  <a:lnTo>
                    <a:pt x="5" y="39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4"/>
                  </a:lnTo>
                  <a:lnTo>
                    <a:pt x="17" y="34"/>
                  </a:lnTo>
                  <a:lnTo>
                    <a:pt x="22" y="33"/>
                  </a:lnTo>
                  <a:lnTo>
                    <a:pt x="27" y="35"/>
                  </a:lnTo>
                  <a:lnTo>
                    <a:pt x="32" y="35"/>
                  </a:lnTo>
                  <a:lnTo>
                    <a:pt x="33" y="32"/>
                  </a:lnTo>
                  <a:lnTo>
                    <a:pt x="33" y="26"/>
                  </a:lnTo>
                  <a:lnTo>
                    <a:pt x="30" y="22"/>
                  </a:lnTo>
                  <a:lnTo>
                    <a:pt x="22" y="15"/>
                  </a:lnTo>
                  <a:lnTo>
                    <a:pt x="20" y="11"/>
                  </a:lnTo>
                  <a:lnTo>
                    <a:pt x="20" y="8"/>
                  </a:lnTo>
                  <a:lnTo>
                    <a:pt x="24" y="2"/>
                  </a:lnTo>
                  <a:lnTo>
                    <a:pt x="25" y="0"/>
                  </a:lnTo>
                  <a:lnTo>
                    <a:pt x="44" y="8"/>
                  </a:lnTo>
                  <a:lnTo>
                    <a:pt x="49" y="19"/>
                  </a:lnTo>
                  <a:lnTo>
                    <a:pt x="57" y="19"/>
                  </a:lnTo>
                  <a:lnTo>
                    <a:pt x="65" y="21"/>
                  </a:lnTo>
                  <a:lnTo>
                    <a:pt x="66" y="37"/>
                  </a:lnTo>
                  <a:lnTo>
                    <a:pt x="57" y="44"/>
                  </a:lnTo>
                  <a:lnTo>
                    <a:pt x="39" y="34"/>
                  </a:lnTo>
                  <a:lnTo>
                    <a:pt x="27" y="58"/>
                  </a:lnTo>
                  <a:close/>
                  <a:moveTo>
                    <a:pt x="108" y="71"/>
                  </a:moveTo>
                  <a:lnTo>
                    <a:pt x="77" y="42"/>
                  </a:lnTo>
                  <a:lnTo>
                    <a:pt x="99" y="16"/>
                  </a:lnTo>
                  <a:lnTo>
                    <a:pt x="125" y="41"/>
                  </a:lnTo>
                  <a:lnTo>
                    <a:pt x="108" y="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7" name="Freeform 684"/>
            <p:cNvSpPr>
              <a:spLocks/>
            </p:cNvSpPr>
            <p:nvPr/>
          </p:nvSpPr>
          <p:spPr bwMode="auto">
            <a:xfrm>
              <a:off x="3810" y="3225"/>
              <a:ext cx="75" cy="72"/>
            </a:xfrm>
            <a:custGeom>
              <a:avLst/>
              <a:gdLst>
                <a:gd name="T0" fmla="*/ 21 w 75"/>
                <a:gd name="T1" fmla="*/ 72 h 72"/>
                <a:gd name="T2" fmla="*/ 15 w 75"/>
                <a:gd name="T3" fmla="*/ 62 h 72"/>
                <a:gd name="T4" fmla="*/ 22 w 75"/>
                <a:gd name="T5" fmla="*/ 45 h 72"/>
                <a:gd name="T6" fmla="*/ 0 w 75"/>
                <a:gd name="T7" fmla="*/ 30 h 72"/>
                <a:gd name="T8" fmla="*/ 24 w 75"/>
                <a:gd name="T9" fmla="*/ 0 h 72"/>
                <a:gd name="T10" fmla="*/ 42 w 75"/>
                <a:gd name="T11" fmla="*/ 1 h 72"/>
                <a:gd name="T12" fmla="*/ 43 w 75"/>
                <a:gd name="T13" fmla="*/ 13 h 72"/>
                <a:gd name="T14" fmla="*/ 75 w 75"/>
                <a:gd name="T15" fmla="*/ 32 h 72"/>
                <a:gd name="T16" fmla="*/ 74 w 75"/>
                <a:gd name="T17" fmla="*/ 45 h 72"/>
                <a:gd name="T18" fmla="*/ 63 w 75"/>
                <a:gd name="T19" fmla="*/ 57 h 72"/>
                <a:gd name="T20" fmla="*/ 21 w 75"/>
                <a:gd name="T21" fmla="*/ 72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72">
                  <a:moveTo>
                    <a:pt x="21" y="72"/>
                  </a:moveTo>
                  <a:lnTo>
                    <a:pt x="15" y="62"/>
                  </a:lnTo>
                  <a:lnTo>
                    <a:pt x="22" y="45"/>
                  </a:lnTo>
                  <a:lnTo>
                    <a:pt x="0" y="30"/>
                  </a:lnTo>
                  <a:lnTo>
                    <a:pt x="24" y="0"/>
                  </a:lnTo>
                  <a:lnTo>
                    <a:pt x="42" y="1"/>
                  </a:lnTo>
                  <a:lnTo>
                    <a:pt x="43" y="13"/>
                  </a:lnTo>
                  <a:lnTo>
                    <a:pt x="75" y="32"/>
                  </a:lnTo>
                  <a:lnTo>
                    <a:pt x="74" y="45"/>
                  </a:lnTo>
                  <a:lnTo>
                    <a:pt x="63" y="57"/>
                  </a:lnTo>
                  <a:lnTo>
                    <a:pt x="21" y="7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49" name="Freeform 686"/>
            <p:cNvSpPr>
              <a:spLocks/>
            </p:cNvSpPr>
            <p:nvPr/>
          </p:nvSpPr>
          <p:spPr bwMode="auto">
            <a:xfrm>
              <a:off x="4400" y="2906"/>
              <a:ext cx="134" cy="70"/>
            </a:xfrm>
            <a:custGeom>
              <a:avLst/>
              <a:gdLst>
                <a:gd name="T0" fmla="*/ 126 w 134"/>
                <a:gd name="T1" fmla="*/ 70 h 70"/>
                <a:gd name="T2" fmla="*/ 112 w 134"/>
                <a:gd name="T3" fmla="*/ 54 h 70"/>
                <a:gd name="T4" fmla="*/ 96 w 134"/>
                <a:gd name="T5" fmla="*/ 50 h 70"/>
                <a:gd name="T6" fmla="*/ 46 w 134"/>
                <a:gd name="T7" fmla="*/ 45 h 70"/>
                <a:gd name="T8" fmla="*/ 22 w 134"/>
                <a:gd name="T9" fmla="*/ 28 h 70"/>
                <a:gd name="T10" fmla="*/ 14 w 134"/>
                <a:gd name="T11" fmla="*/ 32 h 70"/>
                <a:gd name="T12" fmla="*/ 0 w 134"/>
                <a:gd name="T13" fmla="*/ 18 h 70"/>
                <a:gd name="T14" fmla="*/ 2 w 134"/>
                <a:gd name="T15" fmla="*/ 4 h 70"/>
                <a:gd name="T16" fmla="*/ 12 w 134"/>
                <a:gd name="T17" fmla="*/ 8 h 70"/>
                <a:gd name="T18" fmla="*/ 25 w 134"/>
                <a:gd name="T19" fmla="*/ 0 h 70"/>
                <a:gd name="T20" fmla="*/ 43 w 134"/>
                <a:gd name="T21" fmla="*/ 26 h 70"/>
                <a:gd name="T22" fmla="*/ 71 w 134"/>
                <a:gd name="T23" fmla="*/ 9 h 70"/>
                <a:gd name="T24" fmla="*/ 84 w 134"/>
                <a:gd name="T25" fmla="*/ 7 h 70"/>
                <a:gd name="T26" fmla="*/ 102 w 134"/>
                <a:gd name="T27" fmla="*/ 9 h 70"/>
                <a:gd name="T28" fmla="*/ 102 w 134"/>
                <a:gd name="T29" fmla="*/ 18 h 70"/>
                <a:gd name="T30" fmla="*/ 120 w 134"/>
                <a:gd name="T31" fmla="*/ 25 h 70"/>
                <a:gd name="T32" fmla="*/ 134 w 134"/>
                <a:gd name="T33" fmla="*/ 44 h 70"/>
                <a:gd name="T34" fmla="*/ 126 w 134"/>
                <a:gd name="T35" fmla="*/ 70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4" h="70">
                  <a:moveTo>
                    <a:pt x="126" y="70"/>
                  </a:moveTo>
                  <a:lnTo>
                    <a:pt x="112" y="54"/>
                  </a:lnTo>
                  <a:lnTo>
                    <a:pt x="96" y="50"/>
                  </a:lnTo>
                  <a:lnTo>
                    <a:pt x="46" y="45"/>
                  </a:lnTo>
                  <a:lnTo>
                    <a:pt x="22" y="28"/>
                  </a:lnTo>
                  <a:lnTo>
                    <a:pt x="14" y="32"/>
                  </a:lnTo>
                  <a:lnTo>
                    <a:pt x="0" y="18"/>
                  </a:lnTo>
                  <a:lnTo>
                    <a:pt x="2" y="4"/>
                  </a:lnTo>
                  <a:lnTo>
                    <a:pt x="12" y="8"/>
                  </a:lnTo>
                  <a:lnTo>
                    <a:pt x="25" y="0"/>
                  </a:lnTo>
                  <a:lnTo>
                    <a:pt x="43" y="26"/>
                  </a:lnTo>
                  <a:lnTo>
                    <a:pt x="71" y="9"/>
                  </a:lnTo>
                  <a:lnTo>
                    <a:pt x="84" y="7"/>
                  </a:lnTo>
                  <a:lnTo>
                    <a:pt x="102" y="9"/>
                  </a:lnTo>
                  <a:lnTo>
                    <a:pt x="102" y="18"/>
                  </a:lnTo>
                  <a:lnTo>
                    <a:pt x="120" y="25"/>
                  </a:lnTo>
                  <a:lnTo>
                    <a:pt x="134" y="44"/>
                  </a:lnTo>
                  <a:lnTo>
                    <a:pt x="126" y="7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0" name="Freeform 687"/>
            <p:cNvSpPr>
              <a:spLocks/>
            </p:cNvSpPr>
            <p:nvPr/>
          </p:nvSpPr>
          <p:spPr bwMode="auto">
            <a:xfrm>
              <a:off x="3450" y="3382"/>
              <a:ext cx="45" cy="51"/>
            </a:xfrm>
            <a:custGeom>
              <a:avLst/>
              <a:gdLst>
                <a:gd name="T0" fmla="*/ 30 w 45"/>
                <a:gd name="T1" fmla="*/ 51 h 51"/>
                <a:gd name="T2" fmla="*/ 23 w 45"/>
                <a:gd name="T3" fmla="*/ 42 h 51"/>
                <a:gd name="T4" fmla="*/ 9 w 45"/>
                <a:gd name="T5" fmla="*/ 41 h 51"/>
                <a:gd name="T6" fmla="*/ 0 w 45"/>
                <a:gd name="T7" fmla="*/ 26 h 51"/>
                <a:gd name="T8" fmla="*/ 7 w 45"/>
                <a:gd name="T9" fmla="*/ 4 h 51"/>
                <a:gd name="T10" fmla="*/ 35 w 45"/>
                <a:gd name="T11" fmla="*/ 0 h 51"/>
                <a:gd name="T12" fmla="*/ 45 w 45"/>
                <a:gd name="T13" fmla="*/ 7 h 51"/>
                <a:gd name="T14" fmla="*/ 39 w 45"/>
                <a:gd name="T15" fmla="*/ 46 h 51"/>
                <a:gd name="T16" fmla="*/ 34 w 45"/>
                <a:gd name="T17" fmla="*/ 48 h 51"/>
                <a:gd name="T18" fmla="*/ 32 w 45"/>
                <a:gd name="T19" fmla="*/ 50 h 51"/>
                <a:gd name="T20" fmla="*/ 31 w 45"/>
                <a:gd name="T21" fmla="*/ 50 h 51"/>
                <a:gd name="T22" fmla="*/ 30 w 45"/>
                <a:gd name="T23" fmla="*/ 51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5" h="51">
                  <a:moveTo>
                    <a:pt x="30" y="51"/>
                  </a:moveTo>
                  <a:lnTo>
                    <a:pt x="23" y="42"/>
                  </a:lnTo>
                  <a:lnTo>
                    <a:pt x="9" y="41"/>
                  </a:lnTo>
                  <a:lnTo>
                    <a:pt x="0" y="26"/>
                  </a:lnTo>
                  <a:lnTo>
                    <a:pt x="7" y="4"/>
                  </a:lnTo>
                  <a:lnTo>
                    <a:pt x="35" y="0"/>
                  </a:lnTo>
                  <a:lnTo>
                    <a:pt x="45" y="7"/>
                  </a:lnTo>
                  <a:lnTo>
                    <a:pt x="39" y="46"/>
                  </a:lnTo>
                  <a:lnTo>
                    <a:pt x="34" y="48"/>
                  </a:lnTo>
                  <a:lnTo>
                    <a:pt x="32" y="50"/>
                  </a:lnTo>
                  <a:lnTo>
                    <a:pt x="31" y="50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1" name="Freeform 688"/>
            <p:cNvSpPr>
              <a:spLocks/>
            </p:cNvSpPr>
            <p:nvPr/>
          </p:nvSpPr>
          <p:spPr bwMode="auto">
            <a:xfrm>
              <a:off x="4156" y="2700"/>
              <a:ext cx="90" cy="91"/>
            </a:xfrm>
            <a:custGeom>
              <a:avLst/>
              <a:gdLst>
                <a:gd name="T0" fmla="*/ 44 w 90"/>
                <a:gd name="T1" fmla="*/ 91 h 91"/>
                <a:gd name="T2" fmla="*/ 15 w 90"/>
                <a:gd name="T3" fmla="*/ 60 h 91"/>
                <a:gd name="T4" fmla="*/ 17 w 90"/>
                <a:gd name="T5" fmla="*/ 52 h 91"/>
                <a:gd name="T6" fmla="*/ 3 w 90"/>
                <a:gd name="T7" fmla="*/ 46 h 91"/>
                <a:gd name="T8" fmla="*/ 0 w 90"/>
                <a:gd name="T9" fmla="*/ 32 h 91"/>
                <a:gd name="T10" fmla="*/ 12 w 90"/>
                <a:gd name="T11" fmla="*/ 27 h 91"/>
                <a:gd name="T12" fmla="*/ 25 w 90"/>
                <a:gd name="T13" fmla="*/ 26 h 91"/>
                <a:gd name="T14" fmla="*/ 33 w 90"/>
                <a:gd name="T15" fmla="*/ 35 h 91"/>
                <a:gd name="T16" fmla="*/ 41 w 90"/>
                <a:gd name="T17" fmla="*/ 17 h 91"/>
                <a:gd name="T18" fmla="*/ 26 w 90"/>
                <a:gd name="T19" fmla="*/ 3 h 91"/>
                <a:gd name="T20" fmla="*/ 42 w 90"/>
                <a:gd name="T21" fmla="*/ 0 h 91"/>
                <a:gd name="T22" fmla="*/ 71 w 90"/>
                <a:gd name="T23" fmla="*/ 12 h 91"/>
                <a:gd name="T24" fmla="*/ 90 w 90"/>
                <a:gd name="T25" fmla="*/ 44 h 91"/>
                <a:gd name="T26" fmla="*/ 88 w 90"/>
                <a:gd name="T27" fmla="*/ 60 h 91"/>
                <a:gd name="T28" fmla="*/ 84 w 90"/>
                <a:gd name="T29" fmla="*/ 72 h 91"/>
                <a:gd name="T30" fmla="*/ 70 w 90"/>
                <a:gd name="T31" fmla="*/ 68 h 91"/>
                <a:gd name="T32" fmla="*/ 57 w 90"/>
                <a:gd name="T33" fmla="*/ 78 h 91"/>
                <a:gd name="T34" fmla="*/ 44 w 90"/>
                <a:gd name="T35" fmla="*/ 91 h 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91">
                  <a:moveTo>
                    <a:pt x="44" y="91"/>
                  </a:moveTo>
                  <a:lnTo>
                    <a:pt x="15" y="60"/>
                  </a:lnTo>
                  <a:lnTo>
                    <a:pt x="17" y="52"/>
                  </a:lnTo>
                  <a:lnTo>
                    <a:pt x="3" y="46"/>
                  </a:lnTo>
                  <a:lnTo>
                    <a:pt x="0" y="32"/>
                  </a:lnTo>
                  <a:lnTo>
                    <a:pt x="12" y="27"/>
                  </a:lnTo>
                  <a:lnTo>
                    <a:pt x="25" y="26"/>
                  </a:lnTo>
                  <a:lnTo>
                    <a:pt x="33" y="35"/>
                  </a:lnTo>
                  <a:lnTo>
                    <a:pt x="41" y="17"/>
                  </a:lnTo>
                  <a:lnTo>
                    <a:pt x="26" y="3"/>
                  </a:lnTo>
                  <a:lnTo>
                    <a:pt x="42" y="0"/>
                  </a:lnTo>
                  <a:lnTo>
                    <a:pt x="71" y="12"/>
                  </a:lnTo>
                  <a:lnTo>
                    <a:pt x="90" y="44"/>
                  </a:lnTo>
                  <a:lnTo>
                    <a:pt x="88" y="60"/>
                  </a:lnTo>
                  <a:lnTo>
                    <a:pt x="84" y="72"/>
                  </a:lnTo>
                  <a:lnTo>
                    <a:pt x="70" y="68"/>
                  </a:lnTo>
                  <a:lnTo>
                    <a:pt x="57" y="78"/>
                  </a:lnTo>
                  <a:lnTo>
                    <a:pt x="44" y="9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2" name="Freeform 689"/>
            <p:cNvSpPr>
              <a:spLocks/>
            </p:cNvSpPr>
            <p:nvPr/>
          </p:nvSpPr>
          <p:spPr bwMode="auto">
            <a:xfrm>
              <a:off x="3723" y="3201"/>
              <a:ext cx="77" cy="60"/>
            </a:xfrm>
            <a:custGeom>
              <a:avLst/>
              <a:gdLst>
                <a:gd name="T0" fmla="*/ 28 w 77"/>
                <a:gd name="T1" fmla="*/ 60 h 60"/>
                <a:gd name="T2" fmla="*/ 24 w 77"/>
                <a:gd name="T3" fmla="*/ 50 h 60"/>
                <a:gd name="T4" fmla="*/ 7 w 77"/>
                <a:gd name="T5" fmla="*/ 47 h 60"/>
                <a:gd name="T6" fmla="*/ 9 w 77"/>
                <a:gd name="T7" fmla="*/ 31 h 60"/>
                <a:gd name="T8" fmla="*/ 0 w 77"/>
                <a:gd name="T9" fmla="*/ 19 h 60"/>
                <a:gd name="T10" fmla="*/ 8 w 77"/>
                <a:gd name="T11" fmla="*/ 14 h 60"/>
                <a:gd name="T12" fmla="*/ 19 w 77"/>
                <a:gd name="T13" fmla="*/ 16 h 60"/>
                <a:gd name="T14" fmla="*/ 27 w 77"/>
                <a:gd name="T15" fmla="*/ 10 h 60"/>
                <a:gd name="T16" fmla="*/ 40 w 77"/>
                <a:gd name="T17" fmla="*/ 0 h 60"/>
                <a:gd name="T18" fmla="*/ 50 w 77"/>
                <a:gd name="T19" fmla="*/ 12 h 60"/>
                <a:gd name="T20" fmla="*/ 68 w 77"/>
                <a:gd name="T21" fmla="*/ 27 h 60"/>
                <a:gd name="T22" fmla="*/ 77 w 77"/>
                <a:gd name="T23" fmla="*/ 44 h 60"/>
                <a:gd name="T24" fmla="*/ 69 w 77"/>
                <a:gd name="T25" fmla="*/ 58 h 60"/>
                <a:gd name="T26" fmla="*/ 47 w 77"/>
                <a:gd name="T27" fmla="*/ 60 h 60"/>
                <a:gd name="T28" fmla="*/ 28 w 77"/>
                <a:gd name="T29" fmla="*/ 6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7" h="60">
                  <a:moveTo>
                    <a:pt x="28" y="60"/>
                  </a:moveTo>
                  <a:lnTo>
                    <a:pt x="24" y="50"/>
                  </a:lnTo>
                  <a:lnTo>
                    <a:pt x="7" y="47"/>
                  </a:lnTo>
                  <a:lnTo>
                    <a:pt x="9" y="31"/>
                  </a:lnTo>
                  <a:lnTo>
                    <a:pt x="0" y="19"/>
                  </a:lnTo>
                  <a:lnTo>
                    <a:pt x="8" y="14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40" y="0"/>
                  </a:lnTo>
                  <a:lnTo>
                    <a:pt x="50" y="12"/>
                  </a:lnTo>
                  <a:lnTo>
                    <a:pt x="68" y="27"/>
                  </a:lnTo>
                  <a:lnTo>
                    <a:pt x="77" y="44"/>
                  </a:lnTo>
                  <a:lnTo>
                    <a:pt x="69" y="58"/>
                  </a:lnTo>
                  <a:lnTo>
                    <a:pt x="47" y="60"/>
                  </a:lnTo>
                  <a:lnTo>
                    <a:pt x="28" y="6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3" name="Freeform 690"/>
            <p:cNvSpPr>
              <a:spLocks/>
            </p:cNvSpPr>
            <p:nvPr/>
          </p:nvSpPr>
          <p:spPr bwMode="auto">
            <a:xfrm>
              <a:off x="3824" y="2535"/>
              <a:ext cx="69" cy="87"/>
            </a:xfrm>
            <a:custGeom>
              <a:avLst/>
              <a:gdLst>
                <a:gd name="T0" fmla="*/ 51 w 69"/>
                <a:gd name="T1" fmla="*/ 87 h 87"/>
                <a:gd name="T2" fmla="*/ 25 w 69"/>
                <a:gd name="T3" fmla="*/ 80 h 87"/>
                <a:gd name="T4" fmla="*/ 3 w 69"/>
                <a:gd name="T5" fmla="*/ 46 h 87"/>
                <a:gd name="T6" fmla="*/ 0 w 69"/>
                <a:gd name="T7" fmla="*/ 13 h 87"/>
                <a:gd name="T8" fmla="*/ 28 w 69"/>
                <a:gd name="T9" fmla="*/ 0 h 87"/>
                <a:gd name="T10" fmla="*/ 40 w 69"/>
                <a:gd name="T11" fmla="*/ 11 h 87"/>
                <a:gd name="T12" fmla="*/ 55 w 69"/>
                <a:gd name="T13" fmla="*/ 4 h 87"/>
                <a:gd name="T14" fmla="*/ 61 w 69"/>
                <a:gd name="T15" fmla="*/ 12 h 87"/>
                <a:gd name="T16" fmla="*/ 62 w 69"/>
                <a:gd name="T17" fmla="*/ 39 h 87"/>
                <a:gd name="T18" fmla="*/ 69 w 69"/>
                <a:gd name="T19" fmla="*/ 65 h 87"/>
                <a:gd name="T20" fmla="*/ 51 w 69"/>
                <a:gd name="T21" fmla="*/ 87 h 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" h="87">
                  <a:moveTo>
                    <a:pt x="51" y="87"/>
                  </a:moveTo>
                  <a:lnTo>
                    <a:pt x="25" y="80"/>
                  </a:lnTo>
                  <a:lnTo>
                    <a:pt x="3" y="46"/>
                  </a:lnTo>
                  <a:lnTo>
                    <a:pt x="0" y="13"/>
                  </a:lnTo>
                  <a:lnTo>
                    <a:pt x="28" y="0"/>
                  </a:lnTo>
                  <a:lnTo>
                    <a:pt x="40" y="11"/>
                  </a:lnTo>
                  <a:lnTo>
                    <a:pt x="55" y="4"/>
                  </a:lnTo>
                  <a:lnTo>
                    <a:pt x="61" y="12"/>
                  </a:lnTo>
                  <a:lnTo>
                    <a:pt x="62" y="39"/>
                  </a:lnTo>
                  <a:lnTo>
                    <a:pt x="69" y="65"/>
                  </a:lnTo>
                  <a:lnTo>
                    <a:pt x="51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4" name="Freeform 691"/>
            <p:cNvSpPr>
              <a:spLocks/>
            </p:cNvSpPr>
            <p:nvPr/>
          </p:nvSpPr>
          <p:spPr bwMode="auto">
            <a:xfrm>
              <a:off x="4231" y="2387"/>
              <a:ext cx="111" cy="132"/>
            </a:xfrm>
            <a:custGeom>
              <a:avLst/>
              <a:gdLst>
                <a:gd name="T0" fmla="*/ 64 w 111"/>
                <a:gd name="T1" fmla="*/ 132 h 132"/>
                <a:gd name="T2" fmla="*/ 49 w 111"/>
                <a:gd name="T3" fmla="*/ 128 h 132"/>
                <a:gd name="T4" fmla="*/ 37 w 111"/>
                <a:gd name="T5" fmla="*/ 116 h 132"/>
                <a:gd name="T6" fmla="*/ 46 w 111"/>
                <a:gd name="T7" fmla="*/ 107 h 132"/>
                <a:gd name="T8" fmla="*/ 37 w 111"/>
                <a:gd name="T9" fmla="*/ 85 h 132"/>
                <a:gd name="T10" fmla="*/ 38 w 111"/>
                <a:gd name="T11" fmla="*/ 70 h 132"/>
                <a:gd name="T12" fmla="*/ 24 w 111"/>
                <a:gd name="T13" fmla="*/ 70 h 132"/>
                <a:gd name="T14" fmla="*/ 24 w 111"/>
                <a:gd name="T15" fmla="*/ 59 h 132"/>
                <a:gd name="T16" fmla="*/ 28 w 111"/>
                <a:gd name="T17" fmla="*/ 48 h 132"/>
                <a:gd name="T18" fmla="*/ 0 w 111"/>
                <a:gd name="T19" fmla="*/ 22 h 132"/>
                <a:gd name="T20" fmla="*/ 43 w 111"/>
                <a:gd name="T21" fmla="*/ 0 h 132"/>
                <a:gd name="T22" fmla="*/ 78 w 111"/>
                <a:gd name="T23" fmla="*/ 14 h 132"/>
                <a:gd name="T24" fmla="*/ 84 w 111"/>
                <a:gd name="T25" fmla="*/ 30 h 132"/>
                <a:gd name="T26" fmla="*/ 96 w 111"/>
                <a:gd name="T27" fmla="*/ 38 h 132"/>
                <a:gd name="T28" fmla="*/ 97 w 111"/>
                <a:gd name="T29" fmla="*/ 47 h 132"/>
                <a:gd name="T30" fmla="*/ 111 w 111"/>
                <a:gd name="T31" fmla="*/ 66 h 132"/>
                <a:gd name="T32" fmla="*/ 110 w 111"/>
                <a:gd name="T33" fmla="*/ 78 h 132"/>
                <a:gd name="T34" fmla="*/ 91 w 111"/>
                <a:gd name="T35" fmla="*/ 98 h 132"/>
                <a:gd name="T36" fmla="*/ 98 w 111"/>
                <a:gd name="T37" fmla="*/ 109 h 132"/>
                <a:gd name="T38" fmla="*/ 91 w 111"/>
                <a:gd name="T39" fmla="*/ 121 h 132"/>
                <a:gd name="T40" fmla="*/ 72 w 111"/>
                <a:gd name="T41" fmla="*/ 118 h 132"/>
                <a:gd name="T42" fmla="*/ 64 w 111"/>
                <a:gd name="T43" fmla="*/ 132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1" h="132">
                  <a:moveTo>
                    <a:pt x="64" y="132"/>
                  </a:moveTo>
                  <a:lnTo>
                    <a:pt x="49" y="128"/>
                  </a:lnTo>
                  <a:lnTo>
                    <a:pt x="37" y="116"/>
                  </a:lnTo>
                  <a:lnTo>
                    <a:pt x="46" y="107"/>
                  </a:lnTo>
                  <a:lnTo>
                    <a:pt x="37" y="85"/>
                  </a:lnTo>
                  <a:lnTo>
                    <a:pt x="38" y="70"/>
                  </a:lnTo>
                  <a:lnTo>
                    <a:pt x="24" y="70"/>
                  </a:lnTo>
                  <a:lnTo>
                    <a:pt x="24" y="59"/>
                  </a:lnTo>
                  <a:lnTo>
                    <a:pt x="28" y="48"/>
                  </a:lnTo>
                  <a:lnTo>
                    <a:pt x="0" y="22"/>
                  </a:lnTo>
                  <a:lnTo>
                    <a:pt x="43" y="0"/>
                  </a:lnTo>
                  <a:lnTo>
                    <a:pt x="78" y="14"/>
                  </a:lnTo>
                  <a:lnTo>
                    <a:pt x="84" y="30"/>
                  </a:lnTo>
                  <a:lnTo>
                    <a:pt x="96" y="38"/>
                  </a:lnTo>
                  <a:lnTo>
                    <a:pt x="97" y="47"/>
                  </a:lnTo>
                  <a:lnTo>
                    <a:pt x="111" y="66"/>
                  </a:lnTo>
                  <a:lnTo>
                    <a:pt x="110" y="78"/>
                  </a:lnTo>
                  <a:lnTo>
                    <a:pt x="91" y="98"/>
                  </a:lnTo>
                  <a:lnTo>
                    <a:pt x="98" y="109"/>
                  </a:lnTo>
                  <a:lnTo>
                    <a:pt x="91" y="121"/>
                  </a:lnTo>
                  <a:lnTo>
                    <a:pt x="72" y="118"/>
                  </a:lnTo>
                  <a:lnTo>
                    <a:pt x="64" y="13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5" name="Freeform 692"/>
            <p:cNvSpPr>
              <a:spLocks/>
            </p:cNvSpPr>
            <p:nvPr/>
          </p:nvSpPr>
          <p:spPr bwMode="auto">
            <a:xfrm>
              <a:off x="3847" y="3462"/>
              <a:ext cx="82" cy="105"/>
            </a:xfrm>
            <a:custGeom>
              <a:avLst/>
              <a:gdLst>
                <a:gd name="T0" fmla="*/ 32 w 82"/>
                <a:gd name="T1" fmla="*/ 105 h 105"/>
                <a:gd name="T2" fmla="*/ 26 w 82"/>
                <a:gd name="T3" fmla="*/ 89 h 105"/>
                <a:gd name="T4" fmla="*/ 11 w 82"/>
                <a:gd name="T5" fmla="*/ 87 h 105"/>
                <a:gd name="T6" fmla="*/ 11 w 82"/>
                <a:gd name="T7" fmla="*/ 67 h 105"/>
                <a:gd name="T8" fmla="*/ 0 w 82"/>
                <a:gd name="T9" fmla="*/ 58 h 105"/>
                <a:gd name="T10" fmla="*/ 7 w 82"/>
                <a:gd name="T11" fmla="*/ 29 h 105"/>
                <a:gd name="T12" fmla="*/ 25 w 82"/>
                <a:gd name="T13" fmla="*/ 33 h 105"/>
                <a:gd name="T14" fmla="*/ 54 w 82"/>
                <a:gd name="T15" fmla="*/ 25 h 105"/>
                <a:gd name="T16" fmla="*/ 48 w 82"/>
                <a:gd name="T17" fmla="*/ 10 h 105"/>
                <a:gd name="T18" fmla="*/ 67 w 82"/>
                <a:gd name="T19" fmla="*/ 8 h 105"/>
                <a:gd name="T20" fmla="*/ 72 w 82"/>
                <a:gd name="T21" fmla="*/ 0 h 105"/>
                <a:gd name="T22" fmla="*/ 82 w 82"/>
                <a:gd name="T23" fmla="*/ 22 h 105"/>
                <a:gd name="T24" fmla="*/ 63 w 82"/>
                <a:gd name="T25" fmla="*/ 34 h 105"/>
                <a:gd name="T26" fmla="*/ 77 w 82"/>
                <a:gd name="T27" fmla="*/ 71 h 105"/>
                <a:gd name="T28" fmla="*/ 67 w 82"/>
                <a:gd name="T29" fmla="*/ 85 h 105"/>
                <a:gd name="T30" fmla="*/ 61 w 82"/>
                <a:gd name="T31" fmla="*/ 85 h 105"/>
                <a:gd name="T32" fmla="*/ 59 w 82"/>
                <a:gd name="T33" fmla="*/ 95 h 105"/>
                <a:gd name="T34" fmla="*/ 44 w 82"/>
                <a:gd name="T35" fmla="*/ 90 h 105"/>
                <a:gd name="T36" fmla="*/ 32 w 82"/>
                <a:gd name="T37" fmla="*/ 105 h 10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2" h="105">
                  <a:moveTo>
                    <a:pt x="32" y="105"/>
                  </a:moveTo>
                  <a:lnTo>
                    <a:pt x="26" y="89"/>
                  </a:lnTo>
                  <a:lnTo>
                    <a:pt x="11" y="87"/>
                  </a:lnTo>
                  <a:lnTo>
                    <a:pt x="11" y="67"/>
                  </a:lnTo>
                  <a:lnTo>
                    <a:pt x="0" y="58"/>
                  </a:lnTo>
                  <a:lnTo>
                    <a:pt x="7" y="29"/>
                  </a:lnTo>
                  <a:lnTo>
                    <a:pt x="25" y="33"/>
                  </a:lnTo>
                  <a:lnTo>
                    <a:pt x="54" y="25"/>
                  </a:lnTo>
                  <a:lnTo>
                    <a:pt x="48" y="10"/>
                  </a:lnTo>
                  <a:lnTo>
                    <a:pt x="67" y="8"/>
                  </a:lnTo>
                  <a:lnTo>
                    <a:pt x="72" y="0"/>
                  </a:lnTo>
                  <a:lnTo>
                    <a:pt x="82" y="22"/>
                  </a:lnTo>
                  <a:lnTo>
                    <a:pt x="63" y="34"/>
                  </a:lnTo>
                  <a:lnTo>
                    <a:pt x="77" y="71"/>
                  </a:lnTo>
                  <a:lnTo>
                    <a:pt x="67" y="85"/>
                  </a:lnTo>
                  <a:lnTo>
                    <a:pt x="61" y="85"/>
                  </a:lnTo>
                  <a:lnTo>
                    <a:pt x="59" y="95"/>
                  </a:lnTo>
                  <a:lnTo>
                    <a:pt x="44" y="90"/>
                  </a:lnTo>
                  <a:lnTo>
                    <a:pt x="32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6" name="Freeform 693"/>
            <p:cNvSpPr>
              <a:spLocks/>
            </p:cNvSpPr>
            <p:nvPr/>
          </p:nvSpPr>
          <p:spPr bwMode="auto">
            <a:xfrm>
              <a:off x="4054" y="2620"/>
              <a:ext cx="144" cy="130"/>
            </a:xfrm>
            <a:custGeom>
              <a:avLst/>
              <a:gdLst>
                <a:gd name="T0" fmla="*/ 84 w 144"/>
                <a:gd name="T1" fmla="*/ 130 h 130"/>
                <a:gd name="T2" fmla="*/ 53 w 144"/>
                <a:gd name="T3" fmla="*/ 116 h 130"/>
                <a:gd name="T4" fmla="*/ 50 w 144"/>
                <a:gd name="T5" fmla="*/ 105 h 130"/>
                <a:gd name="T6" fmla="*/ 36 w 144"/>
                <a:gd name="T7" fmla="*/ 103 h 130"/>
                <a:gd name="T8" fmla="*/ 27 w 144"/>
                <a:gd name="T9" fmla="*/ 93 h 130"/>
                <a:gd name="T10" fmla="*/ 29 w 144"/>
                <a:gd name="T11" fmla="*/ 79 h 130"/>
                <a:gd name="T12" fmla="*/ 8 w 144"/>
                <a:gd name="T13" fmla="*/ 58 h 130"/>
                <a:gd name="T14" fmla="*/ 0 w 144"/>
                <a:gd name="T15" fmla="*/ 13 h 130"/>
                <a:gd name="T16" fmla="*/ 0 w 144"/>
                <a:gd name="T17" fmla="*/ 2 h 130"/>
                <a:gd name="T18" fmla="*/ 3 w 144"/>
                <a:gd name="T19" fmla="*/ 0 h 130"/>
                <a:gd name="T20" fmla="*/ 47 w 144"/>
                <a:gd name="T21" fmla="*/ 13 h 130"/>
                <a:gd name="T22" fmla="*/ 54 w 144"/>
                <a:gd name="T23" fmla="*/ 2 h 130"/>
                <a:gd name="T24" fmla="*/ 78 w 144"/>
                <a:gd name="T25" fmla="*/ 5 h 130"/>
                <a:gd name="T26" fmla="*/ 101 w 144"/>
                <a:gd name="T27" fmla="*/ 0 h 130"/>
                <a:gd name="T28" fmla="*/ 117 w 144"/>
                <a:gd name="T29" fmla="*/ 5 h 130"/>
                <a:gd name="T30" fmla="*/ 120 w 144"/>
                <a:gd name="T31" fmla="*/ 45 h 130"/>
                <a:gd name="T32" fmla="*/ 128 w 144"/>
                <a:gd name="T33" fmla="*/ 63 h 130"/>
                <a:gd name="T34" fmla="*/ 144 w 144"/>
                <a:gd name="T35" fmla="*/ 80 h 130"/>
                <a:gd name="T36" fmla="*/ 128 w 144"/>
                <a:gd name="T37" fmla="*/ 83 h 130"/>
                <a:gd name="T38" fmla="*/ 143 w 144"/>
                <a:gd name="T39" fmla="*/ 97 h 130"/>
                <a:gd name="T40" fmla="*/ 135 w 144"/>
                <a:gd name="T41" fmla="*/ 115 h 130"/>
                <a:gd name="T42" fmla="*/ 127 w 144"/>
                <a:gd name="T43" fmla="*/ 106 h 130"/>
                <a:gd name="T44" fmla="*/ 114 w 144"/>
                <a:gd name="T45" fmla="*/ 107 h 130"/>
                <a:gd name="T46" fmla="*/ 102 w 144"/>
                <a:gd name="T47" fmla="*/ 112 h 130"/>
                <a:gd name="T48" fmla="*/ 105 w 144"/>
                <a:gd name="T49" fmla="*/ 126 h 130"/>
                <a:gd name="T50" fmla="*/ 84 w 144"/>
                <a:gd name="T51" fmla="*/ 130 h 13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4" h="130">
                  <a:moveTo>
                    <a:pt x="84" y="130"/>
                  </a:moveTo>
                  <a:lnTo>
                    <a:pt x="53" y="116"/>
                  </a:lnTo>
                  <a:lnTo>
                    <a:pt x="50" y="105"/>
                  </a:lnTo>
                  <a:lnTo>
                    <a:pt x="36" y="103"/>
                  </a:lnTo>
                  <a:lnTo>
                    <a:pt x="27" y="93"/>
                  </a:lnTo>
                  <a:lnTo>
                    <a:pt x="29" y="79"/>
                  </a:lnTo>
                  <a:lnTo>
                    <a:pt x="8" y="58"/>
                  </a:lnTo>
                  <a:lnTo>
                    <a:pt x="0" y="13"/>
                  </a:lnTo>
                  <a:lnTo>
                    <a:pt x="0" y="2"/>
                  </a:lnTo>
                  <a:lnTo>
                    <a:pt x="3" y="0"/>
                  </a:lnTo>
                  <a:lnTo>
                    <a:pt x="47" y="13"/>
                  </a:lnTo>
                  <a:lnTo>
                    <a:pt x="54" y="2"/>
                  </a:lnTo>
                  <a:lnTo>
                    <a:pt x="78" y="5"/>
                  </a:lnTo>
                  <a:lnTo>
                    <a:pt x="101" y="0"/>
                  </a:lnTo>
                  <a:lnTo>
                    <a:pt x="117" y="5"/>
                  </a:lnTo>
                  <a:lnTo>
                    <a:pt x="120" y="45"/>
                  </a:lnTo>
                  <a:lnTo>
                    <a:pt x="128" y="63"/>
                  </a:lnTo>
                  <a:lnTo>
                    <a:pt x="144" y="80"/>
                  </a:lnTo>
                  <a:lnTo>
                    <a:pt x="128" y="83"/>
                  </a:lnTo>
                  <a:lnTo>
                    <a:pt x="143" y="97"/>
                  </a:lnTo>
                  <a:lnTo>
                    <a:pt x="135" y="115"/>
                  </a:lnTo>
                  <a:lnTo>
                    <a:pt x="127" y="106"/>
                  </a:lnTo>
                  <a:lnTo>
                    <a:pt x="114" y="107"/>
                  </a:lnTo>
                  <a:lnTo>
                    <a:pt x="102" y="112"/>
                  </a:lnTo>
                  <a:lnTo>
                    <a:pt x="105" y="126"/>
                  </a:lnTo>
                  <a:lnTo>
                    <a:pt x="84" y="13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7" name="Freeform 694"/>
            <p:cNvSpPr>
              <a:spLocks/>
            </p:cNvSpPr>
            <p:nvPr/>
          </p:nvSpPr>
          <p:spPr bwMode="auto">
            <a:xfrm>
              <a:off x="3824" y="2615"/>
              <a:ext cx="77" cy="62"/>
            </a:xfrm>
            <a:custGeom>
              <a:avLst/>
              <a:gdLst>
                <a:gd name="T0" fmla="*/ 6 w 77"/>
                <a:gd name="T1" fmla="*/ 62 h 62"/>
                <a:gd name="T2" fmla="*/ 2 w 77"/>
                <a:gd name="T3" fmla="*/ 50 h 62"/>
                <a:gd name="T4" fmla="*/ 0 w 77"/>
                <a:gd name="T5" fmla="*/ 30 h 62"/>
                <a:gd name="T6" fmla="*/ 24 w 77"/>
                <a:gd name="T7" fmla="*/ 18 h 62"/>
                <a:gd name="T8" fmla="*/ 25 w 77"/>
                <a:gd name="T9" fmla="*/ 0 h 62"/>
                <a:gd name="T10" fmla="*/ 51 w 77"/>
                <a:gd name="T11" fmla="*/ 7 h 62"/>
                <a:gd name="T12" fmla="*/ 77 w 77"/>
                <a:gd name="T13" fmla="*/ 35 h 62"/>
                <a:gd name="T14" fmla="*/ 67 w 77"/>
                <a:gd name="T15" fmla="*/ 42 h 62"/>
                <a:gd name="T16" fmla="*/ 6 w 77"/>
                <a:gd name="T17" fmla="*/ 62 h 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62">
                  <a:moveTo>
                    <a:pt x="6" y="62"/>
                  </a:moveTo>
                  <a:lnTo>
                    <a:pt x="2" y="50"/>
                  </a:lnTo>
                  <a:lnTo>
                    <a:pt x="0" y="30"/>
                  </a:lnTo>
                  <a:lnTo>
                    <a:pt x="24" y="18"/>
                  </a:lnTo>
                  <a:lnTo>
                    <a:pt x="25" y="0"/>
                  </a:lnTo>
                  <a:lnTo>
                    <a:pt x="51" y="7"/>
                  </a:lnTo>
                  <a:lnTo>
                    <a:pt x="77" y="35"/>
                  </a:lnTo>
                  <a:lnTo>
                    <a:pt x="67" y="42"/>
                  </a:lnTo>
                  <a:lnTo>
                    <a:pt x="6" y="6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8" name="Freeform 695"/>
            <p:cNvSpPr>
              <a:spLocks/>
            </p:cNvSpPr>
            <p:nvPr/>
          </p:nvSpPr>
          <p:spPr bwMode="auto">
            <a:xfrm>
              <a:off x="4347" y="3446"/>
              <a:ext cx="82" cy="60"/>
            </a:xfrm>
            <a:custGeom>
              <a:avLst/>
              <a:gdLst>
                <a:gd name="T0" fmla="*/ 17 w 82"/>
                <a:gd name="T1" fmla="*/ 60 h 60"/>
                <a:gd name="T2" fmla="*/ 12 w 82"/>
                <a:gd name="T3" fmla="*/ 58 h 60"/>
                <a:gd name="T4" fmla="*/ 7 w 82"/>
                <a:gd name="T5" fmla="*/ 47 h 60"/>
                <a:gd name="T6" fmla="*/ 7 w 82"/>
                <a:gd name="T7" fmla="*/ 47 h 60"/>
                <a:gd name="T8" fmla="*/ 7 w 82"/>
                <a:gd name="T9" fmla="*/ 44 h 60"/>
                <a:gd name="T10" fmla="*/ 0 w 82"/>
                <a:gd name="T11" fmla="*/ 31 h 60"/>
                <a:gd name="T12" fmla="*/ 5 w 82"/>
                <a:gd name="T13" fmla="*/ 18 h 60"/>
                <a:gd name="T14" fmla="*/ 15 w 82"/>
                <a:gd name="T15" fmla="*/ 6 h 60"/>
                <a:gd name="T16" fmla="*/ 20 w 82"/>
                <a:gd name="T17" fmla="*/ 13 h 60"/>
                <a:gd name="T18" fmla="*/ 28 w 82"/>
                <a:gd name="T19" fmla="*/ 13 h 60"/>
                <a:gd name="T20" fmla="*/ 27 w 82"/>
                <a:gd name="T21" fmla="*/ 1 h 60"/>
                <a:gd name="T22" fmla="*/ 36 w 82"/>
                <a:gd name="T23" fmla="*/ 0 h 60"/>
                <a:gd name="T24" fmla="*/ 52 w 82"/>
                <a:gd name="T25" fmla="*/ 12 h 60"/>
                <a:gd name="T26" fmla="*/ 61 w 82"/>
                <a:gd name="T27" fmla="*/ 10 h 60"/>
                <a:gd name="T28" fmla="*/ 71 w 82"/>
                <a:gd name="T29" fmla="*/ 1 h 60"/>
                <a:gd name="T30" fmla="*/ 76 w 82"/>
                <a:gd name="T31" fmla="*/ 13 h 60"/>
                <a:gd name="T32" fmla="*/ 82 w 82"/>
                <a:gd name="T33" fmla="*/ 14 h 60"/>
                <a:gd name="T34" fmla="*/ 75 w 82"/>
                <a:gd name="T35" fmla="*/ 24 h 60"/>
                <a:gd name="T36" fmla="*/ 76 w 82"/>
                <a:gd name="T37" fmla="*/ 30 h 60"/>
                <a:gd name="T38" fmla="*/ 64 w 82"/>
                <a:gd name="T39" fmla="*/ 39 h 60"/>
                <a:gd name="T40" fmla="*/ 57 w 82"/>
                <a:gd name="T41" fmla="*/ 45 h 60"/>
                <a:gd name="T42" fmla="*/ 53 w 82"/>
                <a:gd name="T43" fmla="*/ 50 h 60"/>
                <a:gd name="T44" fmla="*/ 51 w 82"/>
                <a:gd name="T45" fmla="*/ 52 h 60"/>
                <a:gd name="T46" fmla="*/ 35 w 82"/>
                <a:gd name="T47" fmla="*/ 52 h 60"/>
                <a:gd name="T48" fmla="*/ 28 w 82"/>
                <a:gd name="T49" fmla="*/ 48 h 60"/>
                <a:gd name="T50" fmla="*/ 23 w 82"/>
                <a:gd name="T51" fmla="*/ 52 h 60"/>
                <a:gd name="T52" fmla="*/ 18 w 82"/>
                <a:gd name="T53" fmla="*/ 59 h 60"/>
                <a:gd name="T54" fmla="*/ 17 w 82"/>
                <a:gd name="T55" fmla="*/ 60 h 60"/>
                <a:gd name="T56" fmla="*/ 17 w 82"/>
                <a:gd name="T57" fmla="*/ 6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2" h="60">
                  <a:moveTo>
                    <a:pt x="17" y="60"/>
                  </a:moveTo>
                  <a:lnTo>
                    <a:pt x="12" y="58"/>
                  </a:lnTo>
                  <a:lnTo>
                    <a:pt x="7" y="47"/>
                  </a:lnTo>
                  <a:lnTo>
                    <a:pt x="7" y="44"/>
                  </a:lnTo>
                  <a:lnTo>
                    <a:pt x="0" y="31"/>
                  </a:lnTo>
                  <a:lnTo>
                    <a:pt x="5" y="18"/>
                  </a:lnTo>
                  <a:lnTo>
                    <a:pt x="15" y="6"/>
                  </a:lnTo>
                  <a:lnTo>
                    <a:pt x="20" y="13"/>
                  </a:lnTo>
                  <a:lnTo>
                    <a:pt x="28" y="13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52" y="12"/>
                  </a:lnTo>
                  <a:lnTo>
                    <a:pt x="61" y="10"/>
                  </a:lnTo>
                  <a:lnTo>
                    <a:pt x="71" y="1"/>
                  </a:lnTo>
                  <a:lnTo>
                    <a:pt x="76" y="13"/>
                  </a:lnTo>
                  <a:lnTo>
                    <a:pt x="82" y="14"/>
                  </a:lnTo>
                  <a:lnTo>
                    <a:pt x="75" y="24"/>
                  </a:lnTo>
                  <a:lnTo>
                    <a:pt x="76" y="30"/>
                  </a:lnTo>
                  <a:lnTo>
                    <a:pt x="64" y="39"/>
                  </a:lnTo>
                  <a:lnTo>
                    <a:pt x="57" y="45"/>
                  </a:lnTo>
                  <a:lnTo>
                    <a:pt x="53" y="50"/>
                  </a:lnTo>
                  <a:lnTo>
                    <a:pt x="51" y="52"/>
                  </a:lnTo>
                  <a:lnTo>
                    <a:pt x="35" y="52"/>
                  </a:lnTo>
                  <a:lnTo>
                    <a:pt x="28" y="48"/>
                  </a:lnTo>
                  <a:lnTo>
                    <a:pt x="23" y="52"/>
                  </a:lnTo>
                  <a:lnTo>
                    <a:pt x="18" y="59"/>
                  </a:lnTo>
                  <a:lnTo>
                    <a:pt x="17" y="6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59" name="Freeform 696"/>
            <p:cNvSpPr>
              <a:spLocks/>
            </p:cNvSpPr>
            <p:nvPr/>
          </p:nvSpPr>
          <p:spPr bwMode="auto">
            <a:xfrm>
              <a:off x="3742" y="2859"/>
              <a:ext cx="143" cy="127"/>
            </a:xfrm>
            <a:custGeom>
              <a:avLst/>
              <a:gdLst>
                <a:gd name="T0" fmla="*/ 62 w 143"/>
                <a:gd name="T1" fmla="*/ 127 h 127"/>
                <a:gd name="T2" fmla="*/ 48 w 143"/>
                <a:gd name="T3" fmla="*/ 123 h 127"/>
                <a:gd name="T4" fmla="*/ 26 w 143"/>
                <a:gd name="T5" fmla="*/ 102 h 127"/>
                <a:gd name="T6" fmla="*/ 0 w 143"/>
                <a:gd name="T7" fmla="*/ 46 h 127"/>
                <a:gd name="T8" fmla="*/ 18 w 143"/>
                <a:gd name="T9" fmla="*/ 19 h 127"/>
                <a:gd name="T10" fmla="*/ 36 w 143"/>
                <a:gd name="T11" fmla="*/ 32 h 127"/>
                <a:gd name="T12" fmla="*/ 42 w 143"/>
                <a:gd name="T13" fmla="*/ 23 h 127"/>
                <a:gd name="T14" fmla="*/ 65 w 143"/>
                <a:gd name="T15" fmla="*/ 26 h 127"/>
                <a:gd name="T16" fmla="*/ 91 w 143"/>
                <a:gd name="T17" fmla="*/ 0 h 127"/>
                <a:gd name="T18" fmla="*/ 98 w 143"/>
                <a:gd name="T19" fmla="*/ 12 h 127"/>
                <a:gd name="T20" fmla="*/ 102 w 143"/>
                <a:gd name="T21" fmla="*/ 34 h 127"/>
                <a:gd name="T22" fmla="*/ 115 w 143"/>
                <a:gd name="T23" fmla="*/ 43 h 127"/>
                <a:gd name="T24" fmla="*/ 123 w 143"/>
                <a:gd name="T25" fmla="*/ 70 h 127"/>
                <a:gd name="T26" fmla="*/ 143 w 143"/>
                <a:gd name="T27" fmla="*/ 79 h 127"/>
                <a:gd name="T28" fmla="*/ 115 w 143"/>
                <a:gd name="T29" fmla="*/ 118 h 127"/>
                <a:gd name="T30" fmla="*/ 89 w 143"/>
                <a:gd name="T31" fmla="*/ 102 h 127"/>
                <a:gd name="T32" fmla="*/ 90 w 143"/>
                <a:gd name="T33" fmla="*/ 115 h 127"/>
                <a:gd name="T34" fmla="*/ 78 w 143"/>
                <a:gd name="T35" fmla="*/ 127 h 127"/>
                <a:gd name="T36" fmla="*/ 62 w 143"/>
                <a:gd name="T37" fmla="*/ 127 h 1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3" h="127">
                  <a:moveTo>
                    <a:pt x="62" y="127"/>
                  </a:moveTo>
                  <a:lnTo>
                    <a:pt x="48" y="123"/>
                  </a:lnTo>
                  <a:lnTo>
                    <a:pt x="26" y="102"/>
                  </a:lnTo>
                  <a:lnTo>
                    <a:pt x="0" y="46"/>
                  </a:lnTo>
                  <a:lnTo>
                    <a:pt x="18" y="19"/>
                  </a:lnTo>
                  <a:lnTo>
                    <a:pt x="36" y="32"/>
                  </a:lnTo>
                  <a:lnTo>
                    <a:pt x="42" y="23"/>
                  </a:lnTo>
                  <a:lnTo>
                    <a:pt x="65" y="26"/>
                  </a:lnTo>
                  <a:lnTo>
                    <a:pt x="91" y="0"/>
                  </a:lnTo>
                  <a:lnTo>
                    <a:pt x="98" y="12"/>
                  </a:lnTo>
                  <a:lnTo>
                    <a:pt x="102" y="34"/>
                  </a:lnTo>
                  <a:lnTo>
                    <a:pt x="115" y="43"/>
                  </a:lnTo>
                  <a:lnTo>
                    <a:pt x="123" y="70"/>
                  </a:lnTo>
                  <a:lnTo>
                    <a:pt x="143" y="79"/>
                  </a:lnTo>
                  <a:lnTo>
                    <a:pt x="115" y="118"/>
                  </a:lnTo>
                  <a:lnTo>
                    <a:pt x="89" y="102"/>
                  </a:lnTo>
                  <a:lnTo>
                    <a:pt x="90" y="115"/>
                  </a:lnTo>
                  <a:lnTo>
                    <a:pt x="78" y="127"/>
                  </a:lnTo>
                  <a:lnTo>
                    <a:pt x="62" y="1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0" name="Freeform 697"/>
            <p:cNvSpPr>
              <a:spLocks noEditPoints="1"/>
            </p:cNvSpPr>
            <p:nvPr/>
          </p:nvSpPr>
          <p:spPr bwMode="auto">
            <a:xfrm>
              <a:off x="3252" y="3485"/>
              <a:ext cx="21" cy="54"/>
            </a:xfrm>
            <a:custGeom>
              <a:avLst/>
              <a:gdLst>
                <a:gd name="T0" fmla="*/ 11 w 21"/>
                <a:gd name="T1" fmla="*/ 13 h 54"/>
                <a:gd name="T2" fmla="*/ 3 w 21"/>
                <a:gd name="T3" fmla="*/ 11 h 54"/>
                <a:gd name="T4" fmla="*/ 1 w 21"/>
                <a:gd name="T5" fmla="*/ 9 h 54"/>
                <a:gd name="T6" fmla="*/ 0 w 21"/>
                <a:gd name="T7" fmla="*/ 4 h 54"/>
                <a:gd name="T8" fmla="*/ 2 w 21"/>
                <a:gd name="T9" fmla="*/ 2 h 54"/>
                <a:gd name="T10" fmla="*/ 6 w 21"/>
                <a:gd name="T11" fmla="*/ 0 h 54"/>
                <a:gd name="T12" fmla="*/ 14 w 21"/>
                <a:gd name="T13" fmla="*/ 4 h 54"/>
                <a:gd name="T14" fmla="*/ 17 w 21"/>
                <a:gd name="T15" fmla="*/ 6 h 54"/>
                <a:gd name="T16" fmla="*/ 20 w 21"/>
                <a:gd name="T17" fmla="*/ 8 h 54"/>
                <a:gd name="T18" fmla="*/ 21 w 21"/>
                <a:gd name="T19" fmla="*/ 9 h 54"/>
                <a:gd name="T20" fmla="*/ 21 w 21"/>
                <a:gd name="T21" fmla="*/ 12 h 54"/>
                <a:gd name="T22" fmla="*/ 20 w 21"/>
                <a:gd name="T23" fmla="*/ 13 h 54"/>
                <a:gd name="T24" fmla="*/ 11 w 21"/>
                <a:gd name="T25" fmla="*/ 13 h 54"/>
                <a:gd name="T26" fmla="*/ 8 w 21"/>
                <a:gd name="T27" fmla="*/ 54 h 54"/>
                <a:gd name="T28" fmla="*/ 7 w 21"/>
                <a:gd name="T29" fmla="*/ 52 h 54"/>
                <a:gd name="T30" fmla="*/ 6 w 21"/>
                <a:gd name="T31" fmla="*/ 49 h 54"/>
                <a:gd name="T32" fmla="*/ 9 w 21"/>
                <a:gd name="T33" fmla="*/ 43 h 54"/>
                <a:gd name="T34" fmla="*/ 9 w 21"/>
                <a:gd name="T35" fmla="*/ 40 h 54"/>
                <a:gd name="T36" fmla="*/ 9 w 21"/>
                <a:gd name="T37" fmla="*/ 38 h 54"/>
                <a:gd name="T38" fmla="*/ 5 w 21"/>
                <a:gd name="T39" fmla="*/ 36 h 54"/>
                <a:gd name="T40" fmla="*/ 3 w 21"/>
                <a:gd name="T41" fmla="*/ 34 h 54"/>
                <a:gd name="T42" fmla="*/ 5 w 21"/>
                <a:gd name="T43" fmla="*/ 29 h 54"/>
                <a:gd name="T44" fmla="*/ 9 w 21"/>
                <a:gd name="T45" fmla="*/ 24 h 54"/>
                <a:gd name="T46" fmla="*/ 13 w 21"/>
                <a:gd name="T47" fmla="*/ 22 h 54"/>
                <a:gd name="T48" fmla="*/ 16 w 21"/>
                <a:gd name="T49" fmla="*/ 21 h 54"/>
                <a:gd name="T50" fmla="*/ 19 w 21"/>
                <a:gd name="T51" fmla="*/ 22 h 54"/>
                <a:gd name="T52" fmla="*/ 19 w 21"/>
                <a:gd name="T53" fmla="*/ 27 h 54"/>
                <a:gd name="T54" fmla="*/ 16 w 21"/>
                <a:gd name="T55" fmla="*/ 31 h 54"/>
                <a:gd name="T56" fmla="*/ 16 w 21"/>
                <a:gd name="T57" fmla="*/ 34 h 54"/>
                <a:gd name="T58" fmla="*/ 19 w 21"/>
                <a:gd name="T59" fmla="*/ 36 h 54"/>
                <a:gd name="T60" fmla="*/ 20 w 21"/>
                <a:gd name="T61" fmla="*/ 41 h 54"/>
                <a:gd name="T62" fmla="*/ 17 w 21"/>
                <a:gd name="T63" fmla="*/ 47 h 54"/>
                <a:gd name="T64" fmla="*/ 11 w 21"/>
                <a:gd name="T65" fmla="*/ 54 h 54"/>
                <a:gd name="T66" fmla="*/ 8 w 21"/>
                <a:gd name="T67" fmla="*/ 54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" h="54">
                  <a:moveTo>
                    <a:pt x="11" y="13"/>
                  </a:moveTo>
                  <a:lnTo>
                    <a:pt x="3" y="11"/>
                  </a:lnTo>
                  <a:lnTo>
                    <a:pt x="1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4" y="4"/>
                  </a:lnTo>
                  <a:lnTo>
                    <a:pt x="17" y="6"/>
                  </a:lnTo>
                  <a:lnTo>
                    <a:pt x="20" y="8"/>
                  </a:lnTo>
                  <a:lnTo>
                    <a:pt x="21" y="9"/>
                  </a:lnTo>
                  <a:lnTo>
                    <a:pt x="21" y="12"/>
                  </a:lnTo>
                  <a:lnTo>
                    <a:pt x="20" y="13"/>
                  </a:lnTo>
                  <a:lnTo>
                    <a:pt x="11" y="13"/>
                  </a:lnTo>
                  <a:close/>
                  <a:moveTo>
                    <a:pt x="8" y="54"/>
                  </a:moveTo>
                  <a:lnTo>
                    <a:pt x="7" y="52"/>
                  </a:lnTo>
                  <a:lnTo>
                    <a:pt x="6" y="49"/>
                  </a:lnTo>
                  <a:lnTo>
                    <a:pt x="9" y="43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5" y="36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9" y="24"/>
                  </a:lnTo>
                  <a:lnTo>
                    <a:pt x="13" y="22"/>
                  </a:lnTo>
                  <a:lnTo>
                    <a:pt x="16" y="21"/>
                  </a:lnTo>
                  <a:lnTo>
                    <a:pt x="19" y="22"/>
                  </a:lnTo>
                  <a:lnTo>
                    <a:pt x="19" y="27"/>
                  </a:lnTo>
                  <a:lnTo>
                    <a:pt x="16" y="31"/>
                  </a:lnTo>
                  <a:lnTo>
                    <a:pt x="16" y="34"/>
                  </a:lnTo>
                  <a:lnTo>
                    <a:pt x="19" y="36"/>
                  </a:lnTo>
                  <a:lnTo>
                    <a:pt x="20" y="41"/>
                  </a:lnTo>
                  <a:lnTo>
                    <a:pt x="17" y="47"/>
                  </a:lnTo>
                  <a:lnTo>
                    <a:pt x="11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1" name="Freeform 698"/>
            <p:cNvSpPr>
              <a:spLocks noEditPoints="1"/>
            </p:cNvSpPr>
            <p:nvPr/>
          </p:nvSpPr>
          <p:spPr bwMode="auto">
            <a:xfrm>
              <a:off x="3557" y="2537"/>
              <a:ext cx="119" cy="130"/>
            </a:xfrm>
            <a:custGeom>
              <a:avLst/>
              <a:gdLst>
                <a:gd name="T0" fmla="*/ 2 w 119"/>
                <a:gd name="T1" fmla="*/ 11 h 130"/>
                <a:gd name="T2" fmla="*/ 0 w 119"/>
                <a:gd name="T3" fmla="*/ 5 h 130"/>
                <a:gd name="T4" fmla="*/ 6 w 119"/>
                <a:gd name="T5" fmla="*/ 0 h 130"/>
                <a:gd name="T6" fmla="*/ 12 w 119"/>
                <a:gd name="T7" fmla="*/ 2 h 130"/>
                <a:gd name="T8" fmla="*/ 14 w 119"/>
                <a:gd name="T9" fmla="*/ 10 h 130"/>
                <a:gd name="T10" fmla="*/ 5 w 119"/>
                <a:gd name="T11" fmla="*/ 13 h 130"/>
                <a:gd name="T12" fmla="*/ 22 w 119"/>
                <a:gd name="T13" fmla="*/ 44 h 130"/>
                <a:gd name="T14" fmla="*/ 21 w 119"/>
                <a:gd name="T15" fmla="*/ 41 h 130"/>
                <a:gd name="T16" fmla="*/ 30 w 119"/>
                <a:gd name="T17" fmla="*/ 28 h 130"/>
                <a:gd name="T18" fmla="*/ 44 w 119"/>
                <a:gd name="T19" fmla="*/ 27 h 130"/>
                <a:gd name="T20" fmla="*/ 45 w 119"/>
                <a:gd name="T21" fmla="*/ 34 h 130"/>
                <a:gd name="T22" fmla="*/ 33 w 119"/>
                <a:gd name="T23" fmla="*/ 39 h 130"/>
                <a:gd name="T24" fmla="*/ 25 w 119"/>
                <a:gd name="T25" fmla="*/ 45 h 130"/>
                <a:gd name="T26" fmla="*/ 48 w 119"/>
                <a:gd name="T27" fmla="*/ 64 h 130"/>
                <a:gd name="T28" fmla="*/ 42 w 119"/>
                <a:gd name="T29" fmla="*/ 62 h 130"/>
                <a:gd name="T30" fmla="*/ 32 w 119"/>
                <a:gd name="T31" fmla="*/ 60 h 130"/>
                <a:gd name="T32" fmla="*/ 26 w 119"/>
                <a:gd name="T33" fmla="*/ 53 h 130"/>
                <a:gd name="T34" fmla="*/ 38 w 119"/>
                <a:gd name="T35" fmla="*/ 45 h 130"/>
                <a:gd name="T36" fmla="*/ 50 w 119"/>
                <a:gd name="T37" fmla="*/ 48 h 130"/>
                <a:gd name="T38" fmla="*/ 60 w 119"/>
                <a:gd name="T39" fmla="*/ 46 h 130"/>
                <a:gd name="T40" fmla="*/ 63 w 119"/>
                <a:gd name="T41" fmla="*/ 55 h 130"/>
                <a:gd name="T42" fmla="*/ 57 w 119"/>
                <a:gd name="T43" fmla="*/ 64 h 130"/>
                <a:gd name="T44" fmla="*/ 59 w 119"/>
                <a:gd name="T45" fmla="*/ 130 h 130"/>
                <a:gd name="T46" fmla="*/ 23 w 119"/>
                <a:gd name="T47" fmla="*/ 65 h 130"/>
                <a:gd name="T48" fmla="*/ 47 w 119"/>
                <a:gd name="T49" fmla="*/ 72 h 130"/>
                <a:gd name="T50" fmla="*/ 60 w 119"/>
                <a:gd name="T51" fmla="*/ 72 h 130"/>
                <a:gd name="T52" fmla="*/ 64 w 119"/>
                <a:gd name="T53" fmla="*/ 69 h 130"/>
                <a:gd name="T54" fmla="*/ 70 w 119"/>
                <a:gd name="T55" fmla="*/ 55 h 130"/>
                <a:gd name="T56" fmla="*/ 83 w 119"/>
                <a:gd name="T57" fmla="*/ 51 h 130"/>
                <a:gd name="T58" fmla="*/ 83 w 119"/>
                <a:gd name="T59" fmla="*/ 44 h 130"/>
                <a:gd name="T60" fmla="*/ 117 w 119"/>
                <a:gd name="T61" fmla="*/ 66 h 130"/>
                <a:gd name="T62" fmla="*/ 113 w 119"/>
                <a:gd name="T63" fmla="*/ 87 h 130"/>
                <a:gd name="T64" fmla="*/ 119 w 119"/>
                <a:gd name="T65" fmla="*/ 106 h 130"/>
                <a:gd name="T66" fmla="*/ 59 w 119"/>
                <a:gd name="T67" fmla="*/ 130 h 13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9" h="130">
                  <a:moveTo>
                    <a:pt x="5" y="13"/>
                  </a:moveTo>
                  <a:lnTo>
                    <a:pt x="2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5"/>
                  </a:lnTo>
                  <a:lnTo>
                    <a:pt x="14" y="10"/>
                  </a:lnTo>
                  <a:lnTo>
                    <a:pt x="10" y="13"/>
                  </a:lnTo>
                  <a:lnTo>
                    <a:pt x="5" y="13"/>
                  </a:lnTo>
                  <a:close/>
                  <a:moveTo>
                    <a:pt x="25" y="45"/>
                  </a:moveTo>
                  <a:lnTo>
                    <a:pt x="22" y="44"/>
                  </a:lnTo>
                  <a:lnTo>
                    <a:pt x="21" y="42"/>
                  </a:lnTo>
                  <a:lnTo>
                    <a:pt x="21" y="41"/>
                  </a:lnTo>
                  <a:lnTo>
                    <a:pt x="25" y="33"/>
                  </a:lnTo>
                  <a:lnTo>
                    <a:pt x="30" y="28"/>
                  </a:lnTo>
                  <a:lnTo>
                    <a:pt x="40" y="25"/>
                  </a:lnTo>
                  <a:lnTo>
                    <a:pt x="44" y="27"/>
                  </a:lnTo>
                  <a:lnTo>
                    <a:pt x="46" y="30"/>
                  </a:lnTo>
                  <a:lnTo>
                    <a:pt x="45" y="34"/>
                  </a:lnTo>
                  <a:lnTo>
                    <a:pt x="42" y="37"/>
                  </a:lnTo>
                  <a:lnTo>
                    <a:pt x="33" y="39"/>
                  </a:lnTo>
                  <a:lnTo>
                    <a:pt x="28" y="42"/>
                  </a:lnTo>
                  <a:lnTo>
                    <a:pt x="25" y="45"/>
                  </a:lnTo>
                  <a:close/>
                  <a:moveTo>
                    <a:pt x="54" y="65"/>
                  </a:moveTo>
                  <a:lnTo>
                    <a:pt x="48" y="64"/>
                  </a:lnTo>
                  <a:lnTo>
                    <a:pt x="46" y="63"/>
                  </a:lnTo>
                  <a:lnTo>
                    <a:pt x="42" y="62"/>
                  </a:lnTo>
                  <a:lnTo>
                    <a:pt x="38" y="60"/>
                  </a:lnTo>
                  <a:lnTo>
                    <a:pt x="32" y="60"/>
                  </a:lnTo>
                  <a:lnTo>
                    <a:pt x="28" y="58"/>
                  </a:lnTo>
                  <a:lnTo>
                    <a:pt x="26" y="53"/>
                  </a:lnTo>
                  <a:lnTo>
                    <a:pt x="30" y="50"/>
                  </a:lnTo>
                  <a:lnTo>
                    <a:pt x="38" y="45"/>
                  </a:lnTo>
                  <a:lnTo>
                    <a:pt x="44" y="45"/>
                  </a:lnTo>
                  <a:lnTo>
                    <a:pt x="50" y="48"/>
                  </a:lnTo>
                  <a:lnTo>
                    <a:pt x="54" y="49"/>
                  </a:lnTo>
                  <a:lnTo>
                    <a:pt x="60" y="46"/>
                  </a:lnTo>
                  <a:lnTo>
                    <a:pt x="63" y="47"/>
                  </a:lnTo>
                  <a:lnTo>
                    <a:pt x="63" y="55"/>
                  </a:lnTo>
                  <a:lnTo>
                    <a:pt x="60" y="60"/>
                  </a:lnTo>
                  <a:lnTo>
                    <a:pt x="57" y="64"/>
                  </a:lnTo>
                  <a:lnTo>
                    <a:pt x="54" y="65"/>
                  </a:lnTo>
                  <a:close/>
                  <a:moveTo>
                    <a:pt x="59" y="130"/>
                  </a:moveTo>
                  <a:lnTo>
                    <a:pt x="33" y="105"/>
                  </a:lnTo>
                  <a:lnTo>
                    <a:pt x="23" y="65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56" y="73"/>
                  </a:lnTo>
                  <a:lnTo>
                    <a:pt x="60" y="72"/>
                  </a:lnTo>
                  <a:lnTo>
                    <a:pt x="62" y="71"/>
                  </a:lnTo>
                  <a:lnTo>
                    <a:pt x="64" y="69"/>
                  </a:lnTo>
                  <a:lnTo>
                    <a:pt x="68" y="56"/>
                  </a:lnTo>
                  <a:lnTo>
                    <a:pt x="70" y="55"/>
                  </a:lnTo>
                  <a:lnTo>
                    <a:pt x="79" y="54"/>
                  </a:lnTo>
                  <a:lnTo>
                    <a:pt x="83" y="51"/>
                  </a:lnTo>
                  <a:lnTo>
                    <a:pt x="84" y="47"/>
                  </a:lnTo>
                  <a:lnTo>
                    <a:pt x="83" y="44"/>
                  </a:lnTo>
                  <a:lnTo>
                    <a:pt x="107" y="48"/>
                  </a:lnTo>
                  <a:lnTo>
                    <a:pt x="117" y="66"/>
                  </a:lnTo>
                  <a:lnTo>
                    <a:pt x="110" y="74"/>
                  </a:lnTo>
                  <a:lnTo>
                    <a:pt x="113" y="87"/>
                  </a:lnTo>
                  <a:lnTo>
                    <a:pt x="113" y="98"/>
                  </a:lnTo>
                  <a:lnTo>
                    <a:pt x="119" y="106"/>
                  </a:lnTo>
                  <a:lnTo>
                    <a:pt x="115" y="122"/>
                  </a:lnTo>
                  <a:lnTo>
                    <a:pt x="59" y="13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2" name="Freeform 699"/>
            <p:cNvSpPr>
              <a:spLocks/>
            </p:cNvSpPr>
            <p:nvPr/>
          </p:nvSpPr>
          <p:spPr bwMode="auto">
            <a:xfrm>
              <a:off x="3869" y="1527"/>
              <a:ext cx="179" cy="182"/>
            </a:xfrm>
            <a:custGeom>
              <a:avLst/>
              <a:gdLst>
                <a:gd name="T0" fmla="*/ 29 w 179"/>
                <a:gd name="T1" fmla="*/ 182 h 182"/>
                <a:gd name="T2" fmla="*/ 21 w 179"/>
                <a:gd name="T3" fmla="*/ 180 h 182"/>
                <a:gd name="T4" fmla="*/ 9 w 179"/>
                <a:gd name="T5" fmla="*/ 172 h 182"/>
                <a:gd name="T6" fmla="*/ 0 w 179"/>
                <a:gd name="T7" fmla="*/ 136 h 182"/>
                <a:gd name="T8" fmla="*/ 5 w 179"/>
                <a:gd name="T9" fmla="*/ 117 h 182"/>
                <a:gd name="T10" fmla="*/ 4 w 179"/>
                <a:gd name="T11" fmla="*/ 108 h 182"/>
                <a:gd name="T12" fmla="*/ 1 w 179"/>
                <a:gd name="T13" fmla="*/ 101 h 182"/>
                <a:gd name="T14" fmla="*/ 2 w 179"/>
                <a:gd name="T15" fmla="*/ 90 h 182"/>
                <a:gd name="T16" fmla="*/ 11 w 179"/>
                <a:gd name="T17" fmla="*/ 85 h 182"/>
                <a:gd name="T18" fmla="*/ 13 w 179"/>
                <a:gd name="T19" fmla="*/ 79 h 182"/>
                <a:gd name="T20" fmla="*/ 23 w 179"/>
                <a:gd name="T21" fmla="*/ 71 h 182"/>
                <a:gd name="T22" fmla="*/ 41 w 179"/>
                <a:gd name="T23" fmla="*/ 89 h 182"/>
                <a:gd name="T24" fmla="*/ 60 w 179"/>
                <a:gd name="T25" fmla="*/ 80 h 182"/>
                <a:gd name="T26" fmla="*/ 71 w 179"/>
                <a:gd name="T27" fmla="*/ 76 h 182"/>
                <a:gd name="T28" fmla="*/ 77 w 179"/>
                <a:gd name="T29" fmla="*/ 70 h 182"/>
                <a:gd name="T30" fmla="*/ 86 w 179"/>
                <a:gd name="T31" fmla="*/ 65 h 182"/>
                <a:gd name="T32" fmla="*/ 89 w 179"/>
                <a:gd name="T33" fmla="*/ 50 h 182"/>
                <a:gd name="T34" fmla="*/ 115 w 179"/>
                <a:gd name="T35" fmla="*/ 42 h 182"/>
                <a:gd name="T36" fmla="*/ 132 w 179"/>
                <a:gd name="T37" fmla="*/ 16 h 182"/>
                <a:gd name="T38" fmla="*/ 143 w 179"/>
                <a:gd name="T39" fmla="*/ 3 h 182"/>
                <a:gd name="T40" fmla="*/ 157 w 179"/>
                <a:gd name="T41" fmla="*/ 0 h 182"/>
                <a:gd name="T42" fmla="*/ 174 w 179"/>
                <a:gd name="T43" fmla="*/ 4 h 182"/>
                <a:gd name="T44" fmla="*/ 179 w 179"/>
                <a:gd name="T45" fmla="*/ 92 h 182"/>
                <a:gd name="T46" fmla="*/ 144 w 179"/>
                <a:gd name="T47" fmla="*/ 135 h 182"/>
                <a:gd name="T48" fmla="*/ 55 w 179"/>
                <a:gd name="T49" fmla="*/ 164 h 182"/>
                <a:gd name="T50" fmla="*/ 33 w 179"/>
                <a:gd name="T51" fmla="*/ 170 h 182"/>
                <a:gd name="T52" fmla="*/ 29 w 179"/>
                <a:gd name="T53" fmla="*/ 182 h 18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9" h="182">
                  <a:moveTo>
                    <a:pt x="29" y="182"/>
                  </a:moveTo>
                  <a:lnTo>
                    <a:pt x="21" y="180"/>
                  </a:lnTo>
                  <a:lnTo>
                    <a:pt x="9" y="172"/>
                  </a:lnTo>
                  <a:lnTo>
                    <a:pt x="0" y="136"/>
                  </a:lnTo>
                  <a:lnTo>
                    <a:pt x="5" y="117"/>
                  </a:lnTo>
                  <a:lnTo>
                    <a:pt x="4" y="108"/>
                  </a:lnTo>
                  <a:lnTo>
                    <a:pt x="1" y="101"/>
                  </a:lnTo>
                  <a:lnTo>
                    <a:pt x="2" y="90"/>
                  </a:lnTo>
                  <a:lnTo>
                    <a:pt x="11" y="85"/>
                  </a:lnTo>
                  <a:lnTo>
                    <a:pt x="13" y="79"/>
                  </a:lnTo>
                  <a:lnTo>
                    <a:pt x="23" y="71"/>
                  </a:lnTo>
                  <a:lnTo>
                    <a:pt x="41" y="89"/>
                  </a:lnTo>
                  <a:lnTo>
                    <a:pt x="60" y="80"/>
                  </a:lnTo>
                  <a:lnTo>
                    <a:pt x="71" y="76"/>
                  </a:lnTo>
                  <a:lnTo>
                    <a:pt x="77" y="70"/>
                  </a:lnTo>
                  <a:lnTo>
                    <a:pt x="86" y="65"/>
                  </a:lnTo>
                  <a:lnTo>
                    <a:pt x="89" y="50"/>
                  </a:lnTo>
                  <a:lnTo>
                    <a:pt x="115" y="42"/>
                  </a:lnTo>
                  <a:lnTo>
                    <a:pt x="132" y="16"/>
                  </a:lnTo>
                  <a:lnTo>
                    <a:pt x="143" y="3"/>
                  </a:lnTo>
                  <a:lnTo>
                    <a:pt x="157" y="0"/>
                  </a:lnTo>
                  <a:lnTo>
                    <a:pt x="174" y="4"/>
                  </a:lnTo>
                  <a:lnTo>
                    <a:pt x="179" y="92"/>
                  </a:lnTo>
                  <a:lnTo>
                    <a:pt x="144" y="135"/>
                  </a:lnTo>
                  <a:lnTo>
                    <a:pt x="55" y="164"/>
                  </a:lnTo>
                  <a:lnTo>
                    <a:pt x="33" y="170"/>
                  </a:lnTo>
                  <a:lnTo>
                    <a:pt x="29" y="18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3" name="Freeform 700"/>
            <p:cNvSpPr>
              <a:spLocks/>
            </p:cNvSpPr>
            <p:nvPr/>
          </p:nvSpPr>
          <p:spPr bwMode="auto">
            <a:xfrm>
              <a:off x="3922" y="2334"/>
              <a:ext cx="99" cy="75"/>
            </a:xfrm>
            <a:custGeom>
              <a:avLst/>
              <a:gdLst>
                <a:gd name="T0" fmla="*/ 45 w 99"/>
                <a:gd name="T1" fmla="*/ 75 h 75"/>
                <a:gd name="T2" fmla="*/ 0 w 99"/>
                <a:gd name="T3" fmla="*/ 50 h 75"/>
                <a:gd name="T4" fmla="*/ 6 w 99"/>
                <a:gd name="T5" fmla="*/ 44 h 75"/>
                <a:gd name="T6" fmla="*/ 12 w 99"/>
                <a:gd name="T7" fmla="*/ 11 h 75"/>
                <a:gd name="T8" fmla="*/ 40 w 99"/>
                <a:gd name="T9" fmla="*/ 0 h 75"/>
                <a:gd name="T10" fmla="*/ 83 w 99"/>
                <a:gd name="T11" fmla="*/ 26 h 75"/>
                <a:gd name="T12" fmla="*/ 99 w 99"/>
                <a:gd name="T13" fmla="*/ 39 h 75"/>
                <a:gd name="T14" fmla="*/ 82 w 99"/>
                <a:gd name="T15" fmla="*/ 65 h 75"/>
                <a:gd name="T16" fmla="*/ 60 w 99"/>
                <a:gd name="T17" fmla="*/ 61 h 75"/>
                <a:gd name="T18" fmla="*/ 45 w 99"/>
                <a:gd name="T19" fmla="*/ 75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9" h="75">
                  <a:moveTo>
                    <a:pt x="45" y="75"/>
                  </a:moveTo>
                  <a:lnTo>
                    <a:pt x="0" y="50"/>
                  </a:lnTo>
                  <a:lnTo>
                    <a:pt x="6" y="44"/>
                  </a:lnTo>
                  <a:lnTo>
                    <a:pt x="12" y="11"/>
                  </a:lnTo>
                  <a:lnTo>
                    <a:pt x="40" y="0"/>
                  </a:lnTo>
                  <a:lnTo>
                    <a:pt x="83" y="26"/>
                  </a:lnTo>
                  <a:lnTo>
                    <a:pt x="99" y="39"/>
                  </a:lnTo>
                  <a:lnTo>
                    <a:pt x="82" y="65"/>
                  </a:lnTo>
                  <a:lnTo>
                    <a:pt x="60" y="61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4" name="Freeform 701"/>
            <p:cNvSpPr>
              <a:spLocks/>
            </p:cNvSpPr>
            <p:nvPr/>
          </p:nvSpPr>
          <p:spPr bwMode="auto">
            <a:xfrm>
              <a:off x="3727" y="2961"/>
              <a:ext cx="99" cy="199"/>
            </a:xfrm>
            <a:custGeom>
              <a:avLst/>
              <a:gdLst>
                <a:gd name="T0" fmla="*/ 63 w 99"/>
                <a:gd name="T1" fmla="*/ 199 h 199"/>
                <a:gd name="T2" fmla="*/ 48 w 99"/>
                <a:gd name="T3" fmla="*/ 198 h 199"/>
                <a:gd name="T4" fmla="*/ 34 w 99"/>
                <a:gd name="T5" fmla="*/ 184 h 199"/>
                <a:gd name="T6" fmla="*/ 42 w 99"/>
                <a:gd name="T7" fmla="*/ 180 h 199"/>
                <a:gd name="T8" fmla="*/ 45 w 99"/>
                <a:gd name="T9" fmla="*/ 145 h 199"/>
                <a:gd name="T10" fmla="*/ 19 w 99"/>
                <a:gd name="T11" fmla="*/ 163 h 199"/>
                <a:gd name="T12" fmla="*/ 16 w 99"/>
                <a:gd name="T13" fmla="*/ 153 h 199"/>
                <a:gd name="T14" fmla="*/ 0 w 99"/>
                <a:gd name="T15" fmla="*/ 156 h 199"/>
                <a:gd name="T16" fmla="*/ 2 w 99"/>
                <a:gd name="T17" fmla="*/ 131 h 199"/>
                <a:gd name="T18" fmla="*/ 24 w 99"/>
                <a:gd name="T19" fmla="*/ 125 h 199"/>
                <a:gd name="T20" fmla="*/ 22 w 99"/>
                <a:gd name="T21" fmla="*/ 117 h 199"/>
                <a:gd name="T22" fmla="*/ 34 w 99"/>
                <a:gd name="T23" fmla="*/ 109 h 199"/>
                <a:gd name="T24" fmla="*/ 60 w 99"/>
                <a:gd name="T25" fmla="*/ 108 h 199"/>
                <a:gd name="T26" fmla="*/ 61 w 99"/>
                <a:gd name="T27" fmla="*/ 97 h 199"/>
                <a:gd name="T28" fmla="*/ 40 w 99"/>
                <a:gd name="T29" fmla="*/ 90 h 199"/>
                <a:gd name="T30" fmla="*/ 41 w 99"/>
                <a:gd name="T31" fmla="*/ 77 h 199"/>
                <a:gd name="T32" fmla="*/ 21 w 99"/>
                <a:gd name="T33" fmla="*/ 65 h 199"/>
                <a:gd name="T34" fmla="*/ 31 w 99"/>
                <a:gd name="T35" fmla="*/ 27 h 199"/>
                <a:gd name="T36" fmla="*/ 21 w 99"/>
                <a:gd name="T37" fmla="*/ 23 h 199"/>
                <a:gd name="T38" fmla="*/ 32 w 99"/>
                <a:gd name="T39" fmla="*/ 5 h 199"/>
                <a:gd name="T40" fmla="*/ 41 w 99"/>
                <a:gd name="T41" fmla="*/ 0 h 199"/>
                <a:gd name="T42" fmla="*/ 63 w 99"/>
                <a:gd name="T43" fmla="*/ 21 h 199"/>
                <a:gd name="T44" fmla="*/ 77 w 99"/>
                <a:gd name="T45" fmla="*/ 25 h 199"/>
                <a:gd name="T46" fmla="*/ 79 w 99"/>
                <a:gd name="T47" fmla="*/ 42 h 199"/>
                <a:gd name="T48" fmla="*/ 99 w 99"/>
                <a:gd name="T49" fmla="*/ 69 h 199"/>
                <a:gd name="T50" fmla="*/ 99 w 99"/>
                <a:gd name="T51" fmla="*/ 105 h 199"/>
                <a:gd name="T52" fmla="*/ 77 w 99"/>
                <a:gd name="T53" fmla="*/ 155 h 199"/>
                <a:gd name="T54" fmla="*/ 81 w 99"/>
                <a:gd name="T55" fmla="*/ 197 h 199"/>
                <a:gd name="T56" fmla="*/ 63 w 99"/>
                <a:gd name="T57" fmla="*/ 199 h 19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9" h="199">
                  <a:moveTo>
                    <a:pt x="63" y="199"/>
                  </a:moveTo>
                  <a:lnTo>
                    <a:pt x="48" y="198"/>
                  </a:lnTo>
                  <a:lnTo>
                    <a:pt x="34" y="184"/>
                  </a:lnTo>
                  <a:lnTo>
                    <a:pt x="42" y="180"/>
                  </a:lnTo>
                  <a:lnTo>
                    <a:pt x="45" y="145"/>
                  </a:lnTo>
                  <a:lnTo>
                    <a:pt x="19" y="163"/>
                  </a:lnTo>
                  <a:lnTo>
                    <a:pt x="16" y="153"/>
                  </a:lnTo>
                  <a:lnTo>
                    <a:pt x="0" y="156"/>
                  </a:lnTo>
                  <a:lnTo>
                    <a:pt x="2" y="131"/>
                  </a:lnTo>
                  <a:lnTo>
                    <a:pt x="24" y="125"/>
                  </a:lnTo>
                  <a:lnTo>
                    <a:pt x="22" y="117"/>
                  </a:lnTo>
                  <a:lnTo>
                    <a:pt x="34" y="109"/>
                  </a:lnTo>
                  <a:lnTo>
                    <a:pt x="60" y="108"/>
                  </a:lnTo>
                  <a:lnTo>
                    <a:pt x="61" y="97"/>
                  </a:lnTo>
                  <a:lnTo>
                    <a:pt x="40" y="90"/>
                  </a:lnTo>
                  <a:lnTo>
                    <a:pt x="41" y="77"/>
                  </a:lnTo>
                  <a:lnTo>
                    <a:pt x="21" y="65"/>
                  </a:lnTo>
                  <a:lnTo>
                    <a:pt x="31" y="27"/>
                  </a:lnTo>
                  <a:lnTo>
                    <a:pt x="21" y="23"/>
                  </a:lnTo>
                  <a:lnTo>
                    <a:pt x="32" y="5"/>
                  </a:lnTo>
                  <a:lnTo>
                    <a:pt x="41" y="0"/>
                  </a:lnTo>
                  <a:lnTo>
                    <a:pt x="63" y="21"/>
                  </a:lnTo>
                  <a:lnTo>
                    <a:pt x="77" y="25"/>
                  </a:lnTo>
                  <a:lnTo>
                    <a:pt x="79" y="42"/>
                  </a:lnTo>
                  <a:lnTo>
                    <a:pt x="99" y="69"/>
                  </a:lnTo>
                  <a:lnTo>
                    <a:pt x="99" y="105"/>
                  </a:lnTo>
                  <a:lnTo>
                    <a:pt x="77" y="155"/>
                  </a:lnTo>
                  <a:lnTo>
                    <a:pt x="81" y="197"/>
                  </a:lnTo>
                  <a:lnTo>
                    <a:pt x="63" y="199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5" name="Freeform 702"/>
            <p:cNvSpPr>
              <a:spLocks/>
            </p:cNvSpPr>
            <p:nvPr/>
          </p:nvSpPr>
          <p:spPr bwMode="auto">
            <a:xfrm>
              <a:off x="3702" y="3358"/>
              <a:ext cx="40" cy="55"/>
            </a:xfrm>
            <a:custGeom>
              <a:avLst/>
              <a:gdLst>
                <a:gd name="T0" fmla="*/ 18 w 40"/>
                <a:gd name="T1" fmla="*/ 55 h 55"/>
                <a:gd name="T2" fmla="*/ 1 w 40"/>
                <a:gd name="T3" fmla="*/ 34 h 55"/>
                <a:gd name="T4" fmla="*/ 13 w 40"/>
                <a:gd name="T5" fmla="*/ 19 h 55"/>
                <a:gd name="T6" fmla="*/ 0 w 40"/>
                <a:gd name="T7" fmla="*/ 15 h 55"/>
                <a:gd name="T8" fmla="*/ 0 w 40"/>
                <a:gd name="T9" fmla="*/ 0 h 55"/>
                <a:gd name="T10" fmla="*/ 20 w 40"/>
                <a:gd name="T11" fmla="*/ 0 h 55"/>
                <a:gd name="T12" fmla="*/ 21 w 40"/>
                <a:gd name="T13" fmla="*/ 2 h 55"/>
                <a:gd name="T14" fmla="*/ 34 w 40"/>
                <a:gd name="T15" fmla="*/ 24 h 55"/>
                <a:gd name="T16" fmla="*/ 40 w 40"/>
                <a:gd name="T17" fmla="*/ 47 h 55"/>
                <a:gd name="T18" fmla="*/ 18 w 40"/>
                <a:gd name="T19" fmla="*/ 55 h 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55">
                  <a:moveTo>
                    <a:pt x="18" y="55"/>
                  </a:moveTo>
                  <a:lnTo>
                    <a:pt x="1" y="34"/>
                  </a:lnTo>
                  <a:lnTo>
                    <a:pt x="13" y="19"/>
                  </a:lnTo>
                  <a:lnTo>
                    <a:pt x="0" y="15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1" y="2"/>
                  </a:lnTo>
                  <a:lnTo>
                    <a:pt x="34" y="24"/>
                  </a:lnTo>
                  <a:lnTo>
                    <a:pt x="40" y="47"/>
                  </a:lnTo>
                  <a:lnTo>
                    <a:pt x="18" y="5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6" name="Freeform 703"/>
            <p:cNvSpPr>
              <a:spLocks/>
            </p:cNvSpPr>
            <p:nvPr/>
          </p:nvSpPr>
          <p:spPr bwMode="auto">
            <a:xfrm>
              <a:off x="3833" y="2780"/>
              <a:ext cx="111" cy="122"/>
            </a:xfrm>
            <a:custGeom>
              <a:avLst/>
              <a:gdLst>
                <a:gd name="T0" fmla="*/ 24 w 111"/>
                <a:gd name="T1" fmla="*/ 122 h 122"/>
                <a:gd name="T2" fmla="*/ 11 w 111"/>
                <a:gd name="T3" fmla="*/ 113 h 122"/>
                <a:gd name="T4" fmla="*/ 7 w 111"/>
                <a:gd name="T5" fmla="*/ 91 h 122"/>
                <a:gd name="T6" fmla="*/ 0 w 111"/>
                <a:gd name="T7" fmla="*/ 79 h 122"/>
                <a:gd name="T8" fmla="*/ 24 w 111"/>
                <a:gd name="T9" fmla="*/ 54 h 122"/>
                <a:gd name="T10" fmla="*/ 18 w 111"/>
                <a:gd name="T11" fmla="*/ 0 h 122"/>
                <a:gd name="T12" fmla="*/ 33 w 111"/>
                <a:gd name="T13" fmla="*/ 5 h 122"/>
                <a:gd name="T14" fmla="*/ 45 w 111"/>
                <a:gd name="T15" fmla="*/ 18 h 122"/>
                <a:gd name="T16" fmla="*/ 61 w 111"/>
                <a:gd name="T17" fmla="*/ 22 h 122"/>
                <a:gd name="T18" fmla="*/ 64 w 111"/>
                <a:gd name="T19" fmla="*/ 10 h 122"/>
                <a:gd name="T20" fmla="*/ 68 w 111"/>
                <a:gd name="T21" fmla="*/ 1 h 122"/>
                <a:gd name="T22" fmla="*/ 81 w 111"/>
                <a:gd name="T23" fmla="*/ 18 h 122"/>
                <a:gd name="T24" fmla="*/ 102 w 111"/>
                <a:gd name="T25" fmla="*/ 24 h 122"/>
                <a:gd name="T26" fmla="*/ 111 w 111"/>
                <a:gd name="T27" fmla="*/ 31 h 122"/>
                <a:gd name="T28" fmla="*/ 103 w 111"/>
                <a:gd name="T29" fmla="*/ 42 h 122"/>
                <a:gd name="T30" fmla="*/ 107 w 111"/>
                <a:gd name="T31" fmla="*/ 55 h 122"/>
                <a:gd name="T32" fmla="*/ 102 w 111"/>
                <a:gd name="T33" fmla="*/ 73 h 122"/>
                <a:gd name="T34" fmla="*/ 89 w 111"/>
                <a:gd name="T35" fmla="*/ 87 h 122"/>
                <a:gd name="T36" fmla="*/ 72 w 111"/>
                <a:gd name="T37" fmla="*/ 84 h 122"/>
                <a:gd name="T38" fmla="*/ 65 w 111"/>
                <a:gd name="T39" fmla="*/ 96 h 122"/>
                <a:gd name="T40" fmla="*/ 54 w 111"/>
                <a:gd name="T41" fmla="*/ 86 h 122"/>
                <a:gd name="T42" fmla="*/ 24 w 111"/>
                <a:gd name="T43" fmla="*/ 122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11" h="122">
                  <a:moveTo>
                    <a:pt x="24" y="122"/>
                  </a:moveTo>
                  <a:lnTo>
                    <a:pt x="11" y="113"/>
                  </a:lnTo>
                  <a:lnTo>
                    <a:pt x="7" y="91"/>
                  </a:lnTo>
                  <a:lnTo>
                    <a:pt x="0" y="79"/>
                  </a:lnTo>
                  <a:lnTo>
                    <a:pt x="24" y="54"/>
                  </a:lnTo>
                  <a:lnTo>
                    <a:pt x="18" y="0"/>
                  </a:lnTo>
                  <a:lnTo>
                    <a:pt x="33" y="5"/>
                  </a:lnTo>
                  <a:lnTo>
                    <a:pt x="45" y="18"/>
                  </a:lnTo>
                  <a:lnTo>
                    <a:pt x="61" y="22"/>
                  </a:lnTo>
                  <a:lnTo>
                    <a:pt x="64" y="10"/>
                  </a:lnTo>
                  <a:lnTo>
                    <a:pt x="68" y="1"/>
                  </a:lnTo>
                  <a:lnTo>
                    <a:pt x="81" y="18"/>
                  </a:lnTo>
                  <a:lnTo>
                    <a:pt x="102" y="24"/>
                  </a:lnTo>
                  <a:lnTo>
                    <a:pt x="111" y="31"/>
                  </a:lnTo>
                  <a:lnTo>
                    <a:pt x="103" y="42"/>
                  </a:lnTo>
                  <a:lnTo>
                    <a:pt x="107" y="55"/>
                  </a:lnTo>
                  <a:lnTo>
                    <a:pt x="102" y="73"/>
                  </a:lnTo>
                  <a:lnTo>
                    <a:pt x="89" y="87"/>
                  </a:lnTo>
                  <a:lnTo>
                    <a:pt x="72" y="84"/>
                  </a:lnTo>
                  <a:lnTo>
                    <a:pt x="65" y="96"/>
                  </a:lnTo>
                  <a:lnTo>
                    <a:pt x="54" y="86"/>
                  </a:lnTo>
                  <a:lnTo>
                    <a:pt x="24" y="12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67" name="Freeform 704"/>
            <p:cNvSpPr>
              <a:spLocks/>
            </p:cNvSpPr>
            <p:nvPr/>
          </p:nvSpPr>
          <p:spPr bwMode="auto">
            <a:xfrm>
              <a:off x="4073" y="2736"/>
              <a:ext cx="109" cy="134"/>
            </a:xfrm>
            <a:custGeom>
              <a:avLst/>
              <a:gdLst>
                <a:gd name="T0" fmla="*/ 30 w 109"/>
                <a:gd name="T1" fmla="*/ 134 h 134"/>
                <a:gd name="T2" fmla="*/ 20 w 109"/>
                <a:gd name="T3" fmla="*/ 113 h 134"/>
                <a:gd name="T4" fmla="*/ 0 w 109"/>
                <a:gd name="T5" fmla="*/ 115 h 134"/>
                <a:gd name="T6" fmla="*/ 2 w 109"/>
                <a:gd name="T7" fmla="*/ 59 h 134"/>
                <a:gd name="T8" fmla="*/ 32 w 109"/>
                <a:gd name="T9" fmla="*/ 43 h 134"/>
                <a:gd name="T10" fmla="*/ 15 w 109"/>
                <a:gd name="T11" fmla="*/ 18 h 134"/>
                <a:gd name="T12" fmla="*/ 34 w 109"/>
                <a:gd name="T13" fmla="*/ 0 h 134"/>
                <a:gd name="T14" fmla="*/ 65 w 109"/>
                <a:gd name="T15" fmla="*/ 14 h 134"/>
                <a:gd name="T16" fmla="*/ 86 w 109"/>
                <a:gd name="T17" fmla="*/ 10 h 134"/>
                <a:gd name="T18" fmla="*/ 100 w 109"/>
                <a:gd name="T19" fmla="*/ 16 h 134"/>
                <a:gd name="T20" fmla="*/ 98 w 109"/>
                <a:gd name="T21" fmla="*/ 24 h 134"/>
                <a:gd name="T22" fmla="*/ 79 w 109"/>
                <a:gd name="T23" fmla="*/ 30 h 134"/>
                <a:gd name="T24" fmla="*/ 86 w 109"/>
                <a:gd name="T25" fmla="*/ 45 h 134"/>
                <a:gd name="T26" fmla="*/ 95 w 109"/>
                <a:gd name="T27" fmla="*/ 51 h 134"/>
                <a:gd name="T28" fmla="*/ 95 w 109"/>
                <a:gd name="T29" fmla="*/ 66 h 134"/>
                <a:gd name="T30" fmla="*/ 109 w 109"/>
                <a:gd name="T31" fmla="*/ 76 h 134"/>
                <a:gd name="T32" fmla="*/ 91 w 109"/>
                <a:gd name="T33" fmla="*/ 99 h 134"/>
                <a:gd name="T34" fmla="*/ 79 w 109"/>
                <a:gd name="T35" fmla="*/ 105 h 134"/>
                <a:gd name="T36" fmla="*/ 65 w 109"/>
                <a:gd name="T37" fmla="*/ 123 h 134"/>
                <a:gd name="T38" fmla="*/ 51 w 109"/>
                <a:gd name="T39" fmla="*/ 125 h 134"/>
                <a:gd name="T40" fmla="*/ 30 w 109"/>
                <a:gd name="T41" fmla="*/ 134 h 1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9" h="134">
                  <a:moveTo>
                    <a:pt x="30" y="134"/>
                  </a:moveTo>
                  <a:lnTo>
                    <a:pt x="20" y="113"/>
                  </a:lnTo>
                  <a:lnTo>
                    <a:pt x="0" y="115"/>
                  </a:lnTo>
                  <a:lnTo>
                    <a:pt x="2" y="59"/>
                  </a:lnTo>
                  <a:lnTo>
                    <a:pt x="32" y="43"/>
                  </a:lnTo>
                  <a:lnTo>
                    <a:pt x="15" y="18"/>
                  </a:lnTo>
                  <a:lnTo>
                    <a:pt x="34" y="0"/>
                  </a:lnTo>
                  <a:lnTo>
                    <a:pt x="65" y="14"/>
                  </a:lnTo>
                  <a:lnTo>
                    <a:pt x="86" y="10"/>
                  </a:lnTo>
                  <a:lnTo>
                    <a:pt x="100" y="16"/>
                  </a:lnTo>
                  <a:lnTo>
                    <a:pt x="98" y="24"/>
                  </a:lnTo>
                  <a:lnTo>
                    <a:pt x="79" y="30"/>
                  </a:lnTo>
                  <a:lnTo>
                    <a:pt x="86" y="45"/>
                  </a:lnTo>
                  <a:lnTo>
                    <a:pt x="95" y="51"/>
                  </a:lnTo>
                  <a:lnTo>
                    <a:pt x="95" y="66"/>
                  </a:lnTo>
                  <a:lnTo>
                    <a:pt x="109" y="76"/>
                  </a:lnTo>
                  <a:lnTo>
                    <a:pt x="91" y="99"/>
                  </a:lnTo>
                  <a:lnTo>
                    <a:pt x="79" y="105"/>
                  </a:lnTo>
                  <a:lnTo>
                    <a:pt x="65" y="123"/>
                  </a:lnTo>
                  <a:lnTo>
                    <a:pt x="51" y="125"/>
                  </a:lnTo>
                  <a:lnTo>
                    <a:pt x="30" y="13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328" name="Kuva 327">
            <a:extLst>
              <a:ext uri="{FF2B5EF4-FFF2-40B4-BE49-F238E27FC236}">
                <a16:creationId xmlns:a16="http://schemas.microsoft.com/office/drawing/2014/main" id="{2E39259D-214B-41B7-B3D8-AA77E7CE16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cxnSp>
        <p:nvCxnSpPr>
          <p:cNvPr id="3" name="Suora yhdysviiva 2">
            <a:extLst>
              <a:ext uri="{FF2B5EF4-FFF2-40B4-BE49-F238E27FC236}">
                <a16:creationId xmlns:a16="http://schemas.microsoft.com/office/drawing/2014/main" id="{70E0FF56-8F7B-4780-9038-6AB3742382D2}"/>
              </a:ext>
            </a:extLst>
          </p:cNvPr>
          <p:cNvCxnSpPr>
            <a:cxnSpLocks/>
          </p:cNvCxnSpPr>
          <p:nvPr/>
        </p:nvCxnSpPr>
        <p:spPr bwMode="auto">
          <a:xfrm>
            <a:off x="4715446" y="3105150"/>
            <a:ext cx="1549848" cy="17919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D8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Suora yhdysviiva 328">
            <a:extLst>
              <a:ext uri="{FF2B5EF4-FFF2-40B4-BE49-F238E27FC236}">
                <a16:creationId xmlns:a16="http://schemas.microsoft.com/office/drawing/2014/main" id="{666EF529-C113-47DB-87D9-CCB541C88E0C}"/>
              </a:ext>
            </a:extLst>
          </p:cNvPr>
          <p:cNvCxnSpPr>
            <a:cxnSpLocks/>
            <a:endCxn id="2140" idx="15"/>
          </p:cNvCxnSpPr>
          <p:nvPr/>
        </p:nvCxnSpPr>
        <p:spPr bwMode="auto">
          <a:xfrm flipV="1">
            <a:off x="1858258" y="5203825"/>
            <a:ext cx="4113918" cy="20002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D8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</Words>
  <Application>Microsoft Office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40</cp:revision>
  <dcterms:created xsi:type="dcterms:W3CDTF">2008-11-17T12:43:37Z</dcterms:created>
  <dcterms:modified xsi:type="dcterms:W3CDTF">2021-01-08T12:32:12Z</dcterms:modified>
</cp:coreProperties>
</file>