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880" y="1064843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Tutkimus- ja kehittämistoiminnan menot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Varsinais-Suomessa sektoreittain 1995–2022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33" y="6124969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0BE35CD8-BF29-9617-759B-2B426428D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859" y="2319827"/>
            <a:ext cx="5828281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schemas.microsoft.com/office/2006/metadata/properties"/>
    <ds:schemaRef ds:uri="http://purl.org/dc/dcmitype/"/>
    <ds:schemaRef ds:uri="ad68e5f6-021f-485f-8fdb-e7b96835f8f3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29dfe7d-d434-4065-a64e-b13302579af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97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Tutkimus- ja kehittämistoiminnan menot  Varsinais-Suomessa sektoreittain 1995–2022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28</cp:revision>
  <dcterms:created xsi:type="dcterms:W3CDTF">2019-01-07T07:36:10Z</dcterms:created>
  <dcterms:modified xsi:type="dcterms:W3CDTF">2023-11-02T12:20:26Z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