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535" y="969424"/>
            <a:ext cx="6969600" cy="1828640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Teollisuustoiminnan henkilöstö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Varsinais-Suomessa seutukunnittain 2021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1400" dirty="0">
                <a:latin typeface="Arial" panose="020B0604020202020204" pitchFamily="34" charset="0"/>
              </a:rPr>
              <a:t>TOL 2008, toimiala C (teollisuus)</a:t>
            </a:r>
            <a:br>
              <a:rPr lang="fi-FI" altLang="fi-FI" sz="3200" dirty="0">
                <a:latin typeface="Arial" panose="020B0604020202020204" pitchFamily="34" charset="0"/>
              </a:rPr>
            </a:br>
            <a:endParaRPr lang="fi-FI" altLang="fi-FI" sz="32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96996"/>
            <a:ext cx="1318087" cy="395187"/>
          </a:xfrm>
          <a:prstGeom prst="rect">
            <a:avLst/>
          </a:prstGeom>
        </p:spPr>
      </p:pic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B914DF33-CF6D-86B7-3573-6EE641532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5293" y="1979613"/>
            <a:ext cx="8109852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D96F12-E270-40ED-9DE0-0AA82BF338E2}">
  <ds:schemaRefs>
    <ds:schemaRef ds:uri="http://purl.org/dc/terms/"/>
    <ds:schemaRef ds:uri="b29dfe7d-d434-4065-a64e-b13302579af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ad68e5f6-021f-485f-8fdb-e7b96835f8f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382</TotalTime>
  <Words>18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Teollisuustoiminnan henkilöstö  Varsinais-Suomessa seutukunnittain 2021 TOL 2008, toimiala C (teollisuus)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43</cp:revision>
  <dcterms:created xsi:type="dcterms:W3CDTF">2019-01-07T07:36:10Z</dcterms:created>
  <dcterms:modified xsi:type="dcterms:W3CDTF">2023-03-30T13:58:08Z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