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>
        <p:scale>
          <a:sx n="100" d="100"/>
          <a:sy n="100" d="100"/>
        </p:scale>
        <p:origin x="1566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Turun seudun profiili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71" y="6196996"/>
            <a:ext cx="1318087" cy="395187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24B98C76-F4AC-31EC-0311-AFFC53147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027" y="1458058"/>
            <a:ext cx="6425497" cy="499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D96F12-E270-40ED-9DE0-0AA82BF338E2}">
  <ds:schemaRefs>
    <ds:schemaRef ds:uri="ad68e5f6-021f-485f-8fdb-e7b96835f8f3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b29dfe7d-d434-4065-a64e-b13302579af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55</TotalTime>
  <Words>5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Turun seudun profiili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12</cp:revision>
  <dcterms:created xsi:type="dcterms:W3CDTF">2019-01-07T07:36:10Z</dcterms:created>
  <dcterms:modified xsi:type="dcterms:W3CDTF">2023-06-19T07:35:09Z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