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27.6.2023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1053742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Henkilöstön määrän kehitys toimialoittain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Turun seutukunnassa 2010 tammikuu–2023 maaliskuu</a:t>
            </a:r>
            <a:r>
              <a:rPr lang="fi-FI" altLang="fi-FI" sz="2400" dirty="0">
                <a:latin typeface="Arial" panose="020B0604020202020204" pitchFamily="34" charset="0"/>
              </a:rPr>
              <a:t> </a:t>
            </a:r>
            <a:br>
              <a:rPr lang="fi-FI" altLang="fi-FI" sz="24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br>
              <a:rPr lang="fi-FI" altLang="fi-FI" sz="3200" dirty="0">
                <a:latin typeface="Arial" panose="020B0604020202020204" pitchFamily="34" charset="0"/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3200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0559E41-10D4-4C63-8025-DEBAE0ED9910}"/>
              </a:ext>
            </a:extLst>
          </p:cNvPr>
          <p:cNvSpPr txBox="1"/>
          <p:nvPr/>
        </p:nvSpPr>
        <p:spPr>
          <a:xfrm>
            <a:off x="2595965" y="6184494"/>
            <a:ext cx="247856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/>
              <a:t>Lähde: Tilastokeskus, Asiakaskohtainen suhdannepalvelu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27" y="6217795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5AEE4F7D-88B4-2F89-C17D-6D61F3C4A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370" y="2038870"/>
            <a:ext cx="7194315" cy="413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purl.org/dc/terms/"/>
    <ds:schemaRef ds:uri="ad68e5f6-021f-485f-8fdb-e7b96835f8f3"/>
    <ds:schemaRef ds:uri="http://schemas.microsoft.com/office/2006/documentManagement/types"/>
    <ds:schemaRef ds:uri="b29dfe7d-d434-4065-a64e-b13302579a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148</TotalTime>
  <Words>26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Henkilöstön määrän kehitys toimialoittain Turun seutukunnassa 2010 tammikuu–2023 maaliskuu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32</cp:revision>
  <dcterms:created xsi:type="dcterms:W3CDTF">2019-01-07T07:36:10Z</dcterms:created>
  <dcterms:modified xsi:type="dcterms:W3CDTF">2023-06-27T08:20:20Z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