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83" y="992346"/>
            <a:ext cx="9000000" cy="1000226"/>
          </a:xfrm>
        </p:spPr>
        <p:txBody>
          <a:bodyPr>
            <a:normAutofit fontScale="90000"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Bruttokansantuote asukasta kohti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seutukunnittain 2021</a:t>
            </a:r>
            <a:br>
              <a:rPr lang="fi-FI" altLang="fi-FI" sz="3200" dirty="0">
                <a:latin typeface="Arial" panose="020B0604020202020204" pitchFamily="34" charset="0"/>
              </a:rPr>
            </a:br>
            <a:br>
              <a:rPr lang="fi-FI" altLang="fi-FI" sz="3200" dirty="0"/>
            </a:br>
            <a:br>
              <a:rPr lang="fi-FI" altLang="fi-FI" sz="3200" dirty="0"/>
            </a:br>
            <a:endParaRPr lang="fi-FI" altLang="fi-FI" sz="32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36736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AD93127D-4AFA-07A6-C110-B7E6A0036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545" y="1610277"/>
            <a:ext cx="8797290" cy="42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www.w3.org/XML/1998/namespace"/>
    <ds:schemaRef ds:uri="http://purl.org/dc/dcmitype/"/>
    <ds:schemaRef ds:uri="http://purl.org/dc/elements/1.1/"/>
    <ds:schemaRef ds:uri="ad68e5f6-021f-485f-8fdb-e7b96835f8f3"/>
    <ds:schemaRef ds:uri="b29dfe7d-d434-4065-a64e-b13302579afd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243</TotalTime>
  <Words>11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Bruttokansantuote asukasta kohti  seutukunnittain 2021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14</cp:revision>
  <dcterms:created xsi:type="dcterms:W3CDTF">2019-01-07T07:36:10Z</dcterms:created>
  <dcterms:modified xsi:type="dcterms:W3CDTF">2023-12-07T07:51:07Z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