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7.12.2023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640" y="1053742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Kiinteän pääoman bruttomuodostus</a:t>
            </a:r>
            <a:r>
              <a:rPr lang="fi-FI" altLang="fi-FI" sz="3200" baseline="30000" dirty="0">
                <a:latin typeface="Arial" panose="020B0604020202020204" pitchFamily="34" charset="0"/>
              </a:rPr>
              <a:t>1) </a:t>
            </a:r>
            <a:br>
              <a:rPr lang="fi-FI" altLang="fi-FI" sz="3200" baseline="300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asukasta kohti seutukunnittain 2021</a:t>
            </a:r>
            <a:endParaRPr lang="fi-FI" altLang="fi-FI" sz="3200" dirty="0"/>
          </a:p>
        </p:txBody>
      </p:sp>
      <p:sp>
        <p:nvSpPr>
          <p:cNvPr id="11" name="Tekstiruutu 2"/>
          <p:cNvSpPr txBox="1">
            <a:spLocks noChangeArrowheads="1"/>
          </p:cNvSpPr>
          <p:nvPr/>
        </p:nvSpPr>
        <p:spPr bwMode="auto">
          <a:xfrm>
            <a:off x="2009333" y="5743610"/>
            <a:ext cx="8162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800" baseline="30000" dirty="0">
                <a:latin typeface="Arial" panose="020B0604020202020204" pitchFamily="34" charset="0"/>
              </a:rPr>
              <a:t>1) </a:t>
            </a:r>
            <a:r>
              <a:rPr lang="fi-FI" altLang="fi-FI" sz="800" dirty="0">
                <a:latin typeface="Arial" panose="020B0604020202020204" pitchFamily="34" charset="0"/>
              </a:rPr>
              <a:t>Investoinnit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31983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49457C02-7CE6-C205-7EF6-A4E94B86F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589" y="1904582"/>
            <a:ext cx="7251290" cy="389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http://schemas.microsoft.com/office/2006/documentManagement/types"/>
    <ds:schemaRef ds:uri="http://purl.org/dc/dcmitype/"/>
    <ds:schemaRef ds:uri="http://purl.org/dc/elements/1.1/"/>
    <ds:schemaRef ds:uri="ad68e5f6-021f-485f-8fdb-e7b96835f8f3"/>
    <ds:schemaRef ds:uri="b29dfe7d-d434-4065-a64e-b13302579afd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192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Kiinteän pääoman bruttomuodostus1)  asukasta kohti seutukunnittain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Leena Aulaskari</cp:lastModifiedBy>
  <cp:revision>24</cp:revision>
  <dcterms:created xsi:type="dcterms:W3CDTF">2019-01-07T07:36:10Z</dcterms:created>
  <dcterms:modified xsi:type="dcterms:W3CDTF">2023-12-07T08:28:19Z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