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7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86" d="100"/>
          <a:sy n="86" d="100"/>
        </p:scale>
        <p:origin x="94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07658" y="326854"/>
            <a:ext cx="9376683" cy="1064329"/>
          </a:xfrm>
        </p:spPr>
        <p:txBody>
          <a:bodyPr>
            <a:normAutofit/>
          </a:bodyPr>
          <a:lstStyle/>
          <a:p>
            <a:pPr algn="ctr"/>
            <a:r>
              <a:rPr lang="fi-FI" sz="2800" dirty="0">
                <a:latin typeface="Trebuchet MS" pitchFamily="34" charset="0"/>
                <a:cs typeface="Arial" pitchFamily="34" charset="0"/>
              </a:rPr>
              <a:t>Väkiluku Seinäjoen kaupunkiseudulla </a:t>
            </a:r>
            <a:br>
              <a:rPr lang="fi-FI" sz="2800" dirty="0">
                <a:latin typeface="Trebuchet MS" pitchFamily="34" charset="0"/>
                <a:cs typeface="Arial" pitchFamily="34" charset="0"/>
              </a:rPr>
            </a:br>
            <a:r>
              <a:rPr lang="fi-FI" sz="2800" dirty="0">
                <a:latin typeface="Trebuchet MS" pitchFamily="34" charset="0"/>
                <a:cs typeface="Arial" pitchFamily="34" charset="0"/>
              </a:rPr>
              <a:t>1990, 1995, 2000–2022</a:t>
            </a:r>
            <a:endParaRPr lang="fi-FI" sz="15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5.4.2023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684997F1-AB06-2026-A452-893F9380F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769" y="5716330"/>
            <a:ext cx="1298863" cy="39328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5127F856-0E6E-3DE1-A1A2-1EAC5A6152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9961" y="1391183"/>
            <a:ext cx="7717277" cy="432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15109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13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Väkiluku Seinäjoen kaupunkiseudulla  1990, 1995, 2000–2022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Miia Huomo</cp:lastModifiedBy>
  <cp:revision>82</cp:revision>
  <dcterms:created xsi:type="dcterms:W3CDTF">2016-08-16T05:52:34Z</dcterms:created>
  <dcterms:modified xsi:type="dcterms:W3CDTF">2023-04-05T11:23:51Z</dcterms:modified>
</cp:coreProperties>
</file>