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Väkiluku alueittain 1980–2020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sekä väestöennuste vuoteen 2040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2792466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Tilastokeskus/Väestöennuste 2021</a:t>
            </a:r>
          </a:p>
          <a:p>
            <a:pPr>
              <a:defRPr/>
            </a:pPr>
            <a:r>
              <a:rPr lang="fi-FI" dirty="0"/>
              <a:t>* Vuoden 2021 aluerajat tilastovuodesta 2015 lähtien, Isokyrö Etelä-Pohjanmaan maakuntaan</a:t>
            </a:r>
          </a:p>
          <a:p>
            <a:pPr>
              <a:defRPr/>
            </a:pPr>
            <a:r>
              <a:rPr lang="fi-FI" dirty="0"/>
              <a:t>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C761963-4F38-4760-B8A3-7A6903873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205" y="1435435"/>
            <a:ext cx="6163590" cy="398713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0B9A2FD3-4076-48F0-91F8-BA7CEF756E12}"/>
              </a:ext>
            </a:extLst>
          </p:cNvPr>
          <p:cNvSpPr txBox="1"/>
          <p:nvPr/>
        </p:nvSpPr>
        <p:spPr>
          <a:xfrm>
            <a:off x="6811549" y="4571379"/>
            <a:ext cx="83548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</a:rPr>
              <a:t>*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5E89DB0-6FFB-B25B-14EF-6AC7B071A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69" y="5716330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27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Väkiluku alueittain 1980–2020 sekä väestöennuste vuoteen 2040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75</cp:revision>
  <dcterms:created xsi:type="dcterms:W3CDTF">2016-08-16T05:52:34Z</dcterms:created>
  <dcterms:modified xsi:type="dcterms:W3CDTF">2023-03-06T06:45:19Z</dcterms:modified>
</cp:coreProperties>
</file>