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8"/>
  </p:notesMasterIdLst>
  <p:handoutMasterIdLst>
    <p:handoutMasterId r:id="rId9"/>
  </p:handoutMasterIdLst>
  <p:sldIdLst>
    <p:sldId id="286" r:id="rId7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90" d="100"/>
          <a:sy n="90" d="100"/>
        </p:scale>
        <p:origin x="52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31.10.2023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/>
              <a:t>Pääotsikko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/>
              <a:t>Vedä kuva paikkamerkkiin tai lisää napsauttamalla kuvaketta</a:t>
            </a:r>
            <a:endParaRPr lang="fi-FI" noProof="0" dirty="0"/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/>
              <a:t>Vedä kuva paikkamerkkiin tai lisää napsauttamalla kuvaketta</a:t>
            </a: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31.10.2023</a:t>
            </a:fld>
            <a:endParaRPr lang="fi-FI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31.10.2023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31.10.2023</a:t>
            </a:fld>
            <a:endParaRPr lang="fi-FI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84030" y="397141"/>
            <a:ext cx="8413830" cy="1064329"/>
          </a:xfrm>
        </p:spPr>
        <p:txBody>
          <a:bodyPr>
            <a:normAutofit/>
          </a:bodyPr>
          <a:lstStyle/>
          <a:p>
            <a:pPr algn="ctr"/>
            <a:r>
              <a:rPr lang="fi-FI" sz="3200" dirty="0">
                <a:latin typeface="Trebuchet MS" pitchFamily="34" charset="0"/>
                <a:cs typeface="Arial" pitchFamily="34" charset="0"/>
              </a:rPr>
              <a:t>Tutkimus- ja kehittämismenot</a:t>
            </a:r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r>
              <a:rPr lang="fi-FI" sz="3200" dirty="0">
                <a:latin typeface="Trebuchet MS" pitchFamily="34" charset="0"/>
                <a:cs typeface="Arial" pitchFamily="34" charset="0"/>
              </a:rPr>
              <a:t> alueittain 2000–2022</a:t>
            </a:r>
            <a:endParaRPr lang="fi-FI" sz="32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31.10.2023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</a:t>
            </a:r>
          </a:p>
        </p:txBody>
      </p:sp>
      <p:sp>
        <p:nvSpPr>
          <p:cNvPr id="10" name="Suorakulmio 9"/>
          <p:cNvSpPr/>
          <p:nvPr/>
        </p:nvSpPr>
        <p:spPr>
          <a:xfrm>
            <a:off x="2940050" y="5717373"/>
            <a:ext cx="492568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900" dirty="0">
                <a:latin typeface="Trebuchet MS" panose="020B0603020202020204" pitchFamily="34" charset="0"/>
              </a:rPr>
              <a:t>Alueet kunkin tilastovuoden aluerajoilla.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8A507097-91EF-0357-1175-E0CE6124C8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769" y="5716330"/>
            <a:ext cx="1298863" cy="393282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A0D7AB00-C987-D36B-3D9E-F1CD422C05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3435" y="1461469"/>
            <a:ext cx="6761978" cy="417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003516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</TotalTime>
  <Words>16</Words>
  <Application>Microsoft Office PowerPoint</Application>
  <PresentationFormat>Laajakuva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1</vt:i4>
      </vt:variant>
    </vt:vector>
  </HeadingPairs>
  <TitlesOfParts>
    <vt:vector size="14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Tutkimus- ja kehittämismenot  alueittain 2000–2022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Huomo Miia</cp:lastModifiedBy>
  <cp:revision>68</cp:revision>
  <dcterms:created xsi:type="dcterms:W3CDTF">2016-08-16T05:52:34Z</dcterms:created>
  <dcterms:modified xsi:type="dcterms:W3CDTF">2023-10-31T09:59:58Z</dcterms:modified>
</cp:coreProperties>
</file>