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39306" y="414720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Tutkimus- ja kehittämismenot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Etelä-Pohjanmaalla 2000–2022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2694137" y="5574144"/>
            <a:ext cx="7738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>
                <a:latin typeface="Trebuchet MS" panose="020B0603020202020204" pitchFamily="34" charset="0"/>
              </a:rPr>
              <a:t>Korkeakoulusektorin tilastomenetelmää on uudistettu v.2011, tiedot eivät ole täysin vertailukelpoisia aiempiin vuosiin.</a:t>
            </a:r>
          </a:p>
          <a:p>
            <a:r>
              <a:rPr lang="fi-FI" sz="1000" dirty="0">
                <a:latin typeface="Trebuchet MS" panose="020B0603020202020204" pitchFamily="34" charset="0"/>
              </a:rPr>
              <a:t>YVT = yksityinen voittoa tavoittelematon toiminta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B31A13F-110B-4DE4-91DA-E660E0D88A4E}"/>
              </a:ext>
            </a:extLst>
          </p:cNvPr>
          <p:cNvSpPr/>
          <p:nvPr/>
        </p:nvSpPr>
        <p:spPr>
          <a:xfrm>
            <a:off x="2710915" y="5416458"/>
            <a:ext cx="4925685" cy="244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>
                <a:latin typeface="Trebuchet MS" panose="020B0603020202020204" pitchFamily="34" charset="0"/>
              </a:rPr>
              <a:t>Etelä-Pohjanmaa kunkin tilastovuoden aluerajoilla.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09D203-009E-1719-6F81-E697F92C7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69" y="5716330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8ADA48B-B01E-C944-CB87-B8ED40BA4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185" y="1270829"/>
            <a:ext cx="6797629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37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Tutkimus- ja kehittämismenot  Etelä-Pohjanmaalla 2000–2022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Huomo Miia</cp:lastModifiedBy>
  <cp:revision>68</cp:revision>
  <dcterms:created xsi:type="dcterms:W3CDTF">2016-08-16T05:52:34Z</dcterms:created>
  <dcterms:modified xsi:type="dcterms:W3CDTF">2023-10-31T10:05:43Z</dcterms:modified>
</cp:coreProperties>
</file>