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4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5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0" r:id="rId1"/>
    <p:sldMasterId id="2147483764" r:id="rId2"/>
    <p:sldMasterId id="2147483767" r:id="rId3"/>
    <p:sldMasterId id="2147483712" r:id="rId4"/>
    <p:sldMasterId id="2147483747" r:id="rId5"/>
    <p:sldMasterId id="2147483808" r:id="rId6"/>
  </p:sldMasterIdLst>
  <p:notesMasterIdLst>
    <p:notesMasterId r:id="rId8"/>
  </p:notesMasterIdLst>
  <p:handoutMasterIdLst>
    <p:handoutMasterId r:id="rId9"/>
  </p:handoutMasterIdLst>
  <p:sldIdLst>
    <p:sldId id="287" r:id="rId7"/>
  </p:sldIdLst>
  <p:sldSz cx="12192000" cy="6858000"/>
  <p:notesSz cx="6858000" cy="9144000"/>
  <p:defaultTextStyle>
    <a:defPPr>
      <a:defRPr lang="fi-FI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mbri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mbri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mbri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mbria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583" autoAdjust="0"/>
    <p:restoredTop sz="96886"/>
  </p:normalViewPr>
  <p:slideViewPr>
    <p:cSldViewPr snapToGrid="0" snapToObjects="1">
      <p:cViewPr varScale="1">
        <p:scale>
          <a:sx n="114" d="100"/>
          <a:sy n="114" d="100"/>
        </p:scale>
        <p:origin x="954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7D2730F-661E-E648-8F46-B67F39768941}" type="datetimeFigureOut">
              <a:rPr lang="fi-FI"/>
              <a:pPr>
                <a:defRPr/>
              </a:pPr>
              <a:t>6.3.2023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B8B3A3C-CE33-1E45-88D0-0A00B0C59FCD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977578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b="1" i="0">
                <a:latin typeface="Trebuchet MS Lihavoitu" charset="0"/>
              </a:defRPr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b="1" i="0">
                <a:latin typeface="Trebuchet MS Lihavoitu" charset="0"/>
              </a:defRPr>
            </a:lvl1pPr>
          </a:lstStyle>
          <a:p>
            <a:pPr>
              <a:defRPr/>
            </a:pPr>
            <a:fld id="{EBE2B652-DD7C-5D43-AD0E-7FBC8EB0E9FA}" type="datetimeFigureOut">
              <a:rPr lang="fi-FI"/>
              <a:pPr>
                <a:defRPr/>
              </a:pPr>
              <a:t>6.3.2023</a:t>
            </a:fld>
            <a:endParaRPr lang="fi-FI" dirty="0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i-FI" noProof="0" dirty="0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noProof="0" dirty="0"/>
              <a:t>Muokkaa tekstin perustyylejä napsauttamalla</a:t>
            </a:r>
          </a:p>
          <a:p>
            <a:pPr lvl="1"/>
            <a:r>
              <a:rPr lang="fi-FI" noProof="0" dirty="0"/>
              <a:t>toinen taso</a:t>
            </a:r>
          </a:p>
          <a:p>
            <a:pPr lvl="2"/>
            <a:r>
              <a:rPr lang="fi-FI" noProof="0" dirty="0"/>
              <a:t>kolmas taso</a:t>
            </a:r>
          </a:p>
          <a:p>
            <a:pPr lvl="3"/>
            <a:r>
              <a:rPr lang="fi-FI" noProof="0" dirty="0"/>
              <a:t>neljäs taso</a:t>
            </a:r>
          </a:p>
          <a:p>
            <a:pPr lvl="4"/>
            <a:r>
              <a:rPr lang="fi-FI" noProof="0" dirty="0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b="1" i="0">
                <a:latin typeface="Trebuchet MS Lihavoitu" charset="0"/>
              </a:defRPr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b="1" i="0">
                <a:latin typeface="Trebuchet MS Lihavoitu" charset="0"/>
              </a:defRPr>
            </a:lvl1pPr>
          </a:lstStyle>
          <a:p>
            <a:pPr>
              <a:defRPr/>
            </a:pPr>
            <a:fld id="{A786C67C-0F05-AA4B-AF8F-743321FE0005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735013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Trebuchet MS Lihavoitu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Trebuchet MS Lihavoitu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Trebuchet MS Lihavoitu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Trebuchet MS Lihavoitu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Trebuchet MS Lihavoitu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tusivu ilman kuv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173774"/>
            <a:ext cx="9144000" cy="37965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 b="0" i="0" cap="none" spc="140" baseline="0">
                <a:solidFill>
                  <a:schemeClr val="tx2"/>
                </a:solidFill>
                <a:latin typeface="Trebuchet MS Lihavoitu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12" name="Otsikko 11"/>
          <p:cNvSpPr>
            <a:spLocks noGrp="1"/>
          </p:cNvSpPr>
          <p:nvPr>
            <p:ph type="title"/>
          </p:nvPr>
        </p:nvSpPr>
        <p:spPr>
          <a:xfrm>
            <a:off x="838200" y="2074635"/>
            <a:ext cx="10515600" cy="724510"/>
          </a:xfrm>
          <a:prstGeom prst="rect">
            <a:avLst/>
          </a:prstGeom>
        </p:spPr>
        <p:txBody>
          <a:bodyPr/>
          <a:lstStyle>
            <a:lvl1pPr algn="ctr">
              <a:defRPr sz="4800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13" name="Sisällön paikkamerkki 6"/>
          <p:cNvSpPr>
            <a:spLocks noGrp="1"/>
          </p:cNvSpPr>
          <p:nvPr>
            <p:ph sz="quarter" idx="11"/>
          </p:nvPr>
        </p:nvSpPr>
        <p:spPr>
          <a:xfrm>
            <a:off x="1524000" y="3928057"/>
            <a:ext cx="9144000" cy="295275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233805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akakuva oike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isällön paikkamerkki 2"/>
          <p:cNvSpPr>
            <a:spLocks noGrp="1"/>
          </p:cNvSpPr>
          <p:nvPr>
            <p:ph idx="14"/>
          </p:nvPr>
        </p:nvSpPr>
        <p:spPr>
          <a:xfrm>
            <a:off x="838200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1" name="Sisällön paikkamerkki 2"/>
          <p:cNvSpPr>
            <a:spLocks noGrp="1"/>
          </p:cNvSpPr>
          <p:nvPr>
            <p:ph idx="15"/>
          </p:nvPr>
        </p:nvSpPr>
        <p:spPr>
          <a:xfrm>
            <a:off x="838201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3" name="Kuvan paikkamerkki 4"/>
          <p:cNvSpPr>
            <a:spLocks noGrp="1"/>
          </p:cNvSpPr>
          <p:nvPr>
            <p:ph type="pic" sz="quarter" idx="16"/>
          </p:nvPr>
        </p:nvSpPr>
        <p:spPr>
          <a:xfrm>
            <a:off x="7515224" y="908384"/>
            <a:ext cx="4676775" cy="2841813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15" name="Otsikko 14"/>
          <p:cNvSpPr>
            <a:spLocks noGrp="1"/>
          </p:cNvSpPr>
          <p:nvPr>
            <p:ph type="title"/>
          </p:nvPr>
        </p:nvSpPr>
        <p:spPr>
          <a:xfrm>
            <a:off x="838200" y="1255319"/>
            <a:ext cx="6214641" cy="1325563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6" name="Päivämäärän paikkamerkki 3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A8F938-D4AC-AB4E-A451-D7106B060528}" type="datetime1">
              <a:rPr lang="fi-FI"/>
              <a:pPr>
                <a:defRPr/>
              </a:pPr>
              <a:t>6.3.2023</a:t>
            </a:fld>
            <a:endParaRPr lang="fi-FI" dirty="0"/>
          </a:p>
        </p:txBody>
      </p:sp>
      <p:sp>
        <p:nvSpPr>
          <p:cNvPr id="7" name="Alatunnisteen paikkamerkki 13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5097531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akakuv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908384"/>
            <a:ext cx="4676775" cy="2841813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7" name="Alatunnisteen paikkamerkki 3"/>
          <p:cNvSpPr>
            <a:spLocks noGrp="1"/>
          </p:cNvSpPr>
          <p:nvPr>
            <p:ph type="ftr" sz="quarter" idx="14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5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D10615-76BE-DE49-897E-42D38469217E}" type="datetime1">
              <a:rPr lang="fi-FI"/>
              <a:pPr>
                <a:defRPr/>
              </a:pPr>
              <a:t>6.3.2023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093443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taustalla laatikko oike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orakulmio 8"/>
          <p:cNvSpPr/>
          <p:nvPr userDrawn="1"/>
        </p:nvSpPr>
        <p:spPr>
          <a:xfrm>
            <a:off x="7512050" y="917575"/>
            <a:ext cx="4679950" cy="4679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i-FI" dirty="0"/>
          </a:p>
        </p:txBody>
      </p:sp>
      <p:sp>
        <p:nvSpPr>
          <p:cNvPr id="3" name="Kuvan paikkamerkki 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noFill/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6" name="Otsikko 1"/>
          <p:cNvSpPr>
            <a:spLocks noGrp="1"/>
          </p:cNvSpPr>
          <p:nvPr>
            <p:ph type="title"/>
          </p:nvPr>
        </p:nvSpPr>
        <p:spPr>
          <a:xfrm>
            <a:off x="7789763" y="1863523"/>
            <a:ext cx="3989861" cy="1053940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7" name="Sisällön paikkamerkki 2"/>
          <p:cNvSpPr>
            <a:spLocks noGrp="1"/>
          </p:cNvSpPr>
          <p:nvPr>
            <p:ph idx="1"/>
          </p:nvPr>
        </p:nvSpPr>
        <p:spPr>
          <a:xfrm>
            <a:off x="7789763" y="3113590"/>
            <a:ext cx="3989861" cy="1996292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8" name="Sisällön paikkamerkki 2"/>
          <p:cNvSpPr>
            <a:spLocks noGrp="1"/>
          </p:cNvSpPr>
          <p:nvPr>
            <p:ph idx="11"/>
          </p:nvPr>
        </p:nvSpPr>
        <p:spPr>
          <a:xfrm>
            <a:off x="7789764" y="1348223"/>
            <a:ext cx="3989860" cy="278872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0" name="Päivämäärän paikkamerkki 9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57174C-117D-F744-9C11-51A45BD9CE9D}" type="datetime1">
              <a:rPr lang="fi-FI"/>
              <a:pPr>
                <a:defRPr/>
              </a:pPr>
              <a:t>6.3.2023</a:t>
            </a:fld>
            <a:endParaRPr lang="fi-FI" dirty="0"/>
          </a:p>
        </p:txBody>
      </p:sp>
      <p:sp>
        <p:nvSpPr>
          <p:cNvPr id="11" name="Alatunnisteen paikkamerkki 10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2973327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taustalla laatikko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orakulmio 5"/>
          <p:cNvSpPr/>
          <p:nvPr userDrawn="1"/>
        </p:nvSpPr>
        <p:spPr>
          <a:xfrm>
            <a:off x="0" y="917575"/>
            <a:ext cx="4679950" cy="4679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i-FI" dirty="0"/>
          </a:p>
        </p:txBody>
      </p:sp>
      <p:sp>
        <p:nvSpPr>
          <p:cNvPr id="3" name="Kuvan paikkamerkki 2"/>
          <p:cNvSpPr>
            <a:spLocks noGrp="1"/>
          </p:cNvSpPr>
          <p:nvPr>
            <p:ph type="pic" sz="quarter" idx="10"/>
          </p:nvPr>
        </p:nvSpPr>
        <p:spPr>
          <a:xfrm>
            <a:off x="0" y="21276"/>
            <a:ext cx="12192000" cy="6858000"/>
          </a:xfrm>
          <a:noFill/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10" name="Otsikko 1"/>
          <p:cNvSpPr>
            <a:spLocks noGrp="1"/>
          </p:cNvSpPr>
          <p:nvPr>
            <p:ph type="title"/>
          </p:nvPr>
        </p:nvSpPr>
        <p:spPr>
          <a:xfrm>
            <a:off x="277793" y="1863523"/>
            <a:ext cx="3989861" cy="1053940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11" name="Sisällön paikkamerkki 2"/>
          <p:cNvSpPr>
            <a:spLocks noGrp="1"/>
          </p:cNvSpPr>
          <p:nvPr>
            <p:ph idx="1"/>
          </p:nvPr>
        </p:nvSpPr>
        <p:spPr>
          <a:xfrm>
            <a:off x="277793" y="3113590"/>
            <a:ext cx="3989861" cy="1996292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2" name="Sisällön paikkamerkki 2"/>
          <p:cNvSpPr>
            <a:spLocks noGrp="1"/>
          </p:cNvSpPr>
          <p:nvPr>
            <p:ph idx="11"/>
          </p:nvPr>
        </p:nvSpPr>
        <p:spPr>
          <a:xfrm>
            <a:off x="277794" y="1348223"/>
            <a:ext cx="3989860" cy="278872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Päivämäärän paikkamerkki 1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F6F449-6646-E94A-9E7E-02BCF5B09274}" type="datetime1">
              <a:rPr lang="fi-FI"/>
              <a:pPr>
                <a:defRPr/>
              </a:pPr>
              <a:t>6.3.2023</a:t>
            </a:fld>
            <a:endParaRPr lang="fi-FI" dirty="0"/>
          </a:p>
        </p:txBody>
      </p:sp>
      <p:sp>
        <p:nvSpPr>
          <p:cNvPr id="8" name="Alatunnisteen paikkamerkki 13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769146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eroin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935922" y="2304526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4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Sisällön paikkamerkki 2"/>
          <p:cNvSpPr>
            <a:spLocks noGrp="1"/>
          </p:cNvSpPr>
          <p:nvPr>
            <p:ph idx="13"/>
          </p:nvPr>
        </p:nvSpPr>
        <p:spPr>
          <a:xfrm>
            <a:off x="1935923" y="4227415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7" name="Sisällön paikkamerkki 2"/>
          <p:cNvSpPr>
            <a:spLocks noGrp="1"/>
          </p:cNvSpPr>
          <p:nvPr>
            <p:ph idx="14"/>
          </p:nvPr>
        </p:nvSpPr>
        <p:spPr>
          <a:xfrm>
            <a:off x="7489559" y="2304526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0" name="Sisällön paikkamerkki 2"/>
          <p:cNvSpPr>
            <a:spLocks noGrp="1"/>
          </p:cNvSpPr>
          <p:nvPr>
            <p:ph idx="15"/>
          </p:nvPr>
        </p:nvSpPr>
        <p:spPr>
          <a:xfrm>
            <a:off x="7489558" y="4227415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6" name="Päivämäärän paikkamerkki 21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1F3999-5A2A-644F-94C2-9032864D419C}" type="datetime1">
              <a:rPr lang="fi-FI"/>
              <a:pPr>
                <a:defRPr/>
              </a:pPr>
              <a:t>6.3.2023</a:t>
            </a:fld>
            <a:endParaRPr lang="fi-FI" dirty="0"/>
          </a:p>
        </p:txBody>
      </p:sp>
      <p:sp>
        <p:nvSpPr>
          <p:cNvPr id="18" name="Alatunnisteen paikkamerkki 22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  <p:sp>
        <p:nvSpPr>
          <p:cNvPr id="19" name="Sisällön paikkamerkki 2"/>
          <p:cNvSpPr>
            <a:spLocks noGrp="1"/>
          </p:cNvSpPr>
          <p:nvPr>
            <p:ph idx="18" hasCustomPrompt="1"/>
          </p:nvPr>
        </p:nvSpPr>
        <p:spPr>
          <a:xfrm>
            <a:off x="7489558" y="1711325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1" name="Sisällön paikkamerkki 2"/>
          <p:cNvSpPr>
            <a:spLocks noGrp="1"/>
          </p:cNvSpPr>
          <p:nvPr>
            <p:ph idx="19" hasCustomPrompt="1"/>
          </p:nvPr>
        </p:nvSpPr>
        <p:spPr>
          <a:xfrm>
            <a:off x="7489558" y="3628372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2" name="Sisällön paikkamerkki 2"/>
          <p:cNvSpPr>
            <a:spLocks noGrp="1"/>
          </p:cNvSpPr>
          <p:nvPr>
            <p:ph idx="20" hasCustomPrompt="1"/>
          </p:nvPr>
        </p:nvSpPr>
        <p:spPr>
          <a:xfrm>
            <a:off x="1935922" y="1711325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3" name="Sisällön paikkamerkki 2"/>
          <p:cNvSpPr>
            <a:spLocks noGrp="1"/>
          </p:cNvSpPr>
          <p:nvPr>
            <p:ph idx="21" hasCustomPrompt="1"/>
          </p:nvPr>
        </p:nvSpPr>
        <p:spPr>
          <a:xfrm>
            <a:off x="1935923" y="3628372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4" name="Sisällön paikkamerkki 2"/>
          <p:cNvSpPr>
            <a:spLocks noGrp="1"/>
          </p:cNvSpPr>
          <p:nvPr>
            <p:ph idx="27" hasCustomPrompt="1"/>
          </p:nvPr>
        </p:nvSpPr>
        <p:spPr>
          <a:xfrm>
            <a:off x="936625" y="1782109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1</a:t>
            </a:r>
            <a:endParaRPr lang="fi-FI" dirty="0"/>
          </a:p>
        </p:txBody>
      </p:sp>
      <p:sp>
        <p:nvSpPr>
          <p:cNvPr id="25" name="Sisällön paikkamerkki 2"/>
          <p:cNvSpPr>
            <a:spLocks noGrp="1"/>
          </p:cNvSpPr>
          <p:nvPr>
            <p:ph idx="28" hasCustomPrompt="1"/>
          </p:nvPr>
        </p:nvSpPr>
        <p:spPr>
          <a:xfrm>
            <a:off x="936625" y="3628372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2</a:t>
            </a:r>
          </a:p>
        </p:txBody>
      </p:sp>
      <p:sp>
        <p:nvSpPr>
          <p:cNvPr id="26" name="Sisällön paikkamerkki 2"/>
          <p:cNvSpPr>
            <a:spLocks noGrp="1"/>
          </p:cNvSpPr>
          <p:nvPr>
            <p:ph idx="29" hasCustomPrompt="1"/>
          </p:nvPr>
        </p:nvSpPr>
        <p:spPr>
          <a:xfrm>
            <a:off x="6469343" y="1783639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3</a:t>
            </a:r>
          </a:p>
        </p:txBody>
      </p:sp>
      <p:sp>
        <p:nvSpPr>
          <p:cNvPr id="27" name="Sisällön paikkamerkki 2"/>
          <p:cNvSpPr>
            <a:spLocks noGrp="1"/>
          </p:cNvSpPr>
          <p:nvPr>
            <p:ph idx="30" hasCustomPrompt="1"/>
          </p:nvPr>
        </p:nvSpPr>
        <p:spPr>
          <a:xfrm>
            <a:off x="6469343" y="3629902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0661952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939970" y="1423684"/>
            <a:ext cx="8413830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Sisällön paikkamerkki 2"/>
          <p:cNvSpPr>
            <a:spLocks noGrp="1"/>
          </p:cNvSpPr>
          <p:nvPr>
            <p:ph idx="1"/>
          </p:nvPr>
        </p:nvSpPr>
        <p:spPr>
          <a:xfrm>
            <a:off x="2939970" y="2673753"/>
            <a:ext cx="8413829" cy="289333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5" name="Päivämäärän paikkamerkki 9"/>
          <p:cNvSpPr>
            <a:spLocks noGrp="1"/>
          </p:cNvSpPr>
          <p:nvPr>
            <p:ph type="dt" sz="half" idx="12"/>
          </p:nvPr>
        </p:nvSpPr>
        <p:spPr>
          <a:xfrm>
            <a:off x="2940050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E5F797-6724-1048-B628-A08243E95036}" type="datetime1">
              <a:rPr lang="fi-FI"/>
              <a:pPr>
                <a:defRPr/>
              </a:pPr>
              <a:t>6.3.2023</a:t>
            </a:fld>
            <a:endParaRPr lang="fi-FI" dirty="0"/>
          </a:p>
        </p:txBody>
      </p:sp>
      <p:sp>
        <p:nvSpPr>
          <p:cNvPr id="8" name="Alatunnisteen paikkamerkki 10"/>
          <p:cNvSpPr>
            <a:spLocks noGrp="1"/>
          </p:cNvSpPr>
          <p:nvPr>
            <p:ph type="ftr" sz="quarter" idx="13"/>
          </p:nvPr>
        </p:nvSpPr>
        <p:spPr>
          <a:xfrm>
            <a:off x="3711575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17326586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939970" y="1423684"/>
            <a:ext cx="8413830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Sisällön paikkamerkki 2"/>
          <p:cNvSpPr>
            <a:spLocks noGrp="1"/>
          </p:cNvSpPr>
          <p:nvPr>
            <p:ph idx="13"/>
          </p:nvPr>
        </p:nvSpPr>
        <p:spPr>
          <a:xfrm>
            <a:off x="2939969" y="2673752"/>
            <a:ext cx="8413830" cy="3102016"/>
          </a:xfrm>
        </p:spPr>
        <p:txBody>
          <a:bodyPr/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 spc="0"/>
            </a:lvl1pPr>
            <a:lvl2pPr>
              <a:lnSpc>
                <a:spcPct val="100000"/>
              </a:lnSpc>
              <a:defRPr sz="1800" spc="0"/>
            </a:lvl2pPr>
            <a:lvl3pPr>
              <a:lnSpc>
                <a:spcPct val="100000"/>
              </a:lnSpc>
              <a:defRPr sz="1800" spc="0"/>
            </a:lvl3pPr>
            <a:lvl4pPr>
              <a:lnSpc>
                <a:spcPct val="100000"/>
              </a:lnSpc>
              <a:defRPr sz="1800" spc="0"/>
            </a:lvl4pPr>
            <a:lvl5pPr>
              <a:lnSpc>
                <a:spcPct val="100000"/>
              </a:lnSpc>
              <a:defRPr sz="1800" spc="0"/>
            </a:lvl5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Päivämäärän paikkamerkki 2"/>
          <p:cNvSpPr>
            <a:spLocks noGrp="1"/>
          </p:cNvSpPr>
          <p:nvPr>
            <p:ph type="dt" sz="half" idx="14"/>
          </p:nvPr>
        </p:nvSpPr>
        <p:spPr>
          <a:xfrm>
            <a:off x="2940050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AAF074-81A5-AE4C-BE1B-69CA5E6F54BC}" type="datetime1">
              <a:rPr lang="fi-FI"/>
              <a:pPr>
                <a:defRPr/>
              </a:pPr>
              <a:t>6.3.2023</a:t>
            </a:fld>
            <a:endParaRPr lang="fi-FI" dirty="0"/>
          </a:p>
        </p:txBody>
      </p:sp>
      <p:sp>
        <p:nvSpPr>
          <p:cNvPr id="7" name="Alatunnisteen paikkamerkki 3"/>
          <p:cNvSpPr>
            <a:spLocks noGrp="1"/>
          </p:cNvSpPr>
          <p:nvPr>
            <p:ph type="ftr" sz="quarter" idx="15"/>
          </p:nvPr>
        </p:nvSpPr>
        <p:spPr>
          <a:xfrm>
            <a:off x="3711575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9151730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ystykuv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676775" cy="6858000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4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1251B5-B23B-2C4E-A7B9-AFE352AE5763}" type="datetime1">
              <a:rPr lang="fi-FI"/>
              <a:pPr>
                <a:defRPr/>
              </a:pPr>
              <a:t>6.3.2023</a:t>
            </a:fld>
            <a:endParaRPr lang="fi-FI" dirty="0"/>
          </a:p>
        </p:txBody>
      </p:sp>
      <p:sp>
        <p:nvSpPr>
          <p:cNvPr id="8" name="Alatunnisteen paikkamerkki 9"/>
          <p:cNvSpPr>
            <a:spLocks noGrp="1"/>
          </p:cNvSpPr>
          <p:nvPr>
            <p:ph type="ftr" sz="quarter" idx="15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10350673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vaakakuvaa oike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4676775" cy="3132821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8" name="Kuvan paikkamerkki 4"/>
          <p:cNvSpPr>
            <a:spLocks noGrp="1"/>
          </p:cNvSpPr>
          <p:nvPr>
            <p:ph type="pic" sz="quarter" idx="14"/>
          </p:nvPr>
        </p:nvSpPr>
        <p:spPr>
          <a:xfrm>
            <a:off x="0" y="3132820"/>
            <a:ext cx="4676775" cy="3132821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9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10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1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Päivämäärän paikkamerkki 1"/>
          <p:cNvSpPr>
            <a:spLocks noGrp="1"/>
          </p:cNvSpPr>
          <p:nvPr>
            <p:ph type="dt" sz="half" idx="15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93F853-8CE9-4443-9F8B-9A4DB3437B06}" type="datetime1">
              <a:rPr lang="fi-FI"/>
              <a:pPr>
                <a:defRPr/>
              </a:pPr>
              <a:t>6.3.2023</a:t>
            </a:fld>
            <a:endParaRPr lang="fi-FI" dirty="0"/>
          </a:p>
        </p:txBody>
      </p:sp>
      <p:sp>
        <p:nvSpPr>
          <p:cNvPr id="12" name="Alatunnisteen paikkamerkki 2"/>
          <p:cNvSpPr>
            <a:spLocks noGrp="1"/>
          </p:cNvSpPr>
          <p:nvPr>
            <p:ph type="ftr" sz="quarter" idx="16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17590073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akakuva oike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1"/>
          <p:cNvSpPr txBox="1">
            <a:spLocks/>
          </p:cNvSpPr>
          <p:nvPr userDrawn="1"/>
        </p:nvSpPr>
        <p:spPr>
          <a:xfrm>
            <a:off x="838200" y="1423988"/>
            <a:ext cx="6215063" cy="1063625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 spc="100" baseline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fi-FI" dirty="0"/>
              <a:t>Pääotsikko</a:t>
            </a:r>
          </a:p>
        </p:txBody>
      </p:sp>
      <p:sp>
        <p:nvSpPr>
          <p:cNvPr id="10" name="Sisällön paikkamerkki 2"/>
          <p:cNvSpPr>
            <a:spLocks noGrp="1"/>
          </p:cNvSpPr>
          <p:nvPr>
            <p:ph idx="14"/>
          </p:nvPr>
        </p:nvSpPr>
        <p:spPr>
          <a:xfrm>
            <a:off x="838200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1" name="Sisällön paikkamerkki 2"/>
          <p:cNvSpPr>
            <a:spLocks noGrp="1"/>
          </p:cNvSpPr>
          <p:nvPr>
            <p:ph idx="15"/>
          </p:nvPr>
        </p:nvSpPr>
        <p:spPr>
          <a:xfrm>
            <a:off x="838201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3" name="Kuvan paikkamerkki 4"/>
          <p:cNvSpPr>
            <a:spLocks noGrp="1"/>
          </p:cNvSpPr>
          <p:nvPr>
            <p:ph type="pic" sz="quarter" idx="16"/>
          </p:nvPr>
        </p:nvSpPr>
        <p:spPr>
          <a:xfrm>
            <a:off x="7515224" y="908384"/>
            <a:ext cx="4676775" cy="2841813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4" name="Otsikko 3"/>
          <p:cNvSpPr>
            <a:spLocks noGrp="1"/>
          </p:cNvSpPr>
          <p:nvPr>
            <p:ph type="title"/>
          </p:nvPr>
        </p:nvSpPr>
        <p:spPr>
          <a:xfrm>
            <a:off x="838200" y="1293066"/>
            <a:ext cx="6214641" cy="1325563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7" name="Päivämäärän paikkamerkki 1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EF7D3F-CFA4-5442-A93D-DDA0FDB55ED6}" type="datetime1">
              <a:rPr lang="fi-FI"/>
              <a:pPr>
                <a:defRPr/>
              </a:pPr>
              <a:t>6.3.2023</a:t>
            </a:fld>
            <a:endParaRPr lang="fi-FI" dirty="0"/>
          </a:p>
        </p:txBody>
      </p:sp>
      <p:sp>
        <p:nvSpPr>
          <p:cNvPr id="8" name="Alatunnisteen paikkamerkki 2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13771846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tusivu kuv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3992169"/>
            <a:ext cx="9144000" cy="857284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4800" b="1" i="0" baseline="0">
                <a:latin typeface="Trebuchet MS Normaali" charset="0"/>
              </a:defRPr>
            </a:lvl1pPr>
          </a:lstStyle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4936794"/>
            <a:ext cx="9144000" cy="3075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 b="0" i="0" cap="none" spc="140" baseline="0">
                <a:solidFill>
                  <a:schemeClr val="tx2"/>
                </a:solidFill>
                <a:latin typeface="Trebuchet MS Lihavoitu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6" name="Kuvan paikkamerkki 5"/>
          <p:cNvSpPr>
            <a:spLocks noGrp="1"/>
          </p:cNvSpPr>
          <p:nvPr>
            <p:ph type="pic" sz="quarter" idx="10"/>
          </p:nvPr>
        </p:nvSpPr>
        <p:spPr>
          <a:xfrm>
            <a:off x="2622550" y="0"/>
            <a:ext cx="7032625" cy="37385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 noProof="0" dirty="0"/>
              <a:t>Vedä kuva paikkamerkkiin tai lisää napsauttamalla kuvaketta</a:t>
            </a:r>
          </a:p>
        </p:txBody>
      </p:sp>
      <p:sp>
        <p:nvSpPr>
          <p:cNvPr id="7" name="Sisällön paikkamerkki 6"/>
          <p:cNvSpPr>
            <a:spLocks noGrp="1"/>
          </p:cNvSpPr>
          <p:nvPr>
            <p:ph sz="quarter" idx="11"/>
          </p:nvPr>
        </p:nvSpPr>
        <p:spPr>
          <a:xfrm>
            <a:off x="1524000" y="5338763"/>
            <a:ext cx="9144000" cy="295275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46727920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akakuv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908384"/>
            <a:ext cx="4676775" cy="2841813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4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BDC49A-81D8-6E47-9DBB-36E99F5C1C4E}" type="datetime1">
              <a:rPr lang="fi-FI"/>
              <a:pPr>
                <a:defRPr/>
              </a:pPr>
              <a:t>6.3.2023</a:t>
            </a:fld>
            <a:endParaRPr lang="fi-FI" dirty="0"/>
          </a:p>
        </p:txBody>
      </p:sp>
      <p:sp>
        <p:nvSpPr>
          <p:cNvPr id="8" name="Alatunnisteen paikkamerkki 9"/>
          <p:cNvSpPr>
            <a:spLocks noGrp="1"/>
          </p:cNvSpPr>
          <p:nvPr>
            <p:ph type="ftr" sz="quarter" idx="15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7640349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eroin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837311" y="2304526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4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Sisällön paikkamerkki 2"/>
          <p:cNvSpPr>
            <a:spLocks noGrp="1"/>
          </p:cNvSpPr>
          <p:nvPr>
            <p:ph idx="13"/>
          </p:nvPr>
        </p:nvSpPr>
        <p:spPr>
          <a:xfrm>
            <a:off x="1935923" y="4227415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7" name="Sisällön paikkamerkki 2"/>
          <p:cNvSpPr>
            <a:spLocks noGrp="1"/>
          </p:cNvSpPr>
          <p:nvPr>
            <p:ph idx="14"/>
          </p:nvPr>
        </p:nvSpPr>
        <p:spPr>
          <a:xfrm>
            <a:off x="7489559" y="2304526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0" name="Sisällön paikkamerkki 2"/>
          <p:cNvSpPr>
            <a:spLocks noGrp="1"/>
          </p:cNvSpPr>
          <p:nvPr>
            <p:ph idx="15"/>
          </p:nvPr>
        </p:nvSpPr>
        <p:spPr>
          <a:xfrm>
            <a:off x="7588171" y="4227415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6" name="Päivämäärän paikkamerkki 9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D6190D-D80E-6B4C-A8AC-160D11B3AC7F}" type="datetime1">
              <a:rPr lang="fi-FI"/>
              <a:pPr>
                <a:defRPr/>
              </a:pPr>
              <a:t>6.3.2023</a:t>
            </a:fld>
            <a:endParaRPr lang="fi-FI" dirty="0"/>
          </a:p>
        </p:txBody>
      </p:sp>
      <p:sp>
        <p:nvSpPr>
          <p:cNvPr id="18" name="Alatunnisteen paikkamerkki 10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  <p:sp>
        <p:nvSpPr>
          <p:cNvPr id="19" name="Sisällön paikkamerkki 2"/>
          <p:cNvSpPr>
            <a:spLocks noGrp="1"/>
          </p:cNvSpPr>
          <p:nvPr>
            <p:ph idx="18" hasCustomPrompt="1"/>
          </p:nvPr>
        </p:nvSpPr>
        <p:spPr>
          <a:xfrm>
            <a:off x="7489558" y="1711325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1" name="Sisällön paikkamerkki 2"/>
          <p:cNvSpPr>
            <a:spLocks noGrp="1"/>
          </p:cNvSpPr>
          <p:nvPr>
            <p:ph idx="19" hasCustomPrompt="1"/>
          </p:nvPr>
        </p:nvSpPr>
        <p:spPr>
          <a:xfrm>
            <a:off x="7489558" y="3628372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2" name="Sisällön paikkamerkki 2"/>
          <p:cNvSpPr>
            <a:spLocks noGrp="1"/>
          </p:cNvSpPr>
          <p:nvPr>
            <p:ph idx="20" hasCustomPrompt="1"/>
          </p:nvPr>
        </p:nvSpPr>
        <p:spPr>
          <a:xfrm>
            <a:off x="1935923" y="1711325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3" name="Sisällön paikkamerkki 2"/>
          <p:cNvSpPr>
            <a:spLocks noGrp="1"/>
          </p:cNvSpPr>
          <p:nvPr>
            <p:ph idx="21" hasCustomPrompt="1"/>
          </p:nvPr>
        </p:nvSpPr>
        <p:spPr>
          <a:xfrm>
            <a:off x="1935923" y="3628372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4" name="Sisällön paikkamerkki 2"/>
          <p:cNvSpPr>
            <a:spLocks noGrp="1"/>
          </p:cNvSpPr>
          <p:nvPr>
            <p:ph idx="27" hasCustomPrompt="1"/>
          </p:nvPr>
        </p:nvSpPr>
        <p:spPr>
          <a:xfrm>
            <a:off x="936625" y="1782109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1</a:t>
            </a:r>
            <a:endParaRPr lang="fi-FI" dirty="0"/>
          </a:p>
        </p:txBody>
      </p:sp>
      <p:sp>
        <p:nvSpPr>
          <p:cNvPr id="25" name="Sisällön paikkamerkki 2"/>
          <p:cNvSpPr>
            <a:spLocks noGrp="1"/>
          </p:cNvSpPr>
          <p:nvPr>
            <p:ph idx="28" hasCustomPrompt="1"/>
          </p:nvPr>
        </p:nvSpPr>
        <p:spPr>
          <a:xfrm>
            <a:off x="936625" y="3628372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2</a:t>
            </a:r>
          </a:p>
        </p:txBody>
      </p:sp>
      <p:sp>
        <p:nvSpPr>
          <p:cNvPr id="26" name="Sisällön paikkamerkki 2"/>
          <p:cNvSpPr>
            <a:spLocks noGrp="1"/>
          </p:cNvSpPr>
          <p:nvPr>
            <p:ph idx="29" hasCustomPrompt="1"/>
          </p:nvPr>
        </p:nvSpPr>
        <p:spPr>
          <a:xfrm>
            <a:off x="6469343" y="1783639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3</a:t>
            </a:r>
          </a:p>
        </p:txBody>
      </p:sp>
      <p:sp>
        <p:nvSpPr>
          <p:cNvPr id="27" name="Sisällön paikkamerkki 2"/>
          <p:cNvSpPr>
            <a:spLocks noGrp="1"/>
          </p:cNvSpPr>
          <p:nvPr>
            <p:ph idx="30" hasCustomPrompt="1"/>
          </p:nvPr>
        </p:nvSpPr>
        <p:spPr>
          <a:xfrm>
            <a:off x="6469343" y="3629902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33047755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laatikko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orakulmio 6"/>
          <p:cNvSpPr/>
          <p:nvPr userDrawn="1"/>
        </p:nvSpPr>
        <p:spPr>
          <a:xfrm>
            <a:off x="838200" y="1587500"/>
            <a:ext cx="3316288" cy="42211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/>
          </a:p>
        </p:txBody>
      </p:sp>
      <p:sp>
        <p:nvSpPr>
          <p:cNvPr id="8" name="Suorakulmio 7"/>
          <p:cNvSpPr/>
          <p:nvPr userDrawn="1"/>
        </p:nvSpPr>
        <p:spPr>
          <a:xfrm>
            <a:off x="4437063" y="1587500"/>
            <a:ext cx="3317875" cy="422116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/>
          </a:p>
        </p:txBody>
      </p:sp>
      <p:sp>
        <p:nvSpPr>
          <p:cNvPr id="9" name="Suorakulmio 8"/>
          <p:cNvSpPr/>
          <p:nvPr userDrawn="1"/>
        </p:nvSpPr>
        <p:spPr>
          <a:xfrm>
            <a:off x="8037513" y="1587500"/>
            <a:ext cx="3316287" cy="42211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/>
          </a:p>
        </p:txBody>
      </p:sp>
      <p:sp>
        <p:nvSpPr>
          <p:cNvPr id="10" name="Otsikko 1"/>
          <p:cNvSpPr txBox="1">
            <a:spLocks/>
          </p:cNvSpPr>
          <p:nvPr userDrawn="1"/>
        </p:nvSpPr>
        <p:spPr>
          <a:xfrm>
            <a:off x="2138363" y="1660525"/>
            <a:ext cx="715962" cy="1549400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0" i="1" kern="1200" spc="100" baseline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fi-FI" sz="9600" b="1" i="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927618" y="360726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4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5" name="Sisällön paikkamerkki 2"/>
          <p:cNvSpPr>
            <a:spLocks noGrp="1"/>
          </p:cNvSpPr>
          <p:nvPr>
            <p:ph idx="14"/>
          </p:nvPr>
        </p:nvSpPr>
        <p:spPr>
          <a:xfrm>
            <a:off x="4535687" y="359239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7" name="Sisällön paikkamerkki 2"/>
          <p:cNvSpPr>
            <a:spLocks noGrp="1"/>
          </p:cNvSpPr>
          <p:nvPr>
            <p:ph idx="15"/>
          </p:nvPr>
        </p:nvSpPr>
        <p:spPr>
          <a:xfrm>
            <a:off x="8121568" y="359239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5" name="Päivämäärän paikkamerkki 6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0B5B51-8441-1841-9519-71104D567C9B}" type="datetime1">
              <a:rPr lang="fi-FI"/>
              <a:pPr>
                <a:defRPr/>
              </a:pPr>
              <a:t>6.3.2023</a:t>
            </a:fld>
            <a:endParaRPr lang="fi-FI" dirty="0"/>
          </a:p>
        </p:txBody>
      </p:sp>
      <p:sp>
        <p:nvSpPr>
          <p:cNvPr id="16" name="Alatunnisteen paikkamerkki 23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  <p:sp>
        <p:nvSpPr>
          <p:cNvPr id="17" name="Sisällön paikkamerkki 2"/>
          <p:cNvSpPr>
            <a:spLocks noGrp="1"/>
          </p:cNvSpPr>
          <p:nvPr>
            <p:ph idx="18" hasCustomPrompt="1"/>
          </p:nvPr>
        </p:nvSpPr>
        <p:spPr>
          <a:xfrm>
            <a:off x="4535687" y="3066620"/>
            <a:ext cx="3138101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18" name="Sisällön paikkamerkki 2"/>
          <p:cNvSpPr>
            <a:spLocks noGrp="1"/>
          </p:cNvSpPr>
          <p:nvPr>
            <p:ph idx="19" hasCustomPrompt="1"/>
          </p:nvPr>
        </p:nvSpPr>
        <p:spPr>
          <a:xfrm>
            <a:off x="8148830" y="3066619"/>
            <a:ext cx="3138101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19" name="Sisällön paikkamerkki 2"/>
          <p:cNvSpPr>
            <a:spLocks noGrp="1"/>
          </p:cNvSpPr>
          <p:nvPr>
            <p:ph idx="20" hasCustomPrompt="1"/>
          </p:nvPr>
        </p:nvSpPr>
        <p:spPr>
          <a:xfrm>
            <a:off x="927618" y="3080065"/>
            <a:ext cx="3138101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0" name="Sisällön paikkamerkki 2"/>
          <p:cNvSpPr>
            <a:spLocks noGrp="1"/>
          </p:cNvSpPr>
          <p:nvPr>
            <p:ph idx="27" hasCustomPrompt="1"/>
          </p:nvPr>
        </p:nvSpPr>
        <p:spPr>
          <a:xfrm>
            <a:off x="2149101" y="1640371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1</a:t>
            </a:r>
            <a:endParaRPr lang="fi-FI" dirty="0"/>
          </a:p>
        </p:txBody>
      </p:sp>
      <p:sp>
        <p:nvSpPr>
          <p:cNvPr id="21" name="Sisällön paikkamerkki 2"/>
          <p:cNvSpPr>
            <a:spLocks noGrp="1"/>
          </p:cNvSpPr>
          <p:nvPr>
            <p:ph idx="28" hasCustomPrompt="1"/>
          </p:nvPr>
        </p:nvSpPr>
        <p:spPr>
          <a:xfrm>
            <a:off x="5743388" y="1640371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2</a:t>
            </a:r>
          </a:p>
        </p:txBody>
      </p:sp>
      <p:sp>
        <p:nvSpPr>
          <p:cNvPr id="23" name="Sisällön paikkamerkki 2"/>
          <p:cNvSpPr>
            <a:spLocks noGrp="1"/>
          </p:cNvSpPr>
          <p:nvPr>
            <p:ph idx="29" hasCustomPrompt="1"/>
          </p:nvPr>
        </p:nvSpPr>
        <p:spPr>
          <a:xfrm>
            <a:off x="9365268" y="1640371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3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3650070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nuol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ovettu nuolenkärki 6"/>
          <p:cNvSpPr/>
          <p:nvPr userDrawn="1"/>
        </p:nvSpPr>
        <p:spPr>
          <a:xfrm>
            <a:off x="850900" y="1612900"/>
            <a:ext cx="2643188" cy="1184275"/>
          </a:xfrm>
          <a:prstGeom prst="chevr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8" name="Lovettu nuolenkärki 7"/>
          <p:cNvSpPr/>
          <p:nvPr userDrawn="1"/>
        </p:nvSpPr>
        <p:spPr>
          <a:xfrm>
            <a:off x="3471863" y="1612900"/>
            <a:ext cx="2641600" cy="1184275"/>
          </a:xfrm>
          <a:prstGeom prst="chevr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10" name="Lovettu nuolenkärki 9"/>
          <p:cNvSpPr/>
          <p:nvPr userDrawn="1"/>
        </p:nvSpPr>
        <p:spPr>
          <a:xfrm>
            <a:off x="6091238" y="1612900"/>
            <a:ext cx="2643187" cy="1184275"/>
          </a:xfrm>
          <a:prstGeom prst="chevr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11" name="Lovettu nuolenkärki 10"/>
          <p:cNvSpPr/>
          <p:nvPr userDrawn="1"/>
        </p:nvSpPr>
        <p:spPr>
          <a:xfrm>
            <a:off x="8712200" y="1612900"/>
            <a:ext cx="2641600" cy="1184275"/>
          </a:xfrm>
          <a:prstGeom prst="chevr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9" name="Sisällön paikkamerkki 2"/>
          <p:cNvSpPr>
            <a:spLocks noGrp="1"/>
          </p:cNvSpPr>
          <p:nvPr>
            <p:ph idx="12"/>
          </p:nvPr>
        </p:nvSpPr>
        <p:spPr>
          <a:xfrm>
            <a:off x="838201" y="908384"/>
            <a:ext cx="10515598" cy="28162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5" name="Sisällön paikkamerkki 2"/>
          <p:cNvSpPr>
            <a:spLocks noGrp="1"/>
          </p:cNvSpPr>
          <p:nvPr>
            <p:ph idx="14"/>
          </p:nvPr>
        </p:nvSpPr>
        <p:spPr>
          <a:xfrm>
            <a:off x="851658" y="3605338"/>
            <a:ext cx="2322967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7" name="Sisällön paikkamerkki 2"/>
          <p:cNvSpPr>
            <a:spLocks noGrp="1"/>
          </p:cNvSpPr>
          <p:nvPr>
            <p:ph idx="15"/>
          </p:nvPr>
        </p:nvSpPr>
        <p:spPr>
          <a:xfrm>
            <a:off x="3471687" y="3605338"/>
            <a:ext cx="2322967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9" name="Sisällön paikkamerkki 2"/>
          <p:cNvSpPr>
            <a:spLocks noGrp="1"/>
          </p:cNvSpPr>
          <p:nvPr>
            <p:ph idx="16"/>
          </p:nvPr>
        </p:nvSpPr>
        <p:spPr>
          <a:xfrm>
            <a:off x="6091716" y="3605338"/>
            <a:ext cx="2322967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1" name="Sisällön paikkamerkki 2"/>
          <p:cNvSpPr>
            <a:spLocks noGrp="1"/>
          </p:cNvSpPr>
          <p:nvPr>
            <p:ph idx="17"/>
          </p:nvPr>
        </p:nvSpPr>
        <p:spPr>
          <a:xfrm>
            <a:off x="8733969" y="3605338"/>
            <a:ext cx="2322967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4" name="Päivämäärän paikkamerkki 2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BF9620-08A6-B044-822A-8B4902B0B8C2}" type="datetime1">
              <a:rPr lang="fi-FI"/>
              <a:pPr>
                <a:defRPr/>
              </a:pPr>
              <a:t>6.3.2023</a:t>
            </a:fld>
            <a:endParaRPr lang="fi-FI" dirty="0"/>
          </a:p>
        </p:txBody>
      </p:sp>
      <p:sp>
        <p:nvSpPr>
          <p:cNvPr id="25" name="Alatunnisteen paikkamerkki 3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  <p:sp>
        <p:nvSpPr>
          <p:cNvPr id="26" name="Sisällön paikkamerkki 2"/>
          <p:cNvSpPr>
            <a:spLocks noGrp="1"/>
          </p:cNvSpPr>
          <p:nvPr>
            <p:ph idx="20" hasCustomPrompt="1"/>
          </p:nvPr>
        </p:nvSpPr>
        <p:spPr>
          <a:xfrm>
            <a:off x="838202" y="3080065"/>
            <a:ext cx="2336424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7" name="Sisällön paikkamerkki 2"/>
          <p:cNvSpPr>
            <a:spLocks noGrp="1"/>
          </p:cNvSpPr>
          <p:nvPr>
            <p:ph idx="21" hasCustomPrompt="1"/>
          </p:nvPr>
        </p:nvSpPr>
        <p:spPr>
          <a:xfrm>
            <a:off x="3458230" y="3080065"/>
            <a:ext cx="2336424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8" name="Sisällön paikkamerkki 2"/>
          <p:cNvSpPr>
            <a:spLocks noGrp="1"/>
          </p:cNvSpPr>
          <p:nvPr>
            <p:ph idx="22" hasCustomPrompt="1"/>
          </p:nvPr>
        </p:nvSpPr>
        <p:spPr>
          <a:xfrm>
            <a:off x="6091238" y="3080065"/>
            <a:ext cx="2336424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9" name="Sisällön paikkamerkki 2"/>
          <p:cNvSpPr>
            <a:spLocks noGrp="1"/>
          </p:cNvSpPr>
          <p:nvPr>
            <p:ph idx="23" hasCustomPrompt="1"/>
          </p:nvPr>
        </p:nvSpPr>
        <p:spPr>
          <a:xfrm>
            <a:off x="8711266" y="3080065"/>
            <a:ext cx="2336424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30" name="Sisällön paikkamerkki 2"/>
          <p:cNvSpPr>
            <a:spLocks noGrp="1"/>
          </p:cNvSpPr>
          <p:nvPr>
            <p:ph idx="24" hasCustomPrompt="1"/>
          </p:nvPr>
        </p:nvSpPr>
        <p:spPr>
          <a:xfrm>
            <a:off x="7096033" y="1472895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3</a:t>
            </a:r>
          </a:p>
        </p:txBody>
      </p:sp>
      <p:sp>
        <p:nvSpPr>
          <p:cNvPr id="31" name="Sisällön paikkamerkki 2"/>
          <p:cNvSpPr>
            <a:spLocks noGrp="1"/>
          </p:cNvSpPr>
          <p:nvPr>
            <p:ph idx="25" hasCustomPrompt="1"/>
          </p:nvPr>
        </p:nvSpPr>
        <p:spPr>
          <a:xfrm>
            <a:off x="9645368" y="1472895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4</a:t>
            </a:r>
          </a:p>
        </p:txBody>
      </p:sp>
      <p:sp>
        <p:nvSpPr>
          <p:cNvPr id="32" name="Sisällön paikkamerkki 2"/>
          <p:cNvSpPr>
            <a:spLocks noGrp="1"/>
          </p:cNvSpPr>
          <p:nvPr>
            <p:ph idx="26" hasCustomPrompt="1"/>
          </p:nvPr>
        </p:nvSpPr>
        <p:spPr>
          <a:xfrm>
            <a:off x="4427909" y="1472895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2</a:t>
            </a:r>
            <a:endParaRPr lang="fi-FI" dirty="0"/>
          </a:p>
        </p:txBody>
      </p:sp>
      <p:sp>
        <p:nvSpPr>
          <p:cNvPr id="33" name="Sisällön paikkamerkki 2"/>
          <p:cNvSpPr>
            <a:spLocks noGrp="1"/>
          </p:cNvSpPr>
          <p:nvPr>
            <p:ph idx="27" hasCustomPrompt="1"/>
          </p:nvPr>
        </p:nvSpPr>
        <p:spPr>
          <a:xfrm>
            <a:off x="1855696" y="1472895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1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6461981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laatikko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/>
          <p:cNvSpPr/>
          <p:nvPr userDrawn="1"/>
        </p:nvSpPr>
        <p:spPr>
          <a:xfrm>
            <a:off x="838200" y="1317625"/>
            <a:ext cx="5159375" cy="2219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/>
          </a:p>
        </p:txBody>
      </p:sp>
      <p:sp>
        <p:nvSpPr>
          <p:cNvPr id="9" name="Suorakulmio 8"/>
          <p:cNvSpPr/>
          <p:nvPr userDrawn="1"/>
        </p:nvSpPr>
        <p:spPr>
          <a:xfrm>
            <a:off x="6194425" y="1317625"/>
            <a:ext cx="5159375" cy="22193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/>
          </a:p>
        </p:txBody>
      </p:sp>
      <p:sp>
        <p:nvSpPr>
          <p:cNvPr id="11" name="Suorakulmio 10"/>
          <p:cNvSpPr/>
          <p:nvPr userDrawn="1"/>
        </p:nvSpPr>
        <p:spPr>
          <a:xfrm>
            <a:off x="838200" y="3689350"/>
            <a:ext cx="5159375" cy="22193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/>
          </a:p>
        </p:txBody>
      </p:sp>
      <p:sp>
        <p:nvSpPr>
          <p:cNvPr id="13" name="Suorakulmio 12"/>
          <p:cNvSpPr/>
          <p:nvPr userDrawn="1"/>
        </p:nvSpPr>
        <p:spPr>
          <a:xfrm>
            <a:off x="6194425" y="3689350"/>
            <a:ext cx="5159375" cy="22193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993722" y="1980172"/>
            <a:ext cx="4848144" cy="143538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4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8" name="Sisällön paikkamerkki 2"/>
          <p:cNvSpPr>
            <a:spLocks noGrp="1"/>
          </p:cNvSpPr>
          <p:nvPr>
            <p:ph idx="18"/>
          </p:nvPr>
        </p:nvSpPr>
        <p:spPr>
          <a:xfrm>
            <a:off x="6345652" y="1980172"/>
            <a:ext cx="4848144" cy="143538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8" name="Sisällön paikkamerkki 2"/>
          <p:cNvSpPr>
            <a:spLocks noGrp="1"/>
          </p:cNvSpPr>
          <p:nvPr>
            <p:ph idx="19"/>
          </p:nvPr>
        </p:nvSpPr>
        <p:spPr>
          <a:xfrm>
            <a:off x="993722" y="4352270"/>
            <a:ext cx="4848144" cy="143538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31" name="Sisällön paikkamerkki 2"/>
          <p:cNvSpPr>
            <a:spLocks noGrp="1"/>
          </p:cNvSpPr>
          <p:nvPr>
            <p:ph idx="20"/>
          </p:nvPr>
        </p:nvSpPr>
        <p:spPr>
          <a:xfrm>
            <a:off x="6345652" y="4352270"/>
            <a:ext cx="4848144" cy="143538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tx2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5" name="Päivämäärän paikkamerkki 6"/>
          <p:cNvSpPr>
            <a:spLocks noGrp="1"/>
          </p:cNvSpPr>
          <p:nvPr>
            <p:ph type="dt" sz="half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E4B41E-A4AB-494C-AC8C-B9974E3725D6}" type="datetime1">
              <a:rPr lang="fi-FI"/>
              <a:pPr>
                <a:defRPr/>
              </a:pPr>
              <a:t>6.3.2023</a:t>
            </a:fld>
            <a:endParaRPr lang="fi-FI" dirty="0"/>
          </a:p>
        </p:txBody>
      </p:sp>
      <p:sp>
        <p:nvSpPr>
          <p:cNvPr id="16" name="Alatunnisteen paikkamerkki 23"/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  <p:sp>
        <p:nvSpPr>
          <p:cNvPr id="20" name="Sisällön paikkamerkki 2"/>
          <p:cNvSpPr>
            <a:spLocks noGrp="1"/>
          </p:cNvSpPr>
          <p:nvPr>
            <p:ph idx="23" hasCustomPrompt="1"/>
          </p:nvPr>
        </p:nvSpPr>
        <p:spPr>
          <a:xfrm>
            <a:off x="6345651" y="1500179"/>
            <a:ext cx="4848144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1" name="Sisällön paikkamerkki 2"/>
          <p:cNvSpPr>
            <a:spLocks noGrp="1"/>
          </p:cNvSpPr>
          <p:nvPr>
            <p:ph idx="24" hasCustomPrompt="1"/>
          </p:nvPr>
        </p:nvSpPr>
        <p:spPr>
          <a:xfrm>
            <a:off x="6345651" y="3865668"/>
            <a:ext cx="4848144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2" name="Sisällön paikkamerkki 2"/>
          <p:cNvSpPr>
            <a:spLocks noGrp="1"/>
          </p:cNvSpPr>
          <p:nvPr>
            <p:ph idx="25" hasCustomPrompt="1"/>
          </p:nvPr>
        </p:nvSpPr>
        <p:spPr>
          <a:xfrm>
            <a:off x="993722" y="1502507"/>
            <a:ext cx="4848144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3" name="Sisällön paikkamerkki 2"/>
          <p:cNvSpPr>
            <a:spLocks noGrp="1"/>
          </p:cNvSpPr>
          <p:nvPr>
            <p:ph idx="26" hasCustomPrompt="1"/>
          </p:nvPr>
        </p:nvSpPr>
        <p:spPr>
          <a:xfrm>
            <a:off x="993722" y="3865668"/>
            <a:ext cx="4848144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155112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Luku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isällön paikkamerkki 2"/>
          <p:cNvSpPr>
            <a:spLocks noGrp="1"/>
          </p:cNvSpPr>
          <p:nvPr>
            <p:ph idx="1"/>
          </p:nvPr>
        </p:nvSpPr>
        <p:spPr>
          <a:xfrm>
            <a:off x="927618" y="360726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9" name="Sisällön paikkamerkki 2"/>
          <p:cNvSpPr>
            <a:spLocks noGrp="1"/>
          </p:cNvSpPr>
          <p:nvPr>
            <p:ph idx="14"/>
          </p:nvPr>
        </p:nvSpPr>
        <p:spPr>
          <a:xfrm>
            <a:off x="4535687" y="359239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0" name="Sisällön paikkamerkki 2"/>
          <p:cNvSpPr>
            <a:spLocks noGrp="1"/>
          </p:cNvSpPr>
          <p:nvPr>
            <p:ph idx="15"/>
          </p:nvPr>
        </p:nvSpPr>
        <p:spPr>
          <a:xfrm>
            <a:off x="8121568" y="359239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6" name="Päivämäärän paikkamerkki 2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1EF195EA-7676-B24D-9F70-EA0A6E2F79CF}" type="datetime1">
              <a:rPr lang="fi-FI"/>
              <a:pPr>
                <a:defRPr/>
              </a:pPr>
              <a:t>6.3.2023</a:t>
            </a:fld>
            <a:endParaRPr lang="fi-FI" dirty="0"/>
          </a:p>
        </p:txBody>
      </p:sp>
      <p:sp>
        <p:nvSpPr>
          <p:cNvPr id="17" name="Alatunnisteen paikkamerkki 3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  <p:sp>
        <p:nvSpPr>
          <p:cNvPr id="18" name="Sisällön paikkamerkki 2"/>
          <p:cNvSpPr>
            <a:spLocks noGrp="1"/>
          </p:cNvSpPr>
          <p:nvPr>
            <p:ph idx="23" hasCustomPrompt="1"/>
          </p:nvPr>
        </p:nvSpPr>
        <p:spPr>
          <a:xfrm>
            <a:off x="8121567" y="3112635"/>
            <a:ext cx="3138102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19" name="Sisällön paikkamerkki 2"/>
          <p:cNvSpPr>
            <a:spLocks noGrp="1"/>
          </p:cNvSpPr>
          <p:nvPr>
            <p:ph idx="24" hasCustomPrompt="1"/>
          </p:nvPr>
        </p:nvSpPr>
        <p:spPr>
          <a:xfrm>
            <a:off x="4513455" y="3112635"/>
            <a:ext cx="3138102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0" name="Sisällön paikkamerkki 2"/>
          <p:cNvSpPr>
            <a:spLocks noGrp="1"/>
          </p:cNvSpPr>
          <p:nvPr>
            <p:ph idx="25" hasCustomPrompt="1"/>
          </p:nvPr>
        </p:nvSpPr>
        <p:spPr>
          <a:xfrm>
            <a:off x="927618" y="3112635"/>
            <a:ext cx="3138102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1" name="Sisällön paikkamerkki 2"/>
          <p:cNvSpPr>
            <a:spLocks noGrp="1"/>
          </p:cNvSpPr>
          <p:nvPr>
            <p:ph idx="27" hasCustomPrompt="1"/>
          </p:nvPr>
        </p:nvSpPr>
        <p:spPr>
          <a:xfrm>
            <a:off x="927618" y="1637078"/>
            <a:ext cx="3148190" cy="124352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accent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534</a:t>
            </a:r>
          </a:p>
        </p:txBody>
      </p:sp>
      <p:sp>
        <p:nvSpPr>
          <p:cNvPr id="22" name="Sisällön paikkamerkki 2"/>
          <p:cNvSpPr>
            <a:spLocks noGrp="1"/>
          </p:cNvSpPr>
          <p:nvPr>
            <p:ph idx="28" hasCustomPrompt="1"/>
          </p:nvPr>
        </p:nvSpPr>
        <p:spPr>
          <a:xfrm>
            <a:off x="4546578" y="1855694"/>
            <a:ext cx="3148190" cy="102490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fontAlgn="auto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Font typeface="Wingdings" charset="2"/>
              <a:buNone/>
              <a:defRPr lang="fi-FI" sz="8800" b="1" i="0" kern="1200" spc="100" baseline="0">
                <a:solidFill>
                  <a:schemeClr val="accent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fi-FI" sz="7200" b="1" i="0" spc="0">
                <a:solidFill>
                  <a:schemeClr val="accent1"/>
                </a:solidFill>
              </a:rPr>
              <a:t>63 000</a:t>
            </a:r>
            <a:endParaRPr lang="fi-FI" sz="7200" b="1" i="0" spc="0" dirty="0">
              <a:solidFill>
                <a:schemeClr val="accent1"/>
              </a:solidFill>
            </a:endParaRPr>
          </a:p>
        </p:txBody>
      </p:sp>
      <p:sp>
        <p:nvSpPr>
          <p:cNvPr id="23" name="Sisällön paikkamerkki 2"/>
          <p:cNvSpPr>
            <a:spLocks noGrp="1"/>
          </p:cNvSpPr>
          <p:nvPr>
            <p:ph idx="29" hasCustomPrompt="1"/>
          </p:nvPr>
        </p:nvSpPr>
        <p:spPr>
          <a:xfrm>
            <a:off x="8111479" y="1637078"/>
            <a:ext cx="3148190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fontAlgn="auto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Font typeface="Wingdings" charset="2"/>
              <a:buNone/>
              <a:defRPr lang="fi-FI" sz="7200" b="1" i="0" kern="1200" spc="100" baseline="0">
                <a:solidFill>
                  <a:schemeClr val="accent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fi-FI" sz="9600" b="1" i="0" dirty="0">
                <a:solidFill>
                  <a:schemeClr val="accent1"/>
                </a:solidFill>
              </a:rPr>
              <a:t>38 %</a:t>
            </a:r>
          </a:p>
        </p:txBody>
      </p:sp>
    </p:spTree>
    <p:extLst>
      <p:ext uri="{BB962C8B-B14F-4D97-AF65-F5344CB8AC3E}">
        <p14:creationId xmlns:p14="http://schemas.microsoft.com/office/powerpoint/2010/main" val="439456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tusivu ilman kuv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173774"/>
            <a:ext cx="9144000" cy="37965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 b="0" i="0" cap="none" spc="140" baseline="0">
                <a:solidFill>
                  <a:schemeClr val="bg1"/>
                </a:solidFill>
                <a:latin typeface="Trebuchet MS Lihavoitu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6" name="Sisällön paikkamerkki 6"/>
          <p:cNvSpPr>
            <a:spLocks noGrp="1"/>
          </p:cNvSpPr>
          <p:nvPr>
            <p:ph sz="quarter" idx="11"/>
          </p:nvPr>
        </p:nvSpPr>
        <p:spPr>
          <a:xfrm>
            <a:off x="1524000" y="3928057"/>
            <a:ext cx="9144000" cy="295275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Otsikko 11"/>
          <p:cNvSpPr>
            <a:spLocks noGrp="1"/>
          </p:cNvSpPr>
          <p:nvPr>
            <p:ph type="title"/>
          </p:nvPr>
        </p:nvSpPr>
        <p:spPr>
          <a:xfrm>
            <a:off x="838200" y="2074635"/>
            <a:ext cx="10515600" cy="724510"/>
          </a:xfrm>
          <a:prstGeom prst="rect">
            <a:avLst/>
          </a:prstGeom>
        </p:spPr>
        <p:txBody>
          <a:bodyPr/>
          <a:lstStyle>
            <a:lvl1pPr algn="ctr">
              <a:defRPr sz="48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perustyylejä naps.</a:t>
            </a:r>
          </a:p>
        </p:txBody>
      </p:sp>
    </p:spTree>
    <p:extLst>
      <p:ext uri="{BB962C8B-B14F-4D97-AF65-F5344CB8AC3E}">
        <p14:creationId xmlns:p14="http://schemas.microsoft.com/office/powerpoint/2010/main" val="213951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tusivu kuv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3992169"/>
            <a:ext cx="9144000" cy="857284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4800" b="1" i="0" baseline="0">
                <a:solidFill>
                  <a:schemeClr val="bg1"/>
                </a:solidFill>
                <a:latin typeface="Trebuchet MS Normaali" charset="0"/>
              </a:defRPr>
            </a:lvl1pPr>
          </a:lstStyle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4936794"/>
            <a:ext cx="9144000" cy="32100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 b="0" i="0" cap="none" spc="140" baseline="0">
                <a:solidFill>
                  <a:schemeClr val="bg1"/>
                </a:solidFill>
                <a:latin typeface="Trebuchet MS Lihavoitu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6" name="Kuvan paikkamerkki 5"/>
          <p:cNvSpPr>
            <a:spLocks noGrp="1"/>
          </p:cNvSpPr>
          <p:nvPr>
            <p:ph type="pic" sz="quarter" idx="10"/>
          </p:nvPr>
        </p:nvSpPr>
        <p:spPr>
          <a:xfrm>
            <a:off x="2622550" y="0"/>
            <a:ext cx="7032625" cy="37385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 noProof="0" dirty="0"/>
              <a:t>Vedä kuva paikkamerkkiin tai lisää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999890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petusdia logo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aotsikko 2"/>
          <p:cNvSpPr txBox="1">
            <a:spLocks/>
          </p:cNvSpPr>
          <p:nvPr userDrawn="1"/>
        </p:nvSpPr>
        <p:spPr>
          <a:xfrm>
            <a:off x="1524000" y="3927475"/>
            <a:ext cx="9144000" cy="381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Tx/>
              <a:buNone/>
              <a:defRPr sz="1800" b="0" i="0" kern="1200" cap="none" spc="140" baseline="0">
                <a:solidFill>
                  <a:schemeClr val="tx2"/>
                </a:solidFill>
                <a:latin typeface="Trebuchet MS Lihavoitu" charset="0"/>
                <a:ea typeface="Trebuchet MS Normaali" charset="0"/>
                <a:cs typeface="Trebuchet MS Normaali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charset="2"/>
              <a:buNone/>
              <a:defRPr sz="2000" b="0" i="0" kern="1200" spc="0" baseline="0">
                <a:solidFill>
                  <a:schemeClr val="tx2"/>
                </a:solidFill>
                <a:latin typeface="Trebuchet MS Normaali" charset="0"/>
                <a:ea typeface="Trebuchet MS Normaali" charset="0"/>
                <a:cs typeface="Trebuchet MS Normaali" charset="0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charset="2"/>
              <a:buNone/>
              <a:defRPr sz="1800" b="0" i="0" kern="1200" spc="0" baseline="0">
                <a:solidFill>
                  <a:schemeClr val="tx2"/>
                </a:solidFill>
                <a:latin typeface="Trebuchet MS Normaali" charset="0"/>
                <a:ea typeface="Trebuchet MS Normaali" charset="0"/>
                <a:cs typeface="Trebuchet MS Normaali" charset="0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charset="2"/>
              <a:buNone/>
              <a:defRPr sz="1600" b="0" i="0" kern="1200" spc="0" baseline="0">
                <a:solidFill>
                  <a:schemeClr val="tx2"/>
                </a:solidFill>
                <a:latin typeface="Trebuchet MS Normaali" charset="0"/>
                <a:ea typeface="Trebuchet MS Normaali" charset="0"/>
                <a:cs typeface="Trebuchet MS Normaali" charset="0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charset="2"/>
              <a:buNone/>
              <a:defRPr sz="1600" b="0" i="0" kern="1200" spc="0" baseline="0">
                <a:solidFill>
                  <a:schemeClr val="tx2"/>
                </a:solidFill>
                <a:latin typeface="Trebuchet MS Normaali" charset="0"/>
                <a:ea typeface="Trebuchet MS Normaali" charset="0"/>
                <a:cs typeface="Trebuchet MS Normaali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fi-FI" sz="1000" b="1" spc="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SEINAJOKI.FI</a:t>
            </a:r>
          </a:p>
        </p:txBody>
      </p:sp>
      <p:pic>
        <p:nvPicPr>
          <p:cNvPr id="3" name="Kuva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0800" y="2009775"/>
            <a:ext cx="44577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07843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939970" y="1423684"/>
            <a:ext cx="8413830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939970" y="2673752"/>
            <a:ext cx="8413829" cy="310201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2"/>
          </p:nvPr>
        </p:nvSpPr>
        <p:spPr>
          <a:xfrm>
            <a:off x="2940050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64869F-EA3C-A149-B5AE-338F70445E2E}" type="datetime1">
              <a:rPr lang="fi-FI"/>
              <a:pPr>
                <a:defRPr/>
              </a:pPr>
              <a:t>6.3.2023</a:t>
            </a:fld>
            <a:endParaRPr lang="fi-FI" dirty="0"/>
          </a:p>
        </p:txBody>
      </p:sp>
      <p:sp>
        <p:nvSpPr>
          <p:cNvPr id="7" name="Alatunnisteen paikkamerkki 7"/>
          <p:cNvSpPr>
            <a:spLocks noGrp="1"/>
          </p:cNvSpPr>
          <p:nvPr>
            <p:ph type="ftr" sz="quarter" idx="13"/>
          </p:nvPr>
        </p:nvSpPr>
        <p:spPr>
          <a:xfrm>
            <a:off x="3711575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8467203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luette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939970" y="1423684"/>
            <a:ext cx="8413830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Sisällön paikkamerkki 2"/>
          <p:cNvSpPr>
            <a:spLocks noGrp="1"/>
          </p:cNvSpPr>
          <p:nvPr>
            <p:ph idx="13"/>
          </p:nvPr>
        </p:nvSpPr>
        <p:spPr>
          <a:xfrm>
            <a:off x="2939969" y="2673752"/>
            <a:ext cx="8413830" cy="3102016"/>
          </a:xfrm>
        </p:spPr>
        <p:txBody>
          <a:bodyPr/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 spc="0"/>
            </a:lvl1pPr>
            <a:lvl2pPr>
              <a:lnSpc>
                <a:spcPct val="100000"/>
              </a:lnSpc>
              <a:defRPr sz="1800" spc="0"/>
            </a:lvl2pPr>
            <a:lvl3pPr>
              <a:lnSpc>
                <a:spcPct val="100000"/>
              </a:lnSpc>
              <a:defRPr sz="1800" spc="0"/>
            </a:lvl3pPr>
            <a:lvl4pPr>
              <a:lnSpc>
                <a:spcPct val="100000"/>
              </a:lnSpc>
              <a:defRPr sz="1800" spc="0"/>
            </a:lvl4pPr>
            <a:lvl5pPr>
              <a:lnSpc>
                <a:spcPct val="100000"/>
              </a:lnSpc>
              <a:defRPr sz="1800" spc="0"/>
            </a:lvl5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4"/>
          </p:nvPr>
        </p:nvSpPr>
        <p:spPr>
          <a:xfrm>
            <a:off x="2940050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DF946D-C732-4C42-89DA-B29D333D36B5}" type="datetime1">
              <a:rPr lang="fi-FI"/>
              <a:pPr>
                <a:defRPr/>
              </a:pPr>
              <a:t>6.3.2023</a:t>
            </a:fld>
            <a:endParaRPr lang="fi-FI" dirty="0"/>
          </a:p>
        </p:txBody>
      </p:sp>
      <p:sp>
        <p:nvSpPr>
          <p:cNvPr id="7" name="Alatunnisteen paikkamerkki 4"/>
          <p:cNvSpPr>
            <a:spLocks noGrp="1"/>
          </p:cNvSpPr>
          <p:nvPr>
            <p:ph type="ftr" sz="quarter" idx="15"/>
          </p:nvPr>
        </p:nvSpPr>
        <p:spPr>
          <a:xfrm>
            <a:off x="3711575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16026807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ystykuv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676775" cy="6858000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7" name="Päivämäärän paikkamerkki 10"/>
          <p:cNvSpPr>
            <a:spLocks noGrp="1"/>
          </p:cNvSpPr>
          <p:nvPr>
            <p:ph type="dt" sz="half" idx="14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AFFAB9-87B9-7A49-A5BE-D738DE42FF47}" type="datetime1">
              <a:rPr lang="fi-FI"/>
              <a:pPr>
                <a:defRPr/>
              </a:pPr>
              <a:t>6.3.2023</a:t>
            </a:fld>
            <a:endParaRPr lang="fi-FI" dirty="0"/>
          </a:p>
        </p:txBody>
      </p:sp>
      <p:sp>
        <p:nvSpPr>
          <p:cNvPr id="8" name="Alatunnisteen paikkamerkki 11"/>
          <p:cNvSpPr>
            <a:spLocks noGrp="1"/>
          </p:cNvSpPr>
          <p:nvPr>
            <p:ph type="ftr" sz="quarter" idx="15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3687540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vaakakuva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4676775" cy="3132821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8" name="Kuvan paikkamerkki 4"/>
          <p:cNvSpPr>
            <a:spLocks noGrp="1"/>
          </p:cNvSpPr>
          <p:nvPr>
            <p:ph type="pic" sz="quarter" idx="14"/>
          </p:nvPr>
        </p:nvSpPr>
        <p:spPr>
          <a:xfrm>
            <a:off x="0" y="3132820"/>
            <a:ext cx="4676775" cy="3132821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9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10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1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5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9648AC-B3D0-1E44-B346-E4C1B120E101}" type="datetime1">
              <a:rPr lang="fi-FI"/>
              <a:pPr>
                <a:defRPr/>
              </a:pPr>
              <a:t>6.3.2023</a:t>
            </a:fld>
            <a:endParaRPr lang="fi-FI" dirty="0"/>
          </a:p>
        </p:txBody>
      </p:sp>
      <p:sp>
        <p:nvSpPr>
          <p:cNvPr id="12" name="Alatunnisteen paikkamerkki 12"/>
          <p:cNvSpPr>
            <a:spLocks noGrp="1"/>
          </p:cNvSpPr>
          <p:nvPr>
            <p:ph type="ftr" sz="quarter" idx="16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115299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emf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image" Target="../media/image5.emf"/><Relationship Id="rId5" Type="http://schemas.openxmlformats.org/officeDocument/2006/relationships/slideLayout" Target="../slideLayouts/slideLayout10.xml"/><Relationship Id="rId10" Type="http://schemas.openxmlformats.org/officeDocument/2006/relationships/theme" Target="../theme/theme4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heme" Target="../theme/theme5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Relationship Id="rId9" Type="http://schemas.openxmlformats.org/officeDocument/2006/relationships/image" Target="../media/image6.emf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4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image" Target="../media/image6.emf"/><Relationship Id="rId5" Type="http://schemas.openxmlformats.org/officeDocument/2006/relationships/theme" Target="../theme/theme6.xml"/><Relationship Id="rId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Kuva 3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99150"/>
            <a:ext cx="12192000" cy="95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84" r:id="rId1"/>
    <p:sldLayoutId id="2147483885" r:id="rId2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tx2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Kuva 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99150"/>
            <a:ext cx="12192000" cy="95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86" r:id="rId1"/>
    <p:sldLayoutId id="2147483887" r:id="rId2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tx2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Kuva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14950"/>
            <a:ext cx="12192000" cy="154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88" r:id="rId1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tx2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perustyylejä naps.</a:t>
            </a:r>
          </a:p>
        </p:txBody>
      </p:sp>
      <p:sp>
        <p:nvSpPr>
          <p:cNvPr id="5123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1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x-none"/>
              <a:t>Muokkaa tekstin perustyylejä napsauttamalla</a:t>
            </a:r>
          </a:p>
          <a:p>
            <a:pPr lvl="1"/>
            <a:r>
              <a:rPr lang="fi-FI" altLang="x-none"/>
              <a:t> toinen taso</a:t>
            </a:r>
          </a:p>
          <a:p>
            <a:pPr lvl="2"/>
            <a:r>
              <a:rPr lang="fi-FI" altLang="x-none"/>
              <a:t>kolmas taso</a:t>
            </a:r>
          </a:p>
          <a:p>
            <a:pPr lvl="3"/>
            <a:r>
              <a:rPr lang="fi-FI" altLang="x-none"/>
              <a:t>neljäs taso</a:t>
            </a:r>
          </a:p>
          <a:p>
            <a:pPr lvl="4"/>
            <a:r>
              <a:rPr lang="fi-FI" altLang="x-none"/>
              <a:t>viides taso</a:t>
            </a:r>
          </a:p>
        </p:txBody>
      </p:sp>
      <p:pic>
        <p:nvPicPr>
          <p:cNvPr id="5124" name="Kuva 4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69050"/>
            <a:ext cx="121920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äivämäärän paikkamerkki 5"/>
          <p:cNvSpPr>
            <a:spLocks noGrp="1"/>
          </p:cNvSpPr>
          <p:nvPr>
            <p:ph type="dt" sz="half" idx="2"/>
          </p:nvPr>
        </p:nvSpPr>
        <p:spPr>
          <a:xfrm>
            <a:off x="788988" y="5908675"/>
            <a:ext cx="7715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b="0" i="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fld id="{C2A81748-7EF5-2543-B690-F7334CD14A58}" type="datetime1">
              <a:rPr lang="fi-FI"/>
              <a:pPr>
                <a:defRPr/>
              </a:pPr>
              <a:t>6.3.2023</a:t>
            </a:fld>
            <a:endParaRPr lang="fi-FI" dirty="0"/>
          </a:p>
        </p:txBody>
      </p:sp>
      <p:sp>
        <p:nvSpPr>
          <p:cNvPr id="7" name="Alatunnisteen paikkamerkki 6"/>
          <p:cNvSpPr>
            <a:spLocks noGrp="1"/>
          </p:cNvSpPr>
          <p:nvPr>
            <p:ph type="ftr" sz="quarter" idx="3"/>
          </p:nvPr>
        </p:nvSpPr>
        <p:spPr>
          <a:xfrm>
            <a:off x="1560513" y="5908675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tx2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perustyylejä naps.</a:t>
            </a:r>
          </a:p>
        </p:txBody>
      </p:sp>
      <p:sp>
        <p:nvSpPr>
          <p:cNvPr id="15363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x-none"/>
              <a:t>Muokkaa tekstin perustyylejä napsauttamalla</a:t>
            </a:r>
          </a:p>
          <a:p>
            <a:pPr lvl="1"/>
            <a:r>
              <a:rPr lang="fi-FI" altLang="x-none"/>
              <a:t> toinen taso</a:t>
            </a:r>
          </a:p>
          <a:p>
            <a:pPr lvl="2"/>
            <a:r>
              <a:rPr lang="fi-FI" altLang="x-none"/>
              <a:t>kolmas taso</a:t>
            </a:r>
          </a:p>
          <a:p>
            <a:pPr lvl="3"/>
            <a:r>
              <a:rPr lang="fi-FI" altLang="x-none"/>
              <a:t>neljäs taso</a:t>
            </a:r>
          </a:p>
          <a:p>
            <a:pPr lvl="4"/>
            <a:r>
              <a:rPr lang="fi-FI" altLang="x-none"/>
              <a:t>viides taso</a:t>
            </a:r>
          </a:p>
        </p:txBody>
      </p:sp>
      <p:pic>
        <p:nvPicPr>
          <p:cNvPr id="15364" name="Kuva 5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73813"/>
            <a:ext cx="121920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Päivämäärän paikkamerkki 5"/>
          <p:cNvSpPr>
            <a:spLocks noGrp="1"/>
          </p:cNvSpPr>
          <p:nvPr>
            <p:ph type="dt" sz="half" idx="2"/>
          </p:nvPr>
        </p:nvSpPr>
        <p:spPr>
          <a:xfrm>
            <a:off x="788988" y="5908675"/>
            <a:ext cx="7715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b="0" i="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fld id="{9E5D811D-4209-DB49-89C0-D79AAFB85220}" type="datetime1">
              <a:rPr lang="fi-FI"/>
              <a:pPr>
                <a:defRPr/>
              </a:pPr>
              <a:t>6.3.2023</a:t>
            </a:fld>
            <a:endParaRPr lang="fi-FI" dirty="0"/>
          </a:p>
        </p:txBody>
      </p:sp>
      <p:sp>
        <p:nvSpPr>
          <p:cNvPr id="8" name="Alatunnisteen paikkamerkki 6"/>
          <p:cNvSpPr>
            <a:spLocks noGrp="1"/>
          </p:cNvSpPr>
          <p:nvPr>
            <p:ph type="ftr" sz="quarter" idx="3"/>
          </p:nvPr>
        </p:nvSpPr>
        <p:spPr>
          <a:xfrm>
            <a:off x="1560513" y="5908675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8" r:id="rId1"/>
    <p:sldLayoutId id="2147483899" r:id="rId2"/>
    <p:sldLayoutId id="2147483900" r:id="rId3"/>
    <p:sldLayoutId id="2147483901" r:id="rId4"/>
    <p:sldLayoutId id="2147483902" r:id="rId5"/>
    <p:sldLayoutId id="2147483903" r:id="rId6"/>
    <p:sldLayoutId id="2147483904" r:id="rId7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bg1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Kuva 5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73813"/>
            <a:ext cx="121920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Päivämäärän paikkamerkki 5"/>
          <p:cNvSpPr>
            <a:spLocks noGrp="1"/>
          </p:cNvSpPr>
          <p:nvPr>
            <p:ph type="dt" sz="half" idx="2"/>
          </p:nvPr>
        </p:nvSpPr>
        <p:spPr>
          <a:xfrm>
            <a:off x="788988" y="5908675"/>
            <a:ext cx="7715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b="0" i="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fld id="{D9443445-91E9-C24A-AEC6-62605574EA0A}" type="datetime1">
              <a:rPr lang="fi-FI"/>
              <a:pPr>
                <a:defRPr/>
              </a:pPr>
              <a:t>6.3.2023</a:t>
            </a:fld>
            <a:endParaRPr lang="fi-FI" dirty="0"/>
          </a:p>
        </p:txBody>
      </p:sp>
      <p:sp>
        <p:nvSpPr>
          <p:cNvPr id="11" name="Alatunnisteen paikkamerkki 6"/>
          <p:cNvSpPr>
            <a:spLocks noGrp="1"/>
          </p:cNvSpPr>
          <p:nvPr>
            <p:ph type="ftr" sz="quarter" idx="3"/>
          </p:nvPr>
        </p:nvSpPr>
        <p:spPr>
          <a:xfrm>
            <a:off x="1560513" y="5908675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5" r:id="rId1"/>
    <p:sldLayoutId id="2147483906" r:id="rId2"/>
    <p:sldLayoutId id="2147483907" r:id="rId3"/>
    <p:sldLayoutId id="2147483908" r:id="rId4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bg1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407658" y="326854"/>
            <a:ext cx="9376683" cy="1064329"/>
          </a:xfrm>
        </p:spPr>
        <p:txBody>
          <a:bodyPr>
            <a:normAutofit/>
          </a:bodyPr>
          <a:lstStyle/>
          <a:p>
            <a:pPr algn="ctr"/>
            <a:r>
              <a:rPr lang="fi-FI" sz="2800" dirty="0">
                <a:latin typeface="Trebuchet MS" pitchFamily="34" charset="0"/>
                <a:cs typeface="Arial" pitchFamily="34" charset="0"/>
              </a:rPr>
              <a:t> Toimipaikat päätoimialoittain</a:t>
            </a:r>
            <a:br>
              <a:rPr lang="fi-FI" sz="2800" dirty="0">
                <a:latin typeface="Trebuchet MS" pitchFamily="34" charset="0"/>
                <a:cs typeface="Arial" pitchFamily="34" charset="0"/>
              </a:rPr>
            </a:br>
            <a:r>
              <a:rPr lang="fi-FI" sz="2800" dirty="0">
                <a:latin typeface="Trebuchet MS" pitchFamily="34" charset="0"/>
                <a:cs typeface="Arial" pitchFamily="34" charset="0"/>
              </a:rPr>
              <a:t> Seinäjoella 2019–2021</a:t>
            </a:r>
            <a:endParaRPr lang="fi-FI" sz="1500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5964869F-EA3C-A149-B5AE-338F70445E2E}" type="datetime1">
              <a:rPr lang="fi-FI" smtClean="0"/>
              <a:pPr>
                <a:defRPr/>
              </a:pPr>
              <a:t>6.3.2023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3"/>
          </p:nvPr>
        </p:nvSpPr>
        <p:spPr>
          <a:xfrm>
            <a:off x="3711574" y="5908675"/>
            <a:ext cx="1826583" cy="365125"/>
          </a:xfrm>
        </p:spPr>
        <p:txBody>
          <a:bodyPr/>
          <a:lstStyle/>
          <a:p>
            <a:pPr>
              <a:defRPr/>
            </a:pPr>
            <a:r>
              <a:rPr lang="fi-FI" dirty="0"/>
              <a:t>Tilastokeskus, SeutuNet</a:t>
            </a:r>
          </a:p>
        </p:txBody>
      </p:sp>
      <p:pic>
        <p:nvPicPr>
          <p:cNvPr id="3" name="Kuva 2">
            <a:extLst>
              <a:ext uri="{FF2B5EF4-FFF2-40B4-BE49-F238E27FC236}">
                <a16:creationId xmlns:a16="http://schemas.microsoft.com/office/drawing/2014/main" id="{8C352B31-86FE-4E0B-8F73-6EC8F7F306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37405" y="1411049"/>
            <a:ext cx="6517189" cy="4035902"/>
          </a:xfrm>
          <a:prstGeom prst="rect">
            <a:avLst/>
          </a:prstGeom>
        </p:spPr>
      </p:pic>
      <p:pic>
        <p:nvPicPr>
          <p:cNvPr id="4" name="Kuva 3">
            <a:extLst>
              <a:ext uri="{FF2B5EF4-FFF2-40B4-BE49-F238E27FC236}">
                <a16:creationId xmlns:a16="http://schemas.microsoft.com/office/drawing/2014/main" id="{AD0DF595-C95D-CA2A-9DBB-7AEFDB95A2D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9617" y="5795923"/>
            <a:ext cx="1298863" cy="393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8815109"/>
      </p:ext>
    </p:extLst>
  </p:cSld>
  <p:clrMapOvr>
    <a:masterClrMapping/>
  </p:clrMapOvr>
</p:sld>
</file>

<file path=ppt/theme/theme1.xml><?xml version="1.0" encoding="utf-8"?>
<a:theme xmlns:a="http://schemas.openxmlformats.org/drawingml/2006/main" name="ETUSIVU valkoinen taust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89DD4301-E038-3149-B8A4-B639828684D7}"/>
    </a:ext>
  </a:extLst>
</a:theme>
</file>

<file path=ppt/theme/theme2.xml><?xml version="1.0" encoding="utf-8"?>
<a:theme xmlns:a="http://schemas.openxmlformats.org/drawingml/2006/main" name="ETUSIVU sininen taust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614F7F37-F66B-7347-9AD3-7FB7866024FB}"/>
    </a:ext>
  </a:extLst>
</a:theme>
</file>

<file path=ppt/theme/theme3.xml><?xml version="1.0" encoding="utf-8"?>
<a:theme xmlns:a="http://schemas.openxmlformats.org/drawingml/2006/main" name="LOPETUSDI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84FB98A5-55D4-F24F-BF95-59799B205039}"/>
    </a:ext>
  </a:extLst>
</a:theme>
</file>

<file path=ppt/theme/theme4.xml><?xml version="1.0" encoding="utf-8"?>
<a:theme xmlns:a="http://schemas.openxmlformats.org/drawingml/2006/main" name="SISÄLTÖ valkoinen taust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39ABF47A-142E-B848-95BF-56F62E0EBDBB}"/>
    </a:ext>
  </a:extLst>
</a:theme>
</file>

<file path=ppt/theme/theme5.xml><?xml version="1.0" encoding="utf-8"?>
<a:theme xmlns:a="http://schemas.openxmlformats.org/drawingml/2006/main" name="SISÄLTÖ sininen taust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3632D044-8D77-1D47-90D4-4BF4F5299EB6}"/>
    </a:ext>
  </a:extLst>
</a:theme>
</file>

<file path=ppt/theme/theme6.xml><?xml version="1.0" encoding="utf-8"?>
<a:theme xmlns:a="http://schemas.openxmlformats.org/drawingml/2006/main" name="GRAFIIKKA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3632D044-8D77-1D47-90D4-4BF4F5299EB6}"/>
    </a:ext>
  </a:extLst>
</a:theme>
</file>

<file path=ppt/theme/theme7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600</TotalTime>
  <Words>11</Words>
  <Application>Microsoft Office PowerPoint</Application>
  <PresentationFormat>Laajakuva</PresentationFormat>
  <Paragraphs>3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7</vt:i4>
      </vt:variant>
      <vt:variant>
        <vt:lpstr>Teema</vt:lpstr>
      </vt:variant>
      <vt:variant>
        <vt:i4>6</vt:i4>
      </vt:variant>
      <vt:variant>
        <vt:lpstr>Dian otsikot</vt:lpstr>
      </vt:variant>
      <vt:variant>
        <vt:i4>1</vt:i4>
      </vt:variant>
    </vt:vector>
  </HeadingPairs>
  <TitlesOfParts>
    <vt:vector size="14" baseType="lpstr">
      <vt:lpstr>Arial</vt:lpstr>
      <vt:lpstr>Calibri</vt:lpstr>
      <vt:lpstr>Cambria</vt:lpstr>
      <vt:lpstr>Trebuchet MS</vt:lpstr>
      <vt:lpstr>Trebuchet MS Lihavoitu</vt:lpstr>
      <vt:lpstr>Trebuchet MS Normaali</vt:lpstr>
      <vt:lpstr>Wingdings</vt:lpstr>
      <vt:lpstr>ETUSIVU valkoinen tausta</vt:lpstr>
      <vt:lpstr>ETUSIVU sininen tausta</vt:lpstr>
      <vt:lpstr>LOPETUSDIA</vt:lpstr>
      <vt:lpstr>SISÄLTÖ valkoinen tausta</vt:lpstr>
      <vt:lpstr>SISÄLTÖ sininen tausta</vt:lpstr>
      <vt:lpstr>GRAFIIKKAA</vt:lpstr>
      <vt:lpstr> Toimipaikat päätoimialoittain  Seinäjoella 2019–2021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Satu Haavisto</dc:creator>
  <cp:lastModifiedBy>Leena Aulaskari</cp:lastModifiedBy>
  <cp:revision>85</cp:revision>
  <dcterms:created xsi:type="dcterms:W3CDTF">2016-08-16T05:52:34Z</dcterms:created>
  <dcterms:modified xsi:type="dcterms:W3CDTF">2023-03-06T06:47:16Z</dcterms:modified>
</cp:coreProperties>
</file>