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10"/>
  </p:notesMasterIdLst>
  <p:handoutMasterIdLst>
    <p:handoutMasterId r:id="rId11"/>
  </p:handoutMasterIdLst>
  <p:sldIdLst>
    <p:sldId id="287" r:id="rId7"/>
    <p:sldId id="288" r:id="rId8"/>
    <p:sldId id="289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Teollisuus alueittain 2013–2021,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toimipaikkojen lukumäärä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A6772E6-26D5-4C0B-99A7-F4E498F8A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764" y="1563462"/>
            <a:ext cx="6724471" cy="373107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2309D203-009E-1719-6F81-E697F92C7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17" y="5795923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Teollisuus alueittain 2013–2021,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toimipaikkojen henkilöstö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9F47B28-0254-4C01-936B-B52CE6964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716" y="1435435"/>
            <a:ext cx="6730567" cy="398713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04453EFB-1D0D-A646-8E9F-F7C197A44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17" y="5795923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9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Teollisuus alueittain 2013–2021,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toimipaikkojen liikevaihto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2EF87FB-41A4-4AB2-8170-C2B5D1712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764" y="1572607"/>
            <a:ext cx="6724471" cy="3712786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9701781-5AA0-7E67-0813-F2B360046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17" y="5795923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7137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33</Words>
  <Application>Microsoft Office PowerPoint</Application>
  <PresentationFormat>Laajakuva</PresentationFormat>
  <Paragraphs>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3</vt:i4>
      </vt:variant>
    </vt:vector>
  </HeadingPairs>
  <TitlesOfParts>
    <vt:vector size="16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Teollisuus alueittain 2013–2021,  toimipaikkojen lukumäärä</vt:lpstr>
      <vt:lpstr>Teollisuus alueittain 2013–2021,  toimipaikkojen henkilöstö</vt:lpstr>
      <vt:lpstr>Teollisuus alueittain 2013–2021,  toimipaikkojen liikevaihto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87</cp:revision>
  <dcterms:created xsi:type="dcterms:W3CDTF">2016-08-16T05:52:34Z</dcterms:created>
  <dcterms:modified xsi:type="dcterms:W3CDTF">2023-03-06T06:46:24Z</dcterms:modified>
</cp:coreProperties>
</file>