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9" d="100"/>
          <a:sy n="89" d="100"/>
        </p:scale>
        <p:origin x="120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Syntyvyys ja kuolleisuus alueittain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2010–2022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5.5.2023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309D203-009E-1719-6F81-E697F92C7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09C4E50B-CE7A-1A1A-D8B9-5425EF8F0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974" y="1234250"/>
            <a:ext cx="8340051" cy="43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Syntyvyys ja kuolleisuus alueittain  2010–2022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91</cp:revision>
  <dcterms:created xsi:type="dcterms:W3CDTF">2016-08-16T05:52:34Z</dcterms:created>
  <dcterms:modified xsi:type="dcterms:W3CDTF">2023-05-05T05:45:21Z</dcterms:modified>
</cp:coreProperties>
</file>