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91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19.6.2023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/>
              <a:t>Pääotsikko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19.6.2023</a:t>
            </a:fld>
            <a:endParaRPr lang="fi-FI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19.6.2023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19.6.2023</a:t>
            </a:fld>
            <a:endParaRPr lang="fi-FI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97356" y="59825"/>
            <a:ext cx="8413830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Seinäjoen profiili</a:t>
            </a:r>
            <a:endParaRPr lang="fi-FI" sz="32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19.6.2023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30" y="5839778"/>
            <a:ext cx="1169316" cy="296873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269" y="5839778"/>
            <a:ext cx="1318087" cy="395187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A5C59DA3-4C9A-2D3F-0CAB-EDF1B2071F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3810" y="805776"/>
            <a:ext cx="5746459" cy="523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678470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6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Seinäjoen profiili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83</cp:revision>
  <dcterms:created xsi:type="dcterms:W3CDTF">2016-08-16T05:52:34Z</dcterms:created>
  <dcterms:modified xsi:type="dcterms:W3CDTF">2023-06-19T06:59:41Z</dcterms:modified>
</cp:coreProperties>
</file>