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Palvelualan työpaikat toimialoittain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Seinäjoella 2020–2022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 pl. tukku- ja vähittäiskauppa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33CA985-6382-2E18-6838-405C99F7B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74B6C70B-ED33-B8E7-C3BD-BFB17F4C6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523" y="1426290"/>
            <a:ext cx="6754953" cy="400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18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Palvelualan työpaikat toimialoittain  Seinäjoella 2020–2022  pl. tukku- ja vähittäiskauppa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73</cp:revision>
  <dcterms:created xsi:type="dcterms:W3CDTF">2016-08-16T05:52:34Z</dcterms:created>
  <dcterms:modified xsi:type="dcterms:W3CDTF">2023-12-28T09:35:02Z</dcterms:modified>
</cp:coreProperties>
</file>