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8"/>
  </p:notesMasterIdLst>
  <p:handoutMasterIdLst>
    <p:handoutMasterId r:id="rId9"/>
  </p:handoutMasterIdLst>
  <p:sldIdLst>
    <p:sldId id="286" r:id="rId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114" d="100"/>
          <a:sy n="114" d="100"/>
        </p:scale>
        <p:origin x="95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31.5.2023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31.5.2023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31.5.2023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31.5.2023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31.5.2023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31.5.2023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31.5.2023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31.5.2023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31.5.2023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31.5.2023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31.5.2023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/>
              <a:t>Pääotsikko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31.5.2023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/>
              <a:t>Vedä kuva paikkamerkkiin tai lisää napsauttamalla kuvaketta</a:t>
            </a:r>
            <a:endParaRPr lang="fi-FI" noProof="0" dirty="0"/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31.5.2023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31.5.2023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31.5.2023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31.5.2023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31.5.2023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31.5.2023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/>
              <a:t>Vedä kuva paikkamerkkiin tai lisää napsauttamalla kuvaketta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31.5.2023</a:t>
            </a:fld>
            <a:endParaRPr lang="fi-FI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31.5.2023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31.5.2023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31.5.2023</a:t>
            </a:fld>
            <a:endParaRPr lang="fi-FI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31.5.2023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31.5.2023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31.5.2023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203749" y="404743"/>
            <a:ext cx="9687408" cy="1064329"/>
          </a:xfrm>
        </p:spPr>
        <p:txBody>
          <a:bodyPr>
            <a:normAutofit/>
          </a:bodyPr>
          <a:lstStyle/>
          <a:p>
            <a:pPr algn="ctr"/>
            <a:r>
              <a:rPr lang="fi-FI" sz="2800" dirty="0">
                <a:latin typeface="Trebuchet MS" pitchFamily="34" charset="0"/>
                <a:cs typeface="Arial" pitchFamily="34" charset="0"/>
              </a:rPr>
              <a:t>Kokonaisnettomuutto ikäryhmittäin</a:t>
            </a:r>
            <a:br>
              <a:rPr lang="fi-FI" sz="2800" dirty="0">
                <a:latin typeface="Trebuchet MS" pitchFamily="34" charset="0"/>
                <a:cs typeface="Arial" pitchFamily="34" charset="0"/>
              </a:rPr>
            </a:br>
            <a:r>
              <a:rPr lang="fi-FI" sz="2800" dirty="0">
                <a:latin typeface="Trebuchet MS" pitchFamily="34" charset="0"/>
                <a:cs typeface="Arial" pitchFamily="34" charset="0"/>
              </a:rPr>
              <a:t>Seinäjoella 2017–2022</a:t>
            </a:r>
            <a:endParaRPr lang="fi-FI" sz="32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31.5.2023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BCC2862F-FC51-B8CC-556A-23F182455B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840" y="5791001"/>
            <a:ext cx="1298863" cy="393282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19897641-8826-9D27-A305-9528C740C3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4882" y="1502497"/>
            <a:ext cx="6962235" cy="3853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003516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</TotalTime>
  <Words>9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</vt:i4>
      </vt:variant>
    </vt:vector>
  </HeadingPairs>
  <TitlesOfParts>
    <vt:vector size="14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Kokonaisnettomuutto ikäryhmittäin Seinäjoella 2017–2022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Leena Aulaskari</cp:lastModifiedBy>
  <cp:revision>71</cp:revision>
  <dcterms:created xsi:type="dcterms:W3CDTF">2016-08-16T05:52:34Z</dcterms:created>
  <dcterms:modified xsi:type="dcterms:W3CDTF">2023-05-31T05:18:02Z</dcterms:modified>
</cp:coreProperties>
</file>