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9"/>
  </p:notesMasterIdLst>
  <p:handoutMasterIdLst>
    <p:handoutMasterId r:id="rId10"/>
  </p:handoutMasterIdLst>
  <p:sldIdLst>
    <p:sldId id="287" r:id="rId7"/>
    <p:sldId id="288" r:id="rId8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86" d="100"/>
          <a:sy n="86" d="100"/>
        </p:scale>
        <p:origin x="94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30.5.2023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30.5.2023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30.5.2023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30.5.2023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30.5.2023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59774" y="397043"/>
            <a:ext cx="8413830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Muuttoliike maakunnittain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Etelä-Pohjanmaa 2022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30.5.2023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78FD74E6-E12F-1591-D786-7F80D5F8F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40" y="5791001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41B50FE7-477A-9D25-28D4-4116C8F4B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543" y="1347035"/>
            <a:ext cx="6120914" cy="416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45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59774" y="397043"/>
            <a:ext cx="8413830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Nettomuutto maakunnittain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Etelä-Pohjanmaa 2022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30.5.2023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98BE4D5F-0551-6EFF-4DDA-C402639B1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40" y="5791001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F34FF9BC-F47C-6E28-2878-BCC1BDF7A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2494" y="1347035"/>
            <a:ext cx="6127011" cy="416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554467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18</Words>
  <Application>Microsoft Office PowerPoint</Application>
  <PresentationFormat>Laajakuva</PresentationFormat>
  <Paragraphs>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2</vt:i4>
      </vt:variant>
    </vt:vector>
  </HeadingPairs>
  <TitlesOfParts>
    <vt:vector size="15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Muuttoliike maakunnittain  Etelä-Pohjanmaa 2022</vt:lpstr>
      <vt:lpstr>Nettomuutto maakunnittain  Etelä-Pohjanmaa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76</cp:revision>
  <dcterms:created xsi:type="dcterms:W3CDTF">2016-08-16T05:52:34Z</dcterms:created>
  <dcterms:modified xsi:type="dcterms:W3CDTF">2023-05-30T12:14:37Z</dcterms:modified>
</cp:coreProperties>
</file>