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Tieliikenneonnettomuuksissa loukkaantuneet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tiekäyttäjäryhmittäin Seinäjoella 2003–2022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4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2AB4A8A-2AEE-4055-90E1-45324F93E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76" y="1301311"/>
            <a:ext cx="7468247" cy="425537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69473D83-A897-209C-FF22-FDAEE7C2A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Tieliikenneonnettomuuksissa loukkaantuneet  tiekäyttäjäryhmittäin Seinäjoella 2003–2022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78</cp:revision>
  <dcterms:created xsi:type="dcterms:W3CDTF">2016-08-16T05:52:34Z</dcterms:created>
  <dcterms:modified xsi:type="dcterms:W3CDTF">2023-03-06T07:00:55Z</dcterms:modified>
</cp:coreProperties>
</file>