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91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114" d="100"/>
          <a:sy n="114" d="100"/>
        </p:scale>
        <p:origin x="9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24.8.2023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/>
              <a:t>Pääotsikko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24.8.2023</a:t>
            </a:fld>
            <a:endParaRPr lang="fi-FI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24.8.2023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24.8.2023</a:t>
            </a:fld>
            <a:endParaRPr lang="fi-FI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24.8.2023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14134" y="58876"/>
            <a:ext cx="8413830" cy="1064329"/>
          </a:xfrm>
        </p:spPr>
        <p:txBody>
          <a:bodyPr>
            <a:normAutofit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Lihatuotanto Seinäjoella 2009–2022</a:t>
            </a:r>
            <a:endParaRPr lang="fi-FI" sz="32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24.8.2023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395735C0-DC27-504F-14EA-1B54266EBB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036" y="5782612"/>
            <a:ext cx="1298863" cy="393282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353FB4D7-707E-0ECF-BE49-45B6375902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0837" y="1016036"/>
            <a:ext cx="8735343" cy="464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678470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</TotalTime>
  <Words>7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Lihatuotanto Seinäjoella 2009–2022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76</cp:revision>
  <dcterms:created xsi:type="dcterms:W3CDTF">2016-08-16T05:52:34Z</dcterms:created>
  <dcterms:modified xsi:type="dcterms:W3CDTF">2023-08-24T08:50:01Z</dcterms:modified>
</cp:coreProperties>
</file>