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10"/>
  </p:notesMasterIdLst>
  <p:handoutMasterIdLst>
    <p:handoutMasterId r:id="rId11"/>
  </p:handoutMasterIdLst>
  <p:sldIdLst>
    <p:sldId id="286" r:id="rId7"/>
    <p:sldId id="287" r:id="rId8"/>
    <p:sldId id="288" r:id="rId9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90" d="100"/>
          <a:sy n="90" d="100"/>
        </p:scale>
        <p:origin x="5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49" y="326854"/>
            <a:ext cx="9555045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Perusasteen jälkeisen tutkinnon suorittaneet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Seinäjoella 2000–2022</a:t>
            </a: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7" name="Alatunnisteen paikkamerkki 5">
            <a:extLst>
              <a:ext uri="{FF2B5EF4-FFF2-40B4-BE49-F238E27FC236}">
                <a16:creationId xmlns:a16="http://schemas.microsoft.com/office/drawing/2014/main" id="{2F49CF2D-CDA1-480D-A90F-E7DBFF912D38}"/>
              </a:ext>
            </a:extLst>
          </p:cNvPr>
          <p:cNvSpPr txBox="1">
            <a:spLocks/>
          </p:cNvSpPr>
          <p:nvPr/>
        </p:nvSpPr>
        <p:spPr>
          <a:xfrm>
            <a:off x="3682215" y="5836357"/>
            <a:ext cx="58527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mbri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mbri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mbri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mbria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i-FI" dirty="0"/>
              <a:t>*Sisältää erikoisammattikoulutusasteen</a:t>
            </a:r>
          </a:p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1D96BCFC-EB82-19B1-B08C-F64401344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36" y="5782612"/>
            <a:ext cx="1298863" cy="39328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D01E110D-DC8E-FEBB-6F68-1FDE4214F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959" y="1276925"/>
            <a:ext cx="7584081" cy="430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49" y="326854"/>
            <a:ext cx="9555045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Perusasteen jälkeisen tutkinnon suorittaneet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Seinäjoen kaupunkiseudulla 2000–2022</a:t>
            </a: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7" name="Alatunnisteen paikkamerkki 5">
            <a:extLst>
              <a:ext uri="{FF2B5EF4-FFF2-40B4-BE49-F238E27FC236}">
                <a16:creationId xmlns:a16="http://schemas.microsoft.com/office/drawing/2014/main" id="{D7FD592F-6F31-4C4E-9C0A-B0D1D315216C}"/>
              </a:ext>
            </a:extLst>
          </p:cNvPr>
          <p:cNvSpPr txBox="1">
            <a:spLocks/>
          </p:cNvSpPr>
          <p:nvPr/>
        </p:nvSpPr>
        <p:spPr>
          <a:xfrm>
            <a:off x="3682215" y="5836357"/>
            <a:ext cx="58527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mbri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mbri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mbri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mbria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i-FI" dirty="0"/>
              <a:t>*Sisältää erikoisammattikoulutusasteen</a:t>
            </a:r>
          </a:p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0AD154E-0D13-1D0D-7113-1F097A67B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36" y="5782612"/>
            <a:ext cx="1298863" cy="393282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C7936043-A6AB-BD68-0E08-CD0A1531E3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959" y="1276925"/>
            <a:ext cx="7584081" cy="430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27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49" y="326854"/>
            <a:ext cx="9555045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Perusasteen jälkeisen tutkinnon suorittaneet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Etelä-Pohjanmaalla 2000–2022</a:t>
            </a: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11.10.2023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5852755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*Sisältää erikoisammattikoulutusasteen</a:t>
            </a:r>
          </a:p>
          <a:p>
            <a:pPr>
              <a:defRPr/>
            </a:pPr>
            <a:r>
              <a:rPr lang="fi-FI" dirty="0"/>
              <a:t>Vuoden 2016 aluerajat tilastovuosina 2000–2015, vuoden 2021 aluerajat tilastovuodesta 2016 lähtien.</a:t>
            </a:r>
          </a:p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2864516-7AC3-5AF5-C06B-0FCE6064D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36" y="5782612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44DE1094-BD3B-6404-2C3F-82E15C91C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959" y="1276925"/>
            <a:ext cx="7584081" cy="430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63667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56</Words>
  <Application>Microsoft Office PowerPoint</Application>
  <PresentationFormat>Laajakuva</PresentationFormat>
  <Paragraphs>13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3</vt:i4>
      </vt:variant>
    </vt:vector>
  </HeadingPairs>
  <TitlesOfParts>
    <vt:vector size="16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Perusasteen jälkeisen tutkinnon suorittaneet  Seinäjoella 2000–2022</vt:lpstr>
      <vt:lpstr>Perusasteen jälkeisen tutkinnon suorittaneet  Seinäjoen kaupunkiseudulla 2000–2022</vt:lpstr>
      <vt:lpstr>Perusasteen jälkeisen tutkinnon suorittaneet  Etelä-Pohjanmaalla 2000–2022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75</cp:revision>
  <dcterms:created xsi:type="dcterms:W3CDTF">2016-08-16T05:52:34Z</dcterms:created>
  <dcterms:modified xsi:type="dcterms:W3CDTF">2023-10-11T10:39:45Z</dcterms:modified>
</cp:coreProperties>
</file>