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 </a:t>
            </a:r>
            <a:r>
              <a:rPr lang="fi-FI" sz="2800" dirty="0">
                <a:latin typeface="Trebuchet MS" pitchFamily="34" charset="0"/>
                <a:cs typeface="Arial" pitchFamily="34" charset="0"/>
              </a:rPr>
              <a:t>Informaatiosektorin työpaikat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Seinäjoella 2007–2022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4278329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F16DF9C-891E-943D-6BE5-49432D199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59F8ECE9-70CE-570B-84A9-2FD6E32C0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95" y="1654662"/>
            <a:ext cx="6574670" cy="38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Informaatiosektorin työpaikat  Seinäjoella 2007–2022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77</cp:revision>
  <dcterms:created xsi:type="dcterms:W3CDTF">2016-08-16T05:52:34Z</dcterms:created>
  <dcterms:modified xsi:type="dcterms:W3CDTF">2023-12-28T10:09:49Z</dcterms:modified>
</cp:coreProperties>
</file>