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Väestöennuste ikäryhmittäin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Seinäjoella vuoteen 2040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942606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Tilastokeskus/Väestöennuste 2021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25A1555-A762-4AF7-AA26-77064E6B0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722" y="1526883"/>
            <a:ext cx="6224555" cy="3804234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DEA36DFF-1688-5C13-1699-C7F470616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 Väestöennuste ikäryhmittäin Seinäjoella vuoteen 2040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81</cp:revision>
  <dcterms:created xsi:type="dcterms:W3CDTF">2016-08-16T05:52:34Z</dcterms:created>
  <dcterms:modified xsi:type="dcterms:W3CDTF">2023-03-06T07:06:43Z</dcterms:modified>
</cp:coreProperties>
</file>