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9" d="100"/>
          <a:sy n="89" d="100"/>
        </p:scale>
        <p:origin x="120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17.4.2023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17.4.2023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17.4.2023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17.4.2023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17.4.2023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3749" y="404743"/>
            <a:ext cx="968740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Väkiluku kunnittain 31.12.2022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200" dirty="0">
                <a:latin typeface="Trebuchet MS" pitchFamily="34" charset="0"/>
                <a:cs typeface="Arial" pitchFamily="34" charset="0"/>
              </a:rPr>
              <a:t>yli 40 000 asukkaan kunnat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17.4.2023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B193FEC-01F5-3008-9D24-160DE7B16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65472A40-A535-5DC3-A8CC-8CE2A0804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988" y="950761"/>
            <a:ext cx="8212024" cy="495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Väkiluku kunnittain 31.12.2022 yli 40 000 asukkaan kunnat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72</cp:revision>
  <dcterms:created xsi:type="dcterms:W3CDTF">2016-08-16T05:52:34Z</dcterms:created>
  <dcterms:modified xsi:type="dcterms:W3CDTF">2023-04-17T12:35:57Z</dcterms:modified>
</cp:coreProperties>
</file>