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6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86" d="100"/>
          <a:sy n="86" d="100"/>
        </p:scale>
        <p:origin x="94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2.5.2023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2.5.2023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2.5.2023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2.5.2023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2.5.2023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2.5.2023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2.5.2023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2.5.2023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2.5.2023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2.5.2023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2.5.2023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2.5.2023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2.5.2023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2.5.2023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2.5.2023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2.5.2023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2.5.2023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2.5.2023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2.5.2023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2.5.2023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2.5.2023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2.5.2023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2.5.2023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2.5.2023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2.5.2023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3849" y="326854"/>
            <a:ext cx="9555045" cy="1064329"/>
          </a:xfrm>
        </p:spPr>
        <p:txBody>
          <a:bodyPr>
            <a:normAutofit/>
          </a:bodyPr>
          <a:lstStyle/>
          <a:p>
            <a:pPr algn="ctr"/>
            <a:r>
              <a:rPr lang="fi-FI" sz="2800" dirty="0">
                <a:latin typeface="Trebuchet MS" pitchFamily="34" charset="0"/>
                <a:cs typeface="Arial" pitchFamily="34" charset="0"/>
              </a:rPr>
              <a:t>Valtionveronalaiset tulot kunnittain 2021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2000" dirty="0">
                <a:latin typeface="Trebuchet MS" pitchFamily="34" charset="0"/>
                <a:cs typeface="Arial" pitchFamily="34" charset="0"/>
              </a:rPr>
              <a:t>yli 40 000 asukkaan kunnat</a:t>
            </a:r>
            <a:endParaRPr lang="fi-FI" sz="20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2.5.2023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/>
              <a:t>Tilastokeskus, SeutuNet</a:t>
            </a:r>
            <a:endParaRPr lang="fi-FI"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E13ACCF1-C6D9-C0D9-6DB1-6A05D23F1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396" y="5846962"/>
            <a:ext cx="1298863" cy="393282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5DC7BB1A-659D-291F-4832-56E2C67476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496" y="1151946"/>
            <a:ext cx="7011008" cy="455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03516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</TotalTime>
  <Words>14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Valtionveronalaiset tulot kunnittain 2021 yli 40 000 asukkaan kunnat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Miia Huomo</cp:lastModifiedBy>
  <cp:revision>75</cp:revision>
  <dcterms:created xsi:type="dcterms:W3CDTF">2016-08-16T05:52:34Z</dcterms:created>
  <dcterms:modified xsi:type="dcterms:W3CDTF">2023-05-02T14:20:59Z</dcterms:modified>
</cp:coreProperties>
</file>