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992" y="1548896"/>
            <a:ext cx="4171261" cy="419944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Seinäjoen kaupunkiseutu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0" y="5839778"/>
            <a:ext cx="1169316" cy="296873"/>
          </a:xfrm>
          <a:prstGeom prst="rect">
            <a:avLst/>
          </a:prstGeom>
        </p:spPr>
      </p:pic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711494" y="1037724"/>
            <a:ext cx="3138487" cy="4819650"/>
            <a:chOff x="3047" y="540"/>
            <a:chExt cx="1977" cy="303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047" y="540"/>
              <a:ext cx="1977" cy="3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grpSp>
          <p:nvGrpSpPr>
            <p:cNvPr id="11" name="Group 205"/>
            <p:cNvGrpSpPr>
              <a:grpSpLocks/>
            </p:cNvGrpSpPr>
            <p:nvPr/>
          </p:nvGrpSpPr>
          <p:grpSpPr bwMode="auto">
            <a:xfrm>
              <a:off x="3298" y="733"/>
              <a:ext cx="1623" cy="2784"/>
              <a:chOff x="3298" y="733"/>
              <a:chExt cx="1623" cy="2784"/>
            </a:xfrm>
          </p:grpSpPr>
          <p:sp>
            <p:nvSpPr>
              <p:cNvPr id="123" name="Freeform 5"/>
              <p:cNvSpPr>
                <a:spLocks/>
              </p:cNvSpPr>
              <p:nvPr/>
            </p:nvSpPr>
            <p:spPr bwMode="auto">
              <a:xfrm>
                <a:off x="3893" y="2595"/>
                <a:ext cx="113" cy="114"/>
              </a:xfrm>
              <a:custGeom>
                <a:avLst/>
                <a:gdLst>
                  <a:gd name="T0" fmla="*/ 67 w 113"/>
                  <a:gd name="T1" fmla="*/ 114 h 114"/>
                  <a:gd name="T2" fmla="*/ 54 w 113"/>
                  <a:gd name="T3" fmla="*/ 109 h 114"/>
                  <a:gd name="T4" fmla="*/ 43 w 113"/>
                  <a:gd name="T5" fmla="*/ 106 h 114"/>
                  <a:gd name="T6" fmla="*/ 4 w 113"/>
                  <a:gd name="T7" fmla="*/ 59 h 114"/>
                  <a:gd name="T8" fmla="*/ 0 w 113"/>
                  <a:gd name="T9" fmla="*/ 51 h 114"/>
                  <a:gd name="T10" fmla="*/ 2 w 113"/>
                  <a:gd name="T11" fmla="*/ 43 h 114"/>
                  <a:gd name="T12" fmla="*/ 32 w 113"/>
                  <a:gd name="T13" fmla="*/ 7 h 114"/>
                  <a:gd name="T14" fmla="*/ 35 w 113"/>
                  <a:gd name="T15" fmla="*/ 18 h 114"/>
                  <a:gd name="T16" fmla="*/ 89 w 113"/>
                  <a:gd name="T17" fmla="*/ 0 h 114"/>
                  <a:gd name="T18" fmla="*/ 113 w 113"/>
                  <a:gd name="T19" fmla="*/ 10 h 114"/>
                  <a:gd name="T20" fmla="*/ 101 w 113"/>
                  <a:gd name="T21" fmla="*/ 24 h 114"/>
                  <a:gd name="T22" fmla="*/ 104 w 113"/>
                  <a:gd name="T23" fmla="*/ 45 h 114"/>
                  <a:gd name="T24" fmla="*/ 89 w 113"/>
                  <a:gd name="T25" fmla="*/ 38 h 114"/>
                  <a:gd name="T26" fmla="*/ 77 w 113"/>
                  <a:gd name="T27" fmla="*/ 51 h 114"/>
                  <a:gd name="T28" fmla="*/ 69 w 113"/>
                  <a:gd name="T29" fmla="*/ 49 h 114"/>
                  <a:gd name="T30" fmla="*/ 63 w 113"/>
                  <a:gd name="T31" fmla="*/ 79 h 114"/>
                  <a:gd name="T32" fmla="*/ 82 w 113"/>
                  <a:gd name="T33" fmla="*/ 88 h 114"/>
                  <a:gd name="T34" fmla="*/ 67 w 113"/>
                  <a:gd name="T3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3" h="114">
                    <a:moveTo>
                      <a:pt x="67" y="114"/>
                    </a:moveTo>
                    <a:lnTo>
                      <a:pt x="54" y="109"/>
                    </a:lnTo>
                    <a:lnTo>
                      <a:pt x="43" y="106"/>
                    </a:lnTo>
                    <a:lnTo>
                      <a:pt x="4" y="59"/>
                    </a:lnTo>
                    <a:lnTo>
                      <a:pt x="0" y="51"/>
                    </a:lnTo>
                    <a:lnTo>
                      <a:pt x="2" y="43"/>
                    </a:lnTo>
                    <a:lnTo>
                      <a:pt x="32" y="7"/>
                    </a:lnTo>
                    <a:lnTo>
                      <a:pt x="35" y="18"/>
                    </a:lnTo>
                    <a:lnTo>
                      <a:pt x="89" y="0"/>
                    </a:lnTo>
                    <a:lnTo>
                      <a:pt x="113" y="10"/>
                    </a:lnTo>
                    <a:lnTo>
                      <a:pt x="101" y="24"/>
                    </a:lnTo>
                    <a:lnTo>
                      <a:pt x="104" y="45"/>
                    </a:lnTo>
                    <a:lnTo>
                      <a:pt x="89" y="38"/>
                    </a:lnTo>
                    <a:lnTo>
                      <a:pt x="77" y="51"/>
                    </a:lnTo>
                    <a:lnTo>
                      <a:pt x="69" y="49"/>
                    </a:lnTo>
                    <a:lnTo>
                      <a:pt x="63" y="79"/>
                    </a:lnTo>
                    <a:lnTo>
                      <a:pt x="82" y="88"/>
                    </a:lnTo>
                    <a:lnTo>
                      <a:pt x="67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4" name="Freeform 6"/>
              <p:cNvSpPr>
                <a:spLocks/>
              </p:cNvSpPr>
              <p:nvPr/>
            </p:nvSpPr>
            <p:spPr bwMode="auto">
              <a:xfrm>
                <a:off x="3991" y="2275"/>
                <a:ext cx="54" cy="72"/>
              </a:xfrm>
              <a:custGeom>
                <a:avLst/>
                <a:gdLst>
                  <a:gd name="T0" fmla="*/ 24 w 54"/>
                  <a:gd name="T1" fmla="*/ 72 h 72"/>
                  <a:gd name="T2" fmla="*/ 0 w 54"/>
                  <a:gd name="T3" fmla="*/ 29 h 72"/>
                  <a:gd name="T4" fmla="*/ 16 w 54"/>
                  <a:gd name="T5" fmla="*/ 25 h 72"/>
                  <a:gd name="T6" fmla="*/ 9 w 54"/>
                  <a:gd name="T7" fmla="*/ 13 h 72"/>
                  <a:gd name="T8" fmla="*/ 19 w 54"/>
                  <a:gd name="T9" fmla="*/ 0 h 72"/>
                  <a:gd name="T10" fmla="*/ 54 w 54"/>
                  <a:gd name="T11" fmla="*/ 33 h 72"/>
                  <a:gd name="T12" fmla="*/ 29 w 54"/>
                  <a:gd name="T13" fmla="*/ 43 h 72"/>
                  <a:gd name="T14" fmla="*/ 24 w 54"/>
                  <a:gd name="T1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72">
                    <a:moveTo>
                      <a:pt x="24" y="72"/>
                    </a:moveTo>
                    <a:lnTo>
                      <a:pt x="0" y="29"/>
                    </a:lnTo>
                    <a:lnTo>
                      <a:pt x="16" y="25"/>
                    </a:lnTo>
                    <a:lnTo>
                      <a:pt x="9" y="13"/>
                    </a:lnTo>
                    <a:lnTo>
                      <a:pt x="19" y="0"/>
                    </a:lnTo>
                    <a:lnTo>
                      <a:pt x="54" y="33"/>
                    </a:lnTo>
                    <a:lnTo>
                      <a:pt x="29" y="43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5" name="Freeform 7"/>
              <p:cNvSpPr>
                <a:spLocks/>
              </p:cNvSpPr>
              <p:nvPr/>
            </p:nvSpPr>
            <p:spPr bwMode="auto">
              <a:xfrm>
                <a:off x="3847" y="2701"/>
                <a:ext cx="105" cy="102"/>
              </a:xfrm>
              <a:custGeom>
                <a:avLst/>
                <a:gdLst>
                  <a:gd name="T0" fmla="*/ 35 w 105"/>
                  <a:gd name="T1" fmla="*/ 102 h 102"/>
                  <a:gd name="T2" fmla="*/ 18 w 105"/>
                  <a:gd name="T3" fmla="*/ 90 h 102"/>
                  <a:gd name="T4" fmla="*/ 9 w 105"/>
                  <a:gd name="T5" fmla="*/ 58 h 102"/>
                  <a:gd name="T6" fmla="*/ 18 w 105"/>
                  <a:gd name="T7" fmla="*/ 48 h 102"/>
                  <a:gd name="T8" fmla="*/ 0 w 105"/>
                  <a:gd name="T9" fmla="*/ 25 h 102"/>
                  <a:gd name="T10" fmla="*/ 6 w 105"/>
                  <a:gd name="T11" fmla="*/ 6 h 102"/>
                  <a:gd name="T12" fmla="*/ 15 w 105"/>
                  <a:gd name="T13" fmla="*/ 3 h 102"/>
                  <a:gd name="T14" fmla="*/ 36 w 105"/>
                  <a:gd name="T15" fmla="*/ 28 h 102"/>
                  <a:gd name="T16" fmla="*/ 50 w 105"/>
                  <a:gd name="T17" fmla="*/ 29 h 102"/>
                  <a:gd name="T18" fmla="*/ 66 w 105"/>
                  <a:gd name="T19" fmla="*/ 2 h 102"/>
                  <a:gd name="T20" fmla="*/ 78 w 105"/>
                  <a:gd name="T21" fmla="*/ 5 h 102"/>
                  <a:gd name="T22" fmla="*/ 89 w 105"/>
                  <a:gd name="T23" fmla="*/ 0 h 102"/>
                  <a:gd name="T24" fmla="*/ 100 w 105"/>
                  <a:gd name="T25" fmla="*/ 3 h 102"/>
                  <a:gd name="T26" fmla="*/ 105 w 105"/>
                  <a:gd name="T27" fmla="*/ 52 h 102"/>
                  <a:gd name="T28" fmla="*/ 84 w 105"/>
                  <a:gd name="T29" fmla="*/ 74 h 102"/>
                  <a:gd name="T30" fmla="*/ 60 w 105"/>
                  <a:gd name="T31" fmla="*/ 97 h 102"/>
                  <a:gd name="T32" fmla="*/ 40 w 105"/>
                  <a:gd name="T33" fmla="*/ 94 h 102"/>
                  <a:gd name="T34" fmla="*/ 35 w 105"/>
                  <a:gd name="T3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5" h="102">
                    <a:moveTo>
                      <a:pt x="35" y="102"/>
                    </a:moveTo>
                    <a:lnTo>
                      <a:pt x="18" y="90"/>
                    </a:lnTo>
                    <a:lnTo>
                      <a:pt x="9" y="58"/>
                    </a:lnTo>
                    <a:lnTo>
                      <a:pt x="18" y="48"/>
                    </a:lnTo>
                    <a:lnTo>
                      <a:pt x="0" y="25"/>
                    </a:lnTo>
                    <a:lnTo>
                      <a:pt x="6" y="6"/>
                    </a:lnTo>
                    <a:lnTo>
                      <a:pt x="15" y="3"/>
                    </a:lnTo>
                    <a:lnTo>
                      <a:pt x="36" y="28"/>
                    </a:lnTo>
                    <a:lnTo>
                      <a:pt x="50" y="29"/>
                    </a:lnTo>
                    <a:lnTo>
                      <a:pt x="66" y="2"/>
                    </a:lnTo>
                    <a:lnTo>
                      <a:pt x="78" y="5"/>
                    </a:lnTo>
                    <a:lnTo>
                      <a:pt x="89" y="0"/>
                    </a:lnTo>
                    <a:lnTo>
                      <a:pt x="100" y="3"/>
                    </a:lnTo>
                    <a:lnTo>
                      <a:pt x="105" y="52"/>
                    </a:lnTo>
                    <a:lnTo>
                      <a:pt x="84" y="74"/>
                    </a:lnTo>
                    <a:lnTo>
                      <a:pt x="60" y="97"/>
                    </a:lnTo>
                    <a:lnTo>
                      <a:pt x="40" y="94"/>
                    </a:lnTo>
                    <a:lnTo>
                      <a:pt x="35" y="102"/>
                    </a:lnTo>
                    <a:close/>
                  </a:path>
                </a:pathLst>
              </a:custGeom>
              <a:solidFill>
                <a:srgbClr val="2CC6DD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6" name="Freeform 8"/>
              <p:cNvSpPr>
                <a:spLocks/>
              </p:cNvSpPr>
              <p:nvPr/>
            </p:nvSpPr>
            <p:spPr bwMode="auto">
              <a:xfrm>
                <a:off x="4097" y="3098"/>
                <a:ext cx="98" cy="76"/>
              </a:xfrm>
              <a:custGeom>
                <a:avLst/>
                <a:gdLst>
                  <a:gd name="T0" fmla="*/ 77 w 98"/>
                  <a:gd name="T1" fmla="*/ 76 h 76"/>
                  <a:gd name="T2" fmla="*/ 48 w 98"/>
                  <a:gd name="T3" fmla="*/ 69 h 76"/>
                  <a:gd name="T4" fmla="*/ 45 w 98"/>
                  <a:gd name="T5" fmla="*/ 60 h 76"/>
                  <a:gd name="T6" fmla="*/ 27 w 98"/>
                  <a:gd name="T7" fmla="*/ 71 h 76"/>
                  <a:gd name="T8" fmla="*/ 9 w 98"/>
                  <a:gd name="T9" fmla="*/ 73 h 76"/>
                  <a:gd name="T10" fmla="*/ 5 w 98"/>
                  <a:gd name="T11" fmla="*/ 69 h 76"/>
                  <a:gd name="T12" fmla="*/ 7 w 98"/>
                  <a:gd name="T13" fmla="*/ 49 h 76"/>
                  <a:gd name="T14" fmla="*/ 0 w 98"/>
                  <a:gd name="T15" fmla="*/ 34 h 76"/>
                  <a:gd name="T16" fmla="*/ 20 w 98"/>
                  <a:gd name="T17" fmla="*/ 32 h 76"/>
                  <a:gd name="T18" fmla="*/ 30 w 98"/>
                  <a:gd name="T19" fmla="*/ 14 h 76"/>
                  <a:gd name="T20" fmla="*/ 43 w 98"/>
                  <a:gd name="T21" fmla="*/ 17 h 76"/>
                  <a:gd name="T22" fmla="*/ 47 w 98"/>
                  <a:gd name="T23" fmla="*/ 9 h 76"/>
                  <a:gd name="T24" fmla="*/ 74 w 98"/>
                  <a:gd name="T25" fmla="*/ 0 h 76"/>
                  <a:gd name="T26" fmla="*/ 82 w 98"/>
                  <a:gd name="T27" fmla="*/ 15 h 76"/>
                  <a:gd name="T28" fmla="*/ 82 w 98"/>
                  <a:gd name="T29" fmla="*/ 27 h 76"/>
                  <a:gd name="T30" fmla="*/ 98 w 98"/>
                  <a:gd name="T31" fmla="*/ 39 h 76"/>
                  <a:gd name="T32" fmla="*/ 92 w 98"/>
                  <a:gd name="T33" fmla="*/ 51 h 76"/>
                  <a:gd name="T34" fmla="*/ 96 w 98"/>
                  <a:gd name="T35" fmla="*/ 60 h 76"/>
                  <a:gd name="T36" fmla="*/ 88 w 98"/>
                  <a:gd name="T37" fmla="*/ 74 h 76"/>
                  <a:gd name="T38" fmla="*/ 77 w 98"/>
                  <a:gd name="T39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8" h="76">
                    <a:moveTo>
                      <a:pt x="77" y="76"/>
                    </a:moveTo>
                    <a:lnTo>
                      <a:pt x="48" y="69"/>
                    </a:lnTo>
                    <a:lnTo>
                      <a:pt x="45" y="60"/>
                    </a:lnTo>
                    <a:lnTo>
                      <a:pt x="27" y="71"/>
                    </a:lnTo>
                    <a:lnTo>
                      <a:pt x="9" y="73"/>
                    </a:lnTo>
                    <a:lnTo>
                      <a:pt x="5" y="69"/>
                    </a:lnTo>
                    <a:lnTo>
                      <a:pt x="7" y="49"/>
                    </a:lnTo>
                    <a:lnTo>
                      <a:pt x="0" y="34"/>
                    </a:lnTo>
                    <a:lnTo>
                      <a:pt x="20" y="32"/>
                    </a:lnTo>
                    <a:lnTo>
                      <a:pt x="30" y="14"/>
                    </a:lnTo>
                    <a:lnTo>
                      <a:pt x="43" y="17"/>
                    </a:lnTo>
                    <a:lnTo>
                      <a:pt x="47" y="9"/>
                    </a:lnTo>
                    <a:lnTo>
                      <a:pt x="74" y="0"/>
                    </a:lnTo>
                    <a:lnTo>
                      <a:pt x="82" y="15"/>
                    </a:lnTo>
                    <a:lnTo>
                      <a:pt x="82" y="27"/>
                    </a:lnTo>
                    <a:lnTo>
                      <a:pt x="98" y="39"/>
                    </a:lnTo>
                    <a:lnTo>
                      <a:pt x="92" y="51"/>
                    </a:lnTo>
                    <a:lnTo>
                      <a:pt x="96" y="60"/>
                    </a:lnTo>
                    <a:lnTo>
                      <a:pt x="88" y="74"/>
                    </a:lnTo>
                    <a:lnTo>
                      <a:pt x="77" y="7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7" name="Freeform 9"/>
              <p:cNvSpPr>
                <a:spLocks/>
              </p:cNvSpPr>
              <p:nvPr/>
            </p:nvSpPr>
            <p:spPr bwMode="auto">
              <a:xfrm>
                <a:off x="4121" y="3307"/>
                <a:ext cx="56" cy="40"/>
              </a:xfrm>
              <a:custGeom>
                <a:avLst/>
                <a:gdLst>
                  <a:gd name="T0" fmla="*/ 26 w 56"/>
                  <a:gd name="T1" fmla="*/ 40 h 40"/>
                  <a:gd name="T2" fmla="*/ 19 w 56"/>
                  <a:gd name="T3" fmla="*/ 35 h 40"/>
                  <a:gd name="T4" fmla="*/ 2 w 56"/>
                  <a:gd name="T5" fmla="*/ 36 h 40"/>
                  <a:gd name="T6" fmla="*/ 0 w 56"/>
                  <a:gd name="T7" fmla="*/ 20 h 40"/>
                  <a:gd name="T8" fmla="*/ 12 w 56"/>
                  <a:gd name="T9" fmla="*/ 16 h 40"/>
                  <a:gd name="T10" fmla="*/ 15 w 56"/>
                  <a:gd name="T11" fmla="*/ 9 h 40"/>
                  <a:gd name="T12" fmla="*/ 23 w 56"/>
                  <a:gd name="T13" fmla="*/ 0 h 40"/>
                  <a:gd name="T14" fmla="*/ 35 w 56"/>
                  <a:gd name="T15" fmla="*/ 0 h 40"/>
                  <a:gd name="T16" fmla="*/ 35 w 56"/>
                  <a:gd name="T17" fmla="*/ 0 h 40"/>
                  <a:gd name="T18" fmla="*/ 49 w 56"/>
                  <a:gd name="T19" fmla="*/ 7 h 40"/>
                  <a:gd name="T20" fmla="*/ 56 w 56"/>
                  <a:gd name="T21" fmla="*/ 18 h 40"/>
                  <a:gd name="T22" fmla="*/ 56 w 56"/>
                  <a:gd name="T23" fmla="*/ 18 h 40"/>
                  <a:gd name="T24" fmla="*/ 56 w 56"/>
                  <a:gd name="T25" fmla="*/ 18 h 40"/>
                  <a:gd name="T26" fmla="*/ 56 w 56"/>
                  <a:gd name="T27" fmla="*/ 18 h 40"/>
                  <a:gd name="T28" fmla="*/ 56 w 56"/>
                  <a:gd name="T29" fmla="*/ 18 h 40"/>
                  <a:gd name="T30" fmla="*/ 47 w 56"/>
                  <a:gd name="T31" fmla="*/ 21 h 40"/>
                  <a:gd name="T32" fmla="*/ 44 w 56"/>
                  <a:gd name="T33" fmla="*/ 32 h 40"/>
                  <a:gd name="T34" fmla="*/ 42 w 56"/>
                  <a:gd name="T35" fmla="*/ 38 h 40"/>
                  <a:gd name="T36" fmla="*/ 33 w 56"/>
                  <a:gd name="T37" fmla="*/ 31 h 40"/>
                  <a:gd name="T38" fmla="*/ 26 w 56"/>
                  <a:gd name="T3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6" h="40">
                    <a:moveTo>
                      <a:pt x="26" y="40"/>
                    </a:moveTo>
                    <a:lnTo>
                      <a:pt x="19" y="35"/>
                    </a:lnTo>
                    <a:lnTo>
                      <a:pt x="2" y="36"/>
                    </a:lnTo>
                    <a:lnTo>
                      <a:pt x="0" y="20"/>
                    </a:lnTo>
                    <a:lnTo>
                      <a:pt x="12" y="16"/>
                    </a:lnTo>
                    <a:lnTo>
                      <a:pt x="15" y="9"/>
                    </a:lnTo>
                    <a:lnTo>
                      <a:pt x="23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49" y="7"/>
                    </a:lnTo>
                    <a:lnTo>
                      <a:pt x="56" y="18"/>
                    </a:lnTo>
                    <a:lnTo>
                      <a:pt x="56" y="18"/>
                    </a:lnTo>
                    <a:lnTo>
                      <a:pt x="56" y="18"/>
                    </a:lnTo>
                    <a:lnTo>
                      <a:pt x="56" y="18"/>
                    </a:lnTo>
                    <a:lnTo>
                      <a:pt x="56" y="18"/>
                    </a:lnTo>
                    <a:lnTo>
                      <a:pt x="47" y="21"/>
                    </a:lnTo>
                    <a:lnTo>
                      <a:pt x="44" y="32"/>
                    </a:lnTo>
                    <a:lnTo>
                      <a:pt x="42" y="38"/>
                    </a:lnTo>
                    <a:lnTo>
                      <a:pt x="33" y="31"/>
                    </a:lnTo>
                    <a:lnTo>
                      <a:pt x="26" y="4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8" name="Freeform 10"/>
              <p:cNvSpPr>
                <a:spLocks/>
              </p:cNvSpPr>
              <p:nvPr/>
            </p:nvSpPr>
            <p:spPr bwMode="auto">
              <a:xfrm>
                <a:off x="3714" y="3253"/>
                <a:ext cx="34" cy="49"/>
              </a:xfrm>
              <a:custGeom>
                <a:avLst/>
                <a:gdLst>
                  <a:gd name="T0" fmla="*/ 13 w 34"/>
                  <a:gd name="T1" fmla="*/ 49 h 49"/>
                  <a:gd name="T2" fmla="*/ 6 w 34"/>
                  <a:gd name="T3" fmla="*/ 47 h 49"/>
                  <a:gd name="T4" fmla="*/ 11 w 34"/>
                  <a:gd name="T5" fmla="*/ 29 h 49"/>
                  <a:gd name="T6" fmla="*/ 2 w 34"/>
                  <a:gd name="T7" fmla="*/ 27 h 49"/>
                  <a:gd name="T8" fmla="*/ 0 w 34"/>
                  <a:gd name="T9" fmla="*/ 0 h 49"/>
                  <a:gd name="T10" fmla="*/ 18 w 34"/>
                  <a:gd name="T11" fmla="*/ 21 h 49"/>
                  <a:gd name="T12" fmla="*/ 34 w 34"/>
                  <a:gd name="T13" fmla="*/ 30 h 49"/>
                  <a:gd name="T14" fmla="*/ 26 w 34"/>
                  <a:gd name="T15" fmla="*/ 39 h 49"/>
                  <a:gd name="T16" fmla="*/ 15 w 34"/>
                  <a:gd name="T17" fmla="*/ 42 h 49"/>
                  <a:gd name="T18" fmla="*/ 13 w 34"/>
                  <a:gd name="T1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49">
                    <a:moveTo>
                      <a:pt x="13" y="49"/>
                    </a:moveTo>
                    <a:lnTo>
                      <a:pt x="6" y="47"/>
                    </a:lnTo>
                    <a:lnTo>
                      <a:pt x="11" y="29"/>
                    </a:lnTo>
                    <a:lnTo>
                      <a:pt x="2" y="27"/>
                    </a:lnTo>
                    <a:lnTo>
                      <a:pt x="0" y="0"/>
                    </a:lnTo>
                    <a:lnTo>
                      <a:pt x="18" y="21"/>
                    </a:lnTo>
                    <a:lnTo>
                      <a:pt x="34" y="30"/>
                    </a:lnTo>
                    <a:lnTo>
                      <a:pt x="26" y="39"/>
                    </a:lnTo>
                    <a:lnTo>
                      <a:pt x="15" y="42"/>
                    </a:lnTo>
                    <a:lnTo>
                      <a:pt x="13" y="4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9" name="Freeform 11"/>
              <p:cNvSpPr>
                <a:spLocks/>
              </p:cNvSpPr>
              <p:nvPr/>
            </p:nvSpPr>
            <p:spPr bwMode="auto">
              <a:xfrm>
                <a:off x="3867" y="3118"/>
                <a:ext cx="63" cy="57"/>
              </a:xfrm>
              <a:custGeom>
                <a:avLst/>
                <a:gdLst>
                  <a:gd name="T0" fmla="*/ 34 w 63"/>
                  <a:gd name="T1" fmla="*/ 57 h 57"/>
                  <a:gd name="T2" fmla="*/ 25 w 63"/>
                  <a:gd name="T3" fmla="*/ 51 h 57"/>
                  <a:gd name="T4" fmla="*/ 21 w 63"/>
                  <a:gd name="T5" fmla="*/ 39 h 57"/>
                  <a:gd name="T6" fmla="*/ 0 w 63"/>
                  <a:gd name="T7" fmla="*/ 30 h 57"/>
                  <a:gd name="T8" fmla="*/ 7 w 63"/>
                  <a:gd name="T9" fmla="*/ 15 h 57"/>
                  <a:gd name="T10" fmla="*/ 27 w 63"/>
                  <a:gd name="T11" fmla="*/ 13 h 57"/>
                  <a:gd name="T12" fmla="*/ 34 w 63"/>
                  <a:gd name="T13" fmla="*/ 0 h 57"/>
                  <a:gd name="T14" fmla="*/ 43 w 63"/>
                  <a:gd name="T15" fmla="*/ 9 h 57"/>
                  <a:gd name="T16" fmla="*/ 63 w 63"/>
                  <a:gd name="T17" fmla="*/ 23 h 57"/>
                  <a:gd name="T18" fmla="*/ 57 w 63"/>
                  <a:gd name="T19" fmla="*/ 38 h 57"/>
                  <a:gd name="T20" fmla="*/ 62 w 63"/>
                  <a:gd name="T21" fmla="*/ 46 h 57"/>
                  <a:gd name="T22" fmla="*/ 34 w 63"/>
                  <a:gd name="T2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" h="57">
                    <a:moveTo>
                      <a:pt x="34" y="57"/>
                    </a:moveTo>
                    <a:lnTo>
                      <a:pt x="25" y="51"/>
                    </a:lnTo>
                    <a:lnTo>
                      <a:pt x="21" y="39"/>
                    </a:lnTo>
                    <a:lnTo>
                      <a:pt x="0" y="30"/>
                    </a:lnTo>
                    <a:lnTo>
                      <a:pt x="7" y="15"/>
                    </a:lnTo>
                    <a:lnTo>
                      <a:pt x="27" y="13"/>
                    </a:lnTo>
                    <a:lnTo>
                      <a:pt x="34" y="0"/>
                    </a:lnTo>
                    <a:lnTo>
                      <a:pt x="43" y="9"/>
                    </a:lnTo>
                    <a:lnTo>
                      <a:pt x="63" y="23"/>
                    </a:lnTo>
                    <a:lnTo>
                      <a:pt x="57" y="38"/>
                    </a:lnTo>
                    <a:lnTo>
                      <a:pt x="62" y="46"/>
                    </a:lnTo>
                    <a:lnTo>
                      <a:pt x="34" y="5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0" name="Freeform 12"/>
              <p:cNvSpPr>
                <a:spLocks noEditPoints="1"/>
              </p:cNvSpPr>
              <p:nvPr/>
            </p:nvSpPr>
            <p:spPr bwMode="auto">
              <a:xfrm>
                <a:off x="3501" y="3288"/>
                <a:ext cx="32" cy="60"/>
              </a:xfrm>
              <a:custGeom>
                <a:avLst/>
                <a:gdLst>
                  <a:gd name="T0" fmla="*/ 28 w 32"/>
                  <a:gd name="T1" fmla="*/ 31 h 60"/>
                  <a:gd name="T2" fmla="*/ 21 w 32"/>
                  <a:gd name="T3" fmla="*/ 30 h 60"/>
                  <a:gd name="T4" fmla="*/ 20 w 32"/>
                  <a:gd name="T5" fmla="*/ 27 h 60"/>
                  <a:gd name="T6" fmla="*/ 18 w 32"/>
                  <a:gd name="T7" fmla="*/ 19 h 60"/>
                  <a:gd name="T8" fmla="*/ 19 w 32"/>
                  <a:gd name="T9" fmla="*/ 7 h 60"/>
                  <a:gd name="T10" fmla="*/ 19 w 32"/>
                  <a:gd name="T11" fmla="*/ 2 h 60"/>
                  <a:gd name="T12" fmla="*/ 21 w 32"/>
                  <a:gd name="T13" fmla="*/ 0 h 60"/>
                  <a:gd name="T14" fmla="*/ 23 w 32"/>
                  <a:gd name="T15" fmla="*/ 0 h 60"/>
                  <a:gd name="T16" fmla="*/ 27 w 32"/>
                  <a:gd name="T17" fmla="*/ 6 h 60"/>
                  <a:gd name="T18" fmla="*/ 32 w 32"/>
                  <a:gd name="T19" fmla="*/ 14 h 60"/>
                  <a:gd name="T20" fmla="*/ 31 w 32"/>
                  <a:gd name="T21" fmla="*/ 20 h 60"/>
                  <a:gd name="T22" fmla="*/ 30 w 32"/>
                  <a:gd name="T23" fmla="*/ 22 h 60"/>
                  <a:gd name="T24" fmla="*/ 28 w 32"/>
                  <a:gd name="T25" fmla="*/ 31 h 60"/>
                  <a:gd name="T26" fmla="*/ 5 w 32"/>
                  <a:gd name="T27" fmla="*/ 40 h 60"/>
                  <a:gd name="T28" fmla="*/ 3 w 32"/>
                  <a:gd name="T29" fmla="*/ 37 h 60"/>
                  <a:gd name="T30" fmla="*/ 0 w 32"/>
                  <a:gd name="T31" fmla="*/ 29 h 60"/>
                  <a:gd name="T32" fmla="*/ 0 w 32"/>
                  <a:gd name="T33" fmla="*/ 26 h 60"/>
                  <a:gd name="T34" fmla="*/ 0 w 32"/>
                  <a:gd name="T35" fmla="*/ 21 h 60"/>
                  <a:gd name="T36" fmla="*/ 3 w 32"/>
                  <a:gd name="T37" fmla="*/ 17 h 60"/>
                  <a:gd name="T38" fmla="*/ 7 w 32"/>
                  <a:gd name="T39" fmla="*/ 16 h 60"/>
                  <a:gd name="T40" fmla="*/ 10 w 32"/>
                  <a:gd name="T41" fmla="*/ 17 h 60"/>
                  <a:gd name="T42" fmla="*/ 13 w 32"/>
                  <a:gd name="T43" fmla="*/ 25 h 60"/>
                  <a:gd name="T44" fmla="*/ 13 w 32"/>
                  <a:gd name="T45" fmla="*/ 32 h 60"/>
                  <a:gd name="T46" fmla="*/ 11 w 32"/>
                  <a:gd name="T47" fmla="*/ 37 h 60"/>
                  <a:gd name="T48" fmla="*/ 5 w 32"/>
                  <a:gd name="T49" fmla="*/ 40 h 60"/>
                  <a:gd name="T50" fmla="*/ 23 w 32"/>
                  <a:gd name="T51" fmla="*/ 60 h 60"/>
                  <a:gd name="T52" fmla="*/ 18 w 32"/>
                  <a:gd name="T53" fmla="*/ 58 h 60"/>
                  <a:gd name="T54" fmla="*/ 15 w 32"/>
                  <a:gd name="T55" fmla="*/ 55 h 60"/>
                  <a:gd name="T56" fmla="*/ 13 w 32"/>
                  <a:gd name="T57" fmla="*/ 49 h 60"/>
                  <a:gd name="T58" fmla="*/ 13 w 32"/>
                  <a:gd name="T59" fmla="*/ 43 h 60"/>
                  <a:gd name="T60" fmla="*/ 14 w 32"/>
                  <a:gd name="T61" fmla="*/ 40 h 60"/>
                  <a:gd name="T62" fmla="*/ 21 w 32"/>
                  <a:gd name="T63" fmla="*/ 35 h 60"/>
                  <a:gd name="T64" fmla="*/ 28 w 32"/>
                  <a:gd name="T65" fmla="*/ 41 h 60"/>
                  <a:gd name="T66" fmla="*/ 23 w 32"/>
                  <a:gd name="T6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2" h="60">
                    <a:moveTo>
                      <a:pt x="28" y="31"/>
                    </a:moveTo>
                    <a:lnTo>
                      <a:pt x="21" y="30"/>
                    </a:lnTo>
                    <a:lnTo>
                      <a:pt x="20" y="27"/>
                    </a:lnTo>
                    <a:lnTo>
                      <a:pt x="18" y="19"/>
                    </a:lnTo>
                    <a:lnTo>
                      <a:pt x="19" y="7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7" y="6"/>
                    </a:lnTo>
                    <a:lnTo>
                      <a:pt x="32" y="14"/>
                    </a:lnTo>
                    <a:lnTo>
                      <a:pt x="31" y="20"/>
                    </a:lnTo>
                    <a:lnTo>
                      <a:pt x="30" y="22"/>
                    </a:lnTo>
                    <a:lnTo>
                      <a:pt x="28" y="31"/>
                    </a:lnTo>
                    <a:close/>
                    <a:moveTo>
                      <a:pt x="5" y="40"/>
                    </a:moveTo>
                    <a:lnTo>
                      <a:pt x="3" y="37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3" y="17"/>
                    </a:lnTo>
                    <a:lnTo>
                      <a:pt x="7" y="16"/>
                    </a:lnTo>
                    <a:lnTo>
                      <a:pt x="10" y="17"/>
                    </a:lnTo>
                    <a:lnTo>
                      <a:pt x="13" y="25"/>
                    </a:lnTo>
                    <a:lnTo>
                      <a:pt x="13" y="32"/>
                    </a:lnTo>
                    <a:lnTo>
                      <a:pt x="11" y="37"/>
                    </a:lnTo>
                    <a:lnTo>
                      <a:pt x="5" y="40"/>
                    </a:lnTo>
                    <a:close/>
                    <a:moveTo>
                      <a:pt x="23" y="60"/>
                    </a:moveTo>
                    <a:lnTo>
                      <a:pt x="18" y="58"/>
                    </a:lnTo>
                    <a:lnTo>
                      <a:pt x="15" y="55"/>
                    </a:lnTo>
                    <a:lnTo>
                      <a:pt x="13" y="49"/>
                    </a:lnTo>
                    <a:lnTo>
                      <a:pt x="13" y="43"/>
                    </a:lnTo>
                    <a:lnTo>
                      <a:pt x="14" y="40"/>
                    </a:lnTo>
                    <a:lnTo>
                      <a:pt x="21" y="35"/>
                    </a:lnTo>
                    <a:lnTo>
                      <a:pt x="28" y="41"/>
                    </a:lnTo>
                    <a:lnTo>
                      <a:pt x="23" y="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1" name="Freeform 13"/>
              <p:cNvSpPr>
                <a:spLocks/>
              </p:cNvSpPr>
              <p:nvPr/>
            </p:nvSpPr>
            <p:spPr bwMode="auto">
              <a:xfrm>
                <a:off x="3298" y="3340"/>
                <a:ext cx="27" cy="41"/>
              </a:xfrm>
              <a:custGeom>
                <a:avLst/>
                <a:gdLst>
                  <a:gd name="T0" fmla="*/ 7 w 27"/>
                  <a:gd name="T1" fmla="*/ 41 h 41"/>
                  <a:gd name="T2" fmla="*/ 4 w 27"/>
                  <a:gd name="T3" fmla="*/ 38 h 41"/>
                  <a:gd name="T4" fmla="*/ 3 w 27"/>
                  <a:gd name="T5" fmla="*/ 33 h 41"/>
                  <a:gd name="T6" fmla="*/ 3 w 27"/>
                  <a:gd name="T7" fmla="*/ 27 h 41"/>
                  <a:gd name="T8" fmla="*/ 5 w 27"/>
                  <a:gd name="T9" fmla="*/ 22 h 41"/>
                  <a:gd name="T10" fmla="*/ 6 w 27"/>
                  <a:gd name="T11" fmla="*/ 19 h 41"/>
                  <a:gd name="T12" fmla="*/ 2 w 27"/>
                  <a:gd name="T13" fmla="*/ 16 h 41"/>
                  <a:gd name="T14" fmla="*/ 0 w 27"/>
                  <a:gd name="T15" fmla="*/ 15 h 41"/>
                  <a:gd name="T16" fmla="*/ 0 w 27"/>
                  <a:gd name="T17" fmla="*/ 11 h 41"/>
                  <a:gd name="T18" fmla="*/ 3 w 27"/>
                  <a:gd name="T19" fmla="*/ 8 h 41"/>
                  <a:gd name="T20" fmla="*/ 10 w 27"/>
                  <a:gd name="T21" fmla="*/ 7 h 41"/>
                  <a:gd name="T22" fmla="*/ 16 w 27"/>
                  <a:gd name="T23" fmla="*/ 3 h 41"/>
                  <a:gd name="T24" fmla="*/ 20 w 27"/>
                  <a:gd name="T25" fmla="*/ 0 h 41"/>
                  <a:gd name="T26" fmla="*/ 22 w 27"/>
                  <a:gd name="T27" fmla="*/ 0 h 41"/>
                  <a:gd name="T28" fmla="*/ 21 w 27"/>
                  <a:gd name="T29" fmla="*/ 2 h 41"/>
                  <a:gd name="T30" fmla="*/ 27 w 27"/>
                  <a:gd name="T31" fmla="*/ 20 h 41"/>
                  <a:gd name="T32" fmla="*/ 24 w 27"/>
                  <a:gd name="T33" fmla="*/ 35 h 41"/>
                  <a:gd name="T34" fmla="*/ 20 w 27"/>
                  <a:gd name="T35" fmla="*/ 35 h 41"/>
                  <a:gd name="T36" fmla="*/ 18 w 27"/>
                  <a:gd name="T37" fmla="*/ 33 h 41"/>
                  <a:gd name="T38" fmla="*/ 15 w 27"/>
                  <a:gd name="T39" fmla="*/ 34 h 41"/>
                  <a:gd name="T40" fmla="*/ 12 w 27"/>
                  <a:gd name="T41" fmla="*/ 41 h 41"/>
                  <a:gd name="T42" fmla="*/ 7 w 27"/>
                  <a:gd name="T4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7" h="41">
                    <a:moveTo>
                      <a:pt x="7" y="41"/>
                    </a:moveTo>
                    <a:lnTo>
                      <a:pt x="4" y="38"/>
                    </a:lnTo>
                    <a:lnTo>
                      <a:pt x="3" y="33"/>
                    </a:lnTo>
                    <a:lnTo>
                      <a:pt x="3" y="27"/>
                    </a:lnTo>
                    <a:lnTo>
                      <a:pt x="5" y="22"/>
                    </a:lnTo>
                    <a:lnTo>
                      <a:pt x="6" y="19"/>
                    </a:lnTo>
                    <a:lnTo>
                      <a:pt x="2" y="16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10" y="7"/>
                    </a:lnTo>
                    <a:lnTo>
                      <a:pt x="16" y="3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1" y="2"/>
                    </a:lnTo>
                    <a:lnTo>
                      <a:pt x="27" y="20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8" y="33"/>
                    </a:lnTo>
                    <a:lnTo>
                      <a:pt x="15" y="34"/>
                    </a:lnTo>
                    <a:lnTo>
                      <a:pt x="12" y="41"/>
                    </a:lnTo>
                    <a:lnTo>
                      <a:pt x="7" y="4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2" name="Freeform 14"/>
              <p:cNvSpPr>
                <a:spLocks/>
              </p:cNvSpPr>
              <p:nvPr/>
            </p:nvSpPr>
            <p:spPr bwMode="auto">
              <a:xfrm>
                <a:off x="4554" y="2846"/>
                <a:ext cx="63" cy="72"/>
              </a:xfrm>
              <a:custGeom>
                <a:avLst/>
                <a:gdLst>
                  <a:gd name="T0" fmla="*/ 31 w 63"/>
                  <a:gd name="T1" fmla="*/ 72 h 72"/>
                  <a:gd name="T2" fmla="*/ 19 w 63"/>
                  <a:gd name="T3" fmla="*/ 68 h 72"/>
                  <a:gd name="T4" fmla="*/ 11 w 63"/>
                  <a:gd name="T5" fmla="*/ 59 h 72"/>
                  <a:gd name="T6" fmla="*/ 25 w 63"/>
                  <a:gd name="T7" fmla="*/ 55 h 72"/>
                  <a:gd name="T8" fmla="*/ 17 w 63"/>
                  <a:gd name="T9" fmla="*/ 50 h 72"/>
                  <a:gd name="T10" fmla="*/ 15 w 63"/>
                  <a:gd name="T11" fmla="*/ 40 h 72"/>
                  <a:gd name="T12" fmla="*/ 0 w 63"/>
                  <a:gd name="T13" fmla="*/ 35 h 72"/>
                  <a:gd name="T14" fmla="*/ 4 w 63"/>
                  <a:gd name="T15" fmla="*/ 16 h 72"/>
                  <a:gd name="T16" fmla="*/ 16 w 63"/>
                  <a:gd name="T17" fmla="*/ 21 h 72"/>
                  <a:gd name="T18" fmla="*/ 20 w 63"/>
                  <a:gd name="T19" fmla="*/ 17 h 72"/>
                  <a:gd name="T20" fmla="*/ 17 w 63"/>
                  <a:gd name="T21" fmla="*/ 0 h 72"/>
                  <a:gd name="T22" fmla="*/ 34 w 63"/>
                  <a:gd name="T23" fmla="*/ 5 h 72"/>
                  <a:gd name="T24" fmla="*/ 34 w 63"/>
                  <a:gd name="T25" fmla="*/ 17 h 72"/>
                  <a:gd name="T26" fmla="*/ 44 w 63"/>
                  <a:gd name="T27" fmla="*/ 18 h 72"/>
                  <a:gd name="T28" fmla="*/ 47 w 63"/>
                  <a:gd name="T29" fmla="*/ 29 h 72"/>
                  <a:gd name="T30" fmla="*/ 58 w 63"/>
                  <a:gd name="T31" fmla="*/ 38 h 72"/>
                  <a:gd name="T32" fmla="*/ 63 w 63"/>
                  <a:gd name="T33" fmla="*/ 46 h 72"/>
                  <a:gd name="T34" fmla="*/ 58 w 63"/>
                  <a:gd name="T35" fmla="*/ 64 h 72"/>
                  <a:gd name="T36" fmla="*/ 44 w 63"/>
                  <a:gd name="T37" fmla="*/ 72 h 72"/>
                  <a:gd name="T38" fmla="*/ 31 w 63"/>
                  <a:gd name="T3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3" h="72">
                    <a:moveTo>
                      <a:pt x="31" y="72"/>
                    </a:moveTo>
                    <a:lnTo>
                      <a:pt x="19" y="68"/>
                    </a:lnTo>
                    <a:lnTo>
                      <a:pt x="11" y="59"/>
                    </a:lnTo>
                    <a:lnTo>
                      <a:pt x="25" y="55"/>
                    </a:lnTo>
                    <a:lnTo>
                      <a:pt x="17" y="50"/>
                    </a:lnTo>
                    <a:lnTo>
                      <a:pt x="15" y="40"/>
                    </a:lnTo>
                    <a:lnTo>
                      <a:pt x="0" y="35"/>
                    </a:lnTo>
                    <a:lnTo>
                      <a:pt x="4" y="16"/>
                    </a:lnTo>
                    <a:lnTo>
                      <a:pt x="16" y="21"/>
                    </a:lnTo>
                    <a:lnTo>
                      <a:pt x="20" y="17"/>
                    </a:lnTo>
                    <a:lnTo>
                      <a:pt x="17" y="0"/>
                    </a:lnTo>
                    <a:lnTo>
                      <a:pt x="34" y="5"/>
                    </a:lnTo>
                    <a:lnTo>
                      <a:pt x="34" y="17"/>
                    </a:lnTo>
                    <a:lnTo>
                      <a:pt x="44" y="18"/>
                    </a:lnTo>
                    <a:lnTo>
                      <a:pt x="47" y="29"/>
                    </a:lnTo>
                    <a:lnTo>
                      <a:pt x="58" y="38"/>
                    </a:lnTo>
                    <a:lnTo>
                      <a:pt x="63" y="46"/>
                    </a:lnTo>
                    <a:lnTo>
                      <a:pt x="58" y="64"/>
                    </a:lnTo>
                    <a:lnTo>
                      <a:pt x="44" y="72"/>
                    </a:lnTo>
                    <a:lnTo>
                      <a:pt x="31" y="7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3" name="Freeform 15"/>
              <p:cNvSpPr>
                <a:spLocks/>
              </p:cNvSpPr>
              <p:nvPr/>
            </p:nvSpPr>
            <p:spPr bwMode="auto">
              <a:xfrm>
                <a:off x="3696" y="857"/>
                <a:ext cx="440" cy="353"/>
              </a:xfrm>
              <a:custGeom>
                <a:avLst/>
                <a:gdLst>
                  <a:gd name="T0" fmla="*/ 327 w 440"/>
                  <a:gd name="T1" fmla="*/ 343 h 353"/>
                  <a:gd name="T2" fmla="*/ 305 w 440"/>
                  <a:gd name="T3" fmla="*/ 331 h 353"/>
                  <a:gd name="T4" fmla="*/ 257 w 440"/>
                  <a:gd name="T5" fmla="*/ 339 h 353"/>
                  <a:gd name="T6" fmla="*/ 242 w 440"/>
                  <a:gd name="T7" fmla="*/ 336 h 353"/>
                  <a:gd name="T8" fmla="*/ 237 w 440"/>
                  <a:gd name="T9" fmla="*/ 305 h 353"/>
                  <a:gd name="T10" fmla="*/ 224 w 440"/>
                  <a:gd name="T11" fmla="*/ 286 h 353"/>
                  <a:gd name="T12" fmla="*/ 215 w 440"/>
                  <a:gd name="T13" fmla="*/ 270 h 353"/>
                  <a:gd name="T14" fmla="*/ 203 w 440"/>
                  <a:gd name="T15" fmla="*/ 268 h 353"/>
                  <a:gd name="T16" fmla="*/ 196 w 440"/>
                  <a:gd name="T17" fmla="*/ 257 h 353"/>
                  <a:gd name="T18" fmla="*/ 179 w 440"/>
                  <a:gd name="T19" fmla="*/ 253 h 353"/>
                  <a:gd name="T20" fmla="*/ 166 w 440"/>
                  <a:gd name="T21" fmla="*/ 251 h 353"/>
                  <a:gd name="T22" fmla="*/ 156 w 440"/>
                  <a:gd name="T23" fmla="*/ 240 h 353"/>
                  <a:gd name="T24" fmla="*/ 135 w 440"/>
                  <a:gd name="T25" fmla="*/ 238 h 353"/>
                  <a:gd name="T26" fmla="*/ 123 w 440"/>
                  <a:gd name="T27" fmla="*/ 209 h 353"/>
                  <a:gd name="T28" fmla="*/ 105 w 440"/>
                  <a:gd name="T29" fmla="*/ 195 h 353"/>
                  <a:gd name="T30" fmla="*/ 77 w 440"/>
                  <a:gd name="T31" fmla="*/ 173 h 353"/>
                  <a:gd name="T32" fmla="*/ 76 w 440"/>
                  <a:gd name="T33" fmla="*/ 153 h 353"/>
                  <a:gd name="T34" fmla="*/ 62 w 440"/>
                  <a:gd name="T35" fmla="*/ 140 h 353"/>
                  <a:gd name="T36" fmla="*/ 30 w 440"/>
                  <a:gd name="T37" fmla="*/ 114 h 353"/>
                  <a:gd name="T38" fmla="*/ 33 w 440"/>
                  <a:gd name="T39" fmla="*/ 96 h 353"/>
                  <a:gd name="T40" fmla="*/ 25 w 440"/>
                  <a:gd name="T41" fmla="*/ 81 h 353"/>
                  <a:gd name="T42" fmla="*/ 6 w 440"/>
                  <a:gd name="T43" fmla="*/ 68 h 353"/>
                  <a:gd name="T44" fmla="*/ 19 w 440"/>
                  <a:gd name="T45" fmla="*/ 48 h 353"/>
                  <a:gd name="T46" fmla="*/ 57 w 440"/>
                  <a:gd name="T47" fmla="*/ 56 h 353"/>
                  <a:gd name="T48" fmla="*/ 48 w 440"/>
                  <a:gd name="T49" fmla="*/ 30 h 353"/>
                  <a:gd name="T50" fmla="*/ 59 w 440"/>
                  <a:gd name="T51" fmla="*/ 13 h 353"/>
                  <a:gd name="T52" fmla="*/ 113 w 440"/>
                  <a:gd name="T53" fmla="*/ 13 h 353"/>
                  <a:gd name="T54" fmla="*/ 160 w 440"/>
                  <a:gd name="T55" fmla="*/ 117 h 353"/>
                  <a:gd name="T56" fmla="*/ 175 w 440"/>
                  <a:gd name="T57" fmla="*/ 176 h 353"/>
                  <a:gd name="T58" fmla="*/ 217 w 440"/>
                  <a:gd name="T59" fmla="*/ 186 h 353"/>
                  <a:gd name="T60" fmla="*/ 253 w 440"/>
                  <a:gd name="T61" fmla="*/ 205 h 353"/>
                  <a:gd name="T62" fmla="*/ 306 w 440"/>
                  <a:gd name="T63" fmla="*/ 187 h 353"/>
                  <a:gd name="T64" fmla="*/ 318 w 440"/>
                  <a:gd name="T65" fmla="*/ 156 h 353"/>
                  <a:gd name="T66" fmla="*/ 339 w 440"/>
                  <a:gd name="T67" fmla="*/ 155 h 353"/>
                  <a:gd name="T68" fmla="*/ 356 w 440"/>
                  <a:gd name="T69" fmla="*/ 166 h 353"/>
                  <a:gd name="T70" fmla="*/ 365 w 440"/>
                  <a:gd name="T71" fmla="*/ 184 h 353"/>
                  <a:gd name="T72" fmla="*/ 417 w 440"/>
                  <a:gd name="T73" fmla="*/ 211 h 353"/>
                  <a:gd name="T74" fmla="*/ 429 w 440"/>
                  <a:gd name="T75" fmla="*/ 235 h 353"/>
                  <a:gd name="T76" fmla="*/ 406 w 440"/>
                  <a:gd name="T77" fmla="*/ 282 h 353"/>
                  <a:gd name="T78" fmla="*/ 348 w 440"/>
                  <a:gd name="T79" fmla="*/ 346 h 353"/>
                  <a:gd name="T80" fmla="*/ 327 w 440"/>
                  <a:gd name="T81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40" h="353">
                    <a:moveTo>
                      <a:pt x="327" y="353"/>
                    </a:moveTo>
                    <a:lnTo>
                      <a:pt x="327" y="343"/>
                    </a:lnTo>
                    <a:lnTo>
                      <a:pt x="313" y="341"/>
                    </a:lnTo>
                    <a:lnTo>
                      <a:pt x="305" y="331"/>
                    </a:lnTo>
                    <a:lnTo>
                      <a:pt x="262" y="332"/>
                    </a:lnTo>
                    <a:lnTo>
                      <a:pt x="257" y="339"/>
                    </a:lnTo>
                    <a:lnTo>
                      <a:pt x="245" y="343"/>
                    </a:lnTo>
                    <a:lnTo>
                      <a:pt x="242" y="336"/>
                    </a:lnTo>
                    <a:lnTo>
                      <a:pt x="244" y="312"/>
                    </a:lnTo>
                    <a:lnTo>
                      <a:pt x="237" y="305"/>
                    </a:lnTo>
                    <a:lnTo>
                      <a:pt x="237" y="296"/>
                    </a:lnTo>
                    <a:lnTo>
                      <a:pt x="224" y="286"/>
                    </a:lnTo>
                    <a:lnTo>
                      <a:pt x="214" y="277"/>
                    </a:lnTo>
                    <a:lnTo>
                      <a:pt x="215" y="270"/>
                    </a:lnTo>
                    <a:lnTo>
                      <a:pt x="209" y="270"/>
                    </a:lnTo>
                    <a:lnTo>
                      <a:pt x="203" y="268"/>
                    </a:lnTo>
                    <a:lnTo>
                      <a:pt x="196" y="261"/>
                    </a:lnTo>
                    <a:lnTo>
                      <a:pt x="196" y="257"/>
                    </a:lnTo>
                    <a:lnTo>
                      <a:pt x="187" y="257"/>
                    </a:lnTo>
                    <a:lnTo>
                      <a:pt x="179" y="253"/>
                    </a:lnTo>
                    <a:lnTo>
                      <a:pt x="173" y="245"/>
                    </a:lnTo>
                    <a:lnTo>
                      <a:pt x="166" y="251"/>
                    </a:lnTo>
                    <a:lnTo>
                      <a:pt x="167" y="240"/>
                    </a:lnTo>
                    <a:lnTo>
                      <a:pt x="156" y="240"/>
                    </a:lnTo>
                    <a:lnTo>
                      <a:pt x="147" y="242"/>
                    </a:lnTo>
                    <a:lnTo>
                      <a:pt x="135" y="238"/>
                    </a:lnTo>
                    <a:lnTo>
                      <a:pt x="131" y="222"/>
                    </a:lnTo>
                    <a:lnTo>
                      <a:pt x="123" y="209"/>
                    </a:lnTo>
                    <a:lnTo>
                      <a:pt x="105" y="204"/>
                    </a:lnTo>
                    <a:lnTo>
                      <a:pt x="105" y="195"/>
                    </a:lnTo>
                    <a:lnTo>
                      <a:pt x="97" y="184"/>
                    </a:lnTo>
                    <a:lnTo>
                      <a:pt x="77" y="173"/>
                    </a:lnTo>
                    <a:lnTo>
                      <a:pt x="77" y="158"/>
                    </a:lnTo>
                    <a:lnTo>
                      <a:pt x="76" y="153"/>
                    </a:lnTo>
                    <a:lnTo>
                      <a:pt x="67" y="153"/>
                    </a:lnTo>
                    <a:lnTo>
                      <a:pt x="62" y="140"/>
                    </a:lnTo>
                    <a:lnTo>
                      <a:pt x="40" y="114"/>
                    </a:lnTo>
                    <a:lnTo>
                      <a:pt x="30" y="114"/>
                    </a:lnTo>
                    <a:lnTo>
                      <a:pt x="26" y="100"/>
                    </a:lnTo>
                    <a:lnTo>
                      <a:pt x="33" y="96"/>
                    </a:lnTo>
                    <a:lnTo>
                      <a:pt x="31" y="88"/>
                    </a:lnTo>
                    <a:lnTo>
                      <a:pt x="25" y="81"/>
                    </a:lnTo>
                    <a:lnTo>
                      <a:pt x="18" y="71"/>
                    </a:lnTo>
                    <a:lnTo>
                      <a:pt x="6" y="68"/>
                    </a:lnTo>
                    <a:lnTo>
                      <a:pt x="0" y="64"/>
                    </a:lnTo>
                    <a:lnTo>
                      <a:pt x="19" y="48"/>
                    </a:lnTo>
                    <a:lnTo>
                      <a:pt x="50" y="75"/>
                    </a:lnTo>
                    <a:lnTo>
                      <a:pt x="57" y="56"/>
                    </a:lnTo>
                    <a:lnTo>
                      <a:pt x="52" y="51"/>
                    </a:lnTo>
                    <a:lnTo>
                      <a:pt x="48" y="30"/>
                    </a:lnTo>
                    <a:lnTo>
                      <a:pt x="50" y="23"/>
                    </a:lnTo>
                    <a:lnTo>
                      <a:pt x="59" y="13"/>
                    </a:lnTo>
                    <a:lnTo>
                      <a:pt x="79" y="0"/>
                    </a:lnTo>
                    <a:lnTo>
                      <a:pt x="113" y="13"/>
                    </a:lnTo>
                    <a:lnTo>
                      <a:pt x="160" y="107"/>
                    </a:lnTo>
                    <a:lnTo>
                      <a:pt x="160" y="117"/>
                    </a:lnTo>
                    <a:lnTo>
                      <a:pt x="173" y="144"/>
                    </a:lnTo>
                    <a:lnTo>
                      <a:pt x="175" y="176"/>
                    </a:lnTo>
                    <a:lnTo>
                      <a:pt x="191" y="168"/>
                    </a:lnTo>
                    <a:lnTo>
                      <a:pt x="217" y="186"/>
                    </a:lnTo>
                    <a:lnTo>
                      <a:pt x="242" y="187"/>
                    </a:lnTo>
                    <a:lnTo>
                      <a:pt x="253" y="205"/>
                    </a:lnTo>
                    <a:lnTo>
                      <a:pt x="282" y="189"/>
                    </a:lnTo>
                    <a:lnTo>
                      <a:pt x="306" y="187"/>
                    </a:lnTo>
                    <a:lnTo>
                      <a:pt x="312" y="175"/>
                    </a:lnTo>
                    <a:lnTo>
                      <a:pt x="318" y="156"/>
                    </a:lnTo>
                    <a:lnTo>
                      <a:pt x="328" y="151"/>
                    </a:lnTo>
                    <a:lnTo>
                      <a:pt x="339" y="155"/>
                    </a:lnTo>
                    <a:lnTo>
                      <a:pt x="348" y="168"/>
                    </a:lnTo>
                    <a:lnTo>
                      <a:pt x="356" y="166"/>
                    </a:lnTo>
                    <a:lnTo>
                      <a:pt x="355" y="176"/>
                    </a:lnTo>
                    <a:lnTo>
                      <a:pt x="365" y="184"/>
                    </a:lnTo>
                    <a:lnTo>
                      <a:pt x="400" y="198"/>
                    </a:lnTo>
                    <a:lnTo>
                      <a:pt x="417" y="211"/>
                    </a:lnTo>
                    <a:lnTo>
                      <a:pt x="425" y="232"/>
                    </a:lnTo>
                    <a:lnTo>
                      <a:pt x="429" y="235"/>
                    </a:lnTo>
                    <a:lnTo>
                      <a:pt x="440" y="279"/>
                    </a:lnTo>
                    <a:lnTo>
                      <a:pt x="406" y="282"/>
                    </a:lnTo>
                    <a:lnTo>
                      <a:pt x="380" y="298"/>
                    </a:lnTo>
                    <a:lnTo>
                      <a:pt x="348" y="346"/>
                    </a:lnTo>
                    <a:lnTo>
                      <a:pt x="342" y="347"/>
                    </a:lnTo>
                    <a:lnTo>
                      <a:pt x="327" y="3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4" name="Freeform 16"/>
              <p:cNvSpPr>
                <a:spLocks noEditPoints="1"/>
              </p:cNvSpPr>
              <p:nvPr/>
            </p:nvSpPr>
            <p:spPr bwMode="auto">
              <a:xfrm>
                <a:off x="3993" y="3374"/>
                <a:ext cx="45" cy="64"/>
              </a:xfrm>
              <a:custGeom>
                <a:avLst/>
                <a:gdLst>
                  <a:gd name="T0" fmla="*/ 24 w 45"/>
                  <a:gd name="T1" fmla="*/ 64 h 64"/>
                  <a:gd name="T2" fmla="*/ 21 w 45"/>
                  <a:gd name="T3" fmla="*/ 61 h 64"/>
                  <a:gd name="T4" fmla="*/ 19 w 45"/>
                  <a:gd name="T5" fmla="*/ 59 h 64"/>
                  <a:gd name="T6" fmla="*/ 17 w 45"/>
                  <a:gd name="T7" fmla="*/ 59 h 64"/>
                  <a:gd name="T8" fmla="*/ 0 w 45"/>
                  <a:gd name="T9" fmla="*/ 41 h 64"/>
                  <a:gd name="T10" fmla="*/ 2 w 45"/>
                  <a:gd name="T11" fmla="*/ 22 h 64"/>
                  <a:gd name="T12" fmla="*/ 4 w 45"/>
                  <a:gd name="T13" fmla="*/ 13 h 64"/>
                  <a:gd name="T14" fmla="*/ 9 w 45"/>
                  <a:gd name="T15" fmla="*/ 13 h 64"/>
                  <a:gd name="T16" fmla="*/ 18 w 45"/>
                  <a:gd name="T17" fmla="*/ 0 h 64"/>
                  <a:gd name="T18" fmla="*/ 35 w 45"/>
                  <a:gd name="T19" fmla="*/ 6 h 64"/>
                  <a:gd name="T20" fmla="*/ 39 w 45"/>
                  <a:gd name="T21" fmla="*/ 34 h 64"/>
                  <a:gd name="T22" fmla="*/ 45 w 45"/>
                  <a:gd name="T23" fmla="*/ 31 h 64"/>
                  <a:gd name="T24" fmla="*/ 45 w 45"/>
                  <a:gd name="T25" fmla="*/ 57 h 64"/>
                  <a:gd name="T26" fmla="*/ 43 w 45"/>
                  <a:gd name="T27" fmla="*/ 57 h 64"/>
                  <a:gd name="T28" fmla="*/ 37 w 45"/>
                  <a:gd name="T29" fmla="*/ 59 h 64"/>
                  <a:gd name="T30" fmla="*/ 27 w 45"/>
                  <a:gd name="T31" fmla="*/ 64 h 64"/>
                  <a:gd name="T32" fmla="*/ 24 w 45"/>
                  <a:gd name="T33" fmla="*/ 64 h 64"/>
                  <a:gd name="T34" fmla="*/ 34 w 45"/>
                  <a:gd name="T35" fmla="*/ 49 h 64"/>
                  <a:gd name="T36" fmla="*/ 40 w 45"/>
                  <a:gd name="T37" fmla="*/ 40 h 64"/>
                  <a:gd name="T38" fmla="*/ 31 w 45"/>
                  <a:gd name="T39" fmla="*/ 33 h 64"/>
                  <a:gd name="T40" fmla="*/ 22 w 45"/>
                  <a:gd name="T41" fmla="*/ 36 h 64"/>
                  <a:gd name="T42" fmla="*/ 23 w 45"/>
                  <a:gd name="T43" fmla="*/ 42 h 64"/>
                  <a:gd name="T44" fmla="*/ 26 w 45"/>
                  <a:gd name="T45" fmla="*/ 48 h 64"/>
                  <a:gd name="T46" fmla="*/ 34 w 45"/>
                  <a:gd name="T47" fmla="*/ 4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64">
                    <a:moveTo>
                      <a:pt x="24" y="64"/>
                    </a:moveTo>
                    <a:lnTo>
                      <a:pt x="21" y="61"/>
                    </a:lnTo>
                    <a:lnTo>
                      <a:pt x="19" y="59"/>
                    </a:lnTo>
                    <a:lnTo>
                      <a:pt x="17" y="59"/>
                    </a:lnTo>
                    <a:lnTo>
                      <a:pt x="0" y="41"/>
                    </a:lnTo>
                    <a:lnTo>
                      <a:pt x="2" y="22"/>
                    </a:lnTo>
                    <a:lnTo>
                      <a:pt x="4" y="13"/>
                    </a:lnTo>
                    <a:lnTo>
                      <a:pt x="9" y="13"/>
                    </a:lnTo>
                    <a:lnTo>
                      <a:pt x="18" y="0"/>
                    </a:lnTo>
                    <a:lnTo>
                      <a:pt x="35" y="6"/>
                    </a:lnTo>
                    <a:lnTo>
                      <a:pt x="39" y="34"/>
                    </a:lnTo>
                    <a:lnTo>
                      <a:pt x="45" y="31"/>
                    </a:lnTo>
                    <a:lnTo>
                      <a:pt x="45" y="57"/>
                    </a:lnTo>
                    <a:lnTo>
                      <a:pt x="43" y="57"/>
                    </a:lnTo>
                    <a:lnTo>
                      <a:pt x="37" y="59"/>
                    </a:lnTo>
                    <a:lnTo>
                      <a:pt x="27" y="64"/>
                    </a:lnTo>
                    <a:lnTo>
                      <a:pt x="24" y="64"/>
                    </a:lnTo>
                    <a:close/>
                    <a:moveTo>
                      <a:pt x="34" y="49"/>
                    </a:moveTo>
                    <a:lnTo>
                      <a:pt x="40" y="40"/>
                    </a:lnTo>
                    <a:lnTo>
                      <a:pt x="31" y="33"/>
                    </a:lnTo>
                    <a:lnTo>
                      <a:pt x="22" y="36"/>
                    </a:lnTo>
                    <a:lnTo>
                      <a:pt x="23" y="42"/>
                    </a:lnTo>
                    <a:lnTo>
                      <a:pt x="26" y="48"/>
                    </a:lnTo>
                    <a:lnTo>
                      <a:pt x="34" y="4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5" name="Freeform 17"/>
              <p:cNvSpPr>
                <a:spLocks/>
              </p:cNvSpPr>
              <p:nvPr/>
            </p:nvSpPr>
            <p:spPr bwMode="auto">
              <a:xfrm>
                <a:off x="3642" y="3092"/>
                <a:ext cx="55" cy="121"/>
              </a:xfrm>
              <a:custGeom>
                <a:avLst/>
                <a:gdLst>
                  <a:gd name="T0" fmla="*/ 40 w 55"/>
                  <a:gd name="T1" fmla="*/ 121 h 121"/>
                  <a:gd name="T2" fmla="*/ 36 w 55"/>
                  <a:gd name="T3" fmla="*/ 112 h 121"/>
                  <a:gd name="T4" fmla="*/ 17 w 55"/>
                  <a:gd name="T5" fmla="*/ 111 h 121"/>
                  <a:gd name="T6" fmla="*/ 14 w 55"/>
                  <a:gd name="T7" fmla="*/ 90 h 121"/>
                  <a:gd name="T8" fmla="*/ 0 w 55"/>
                  <a:gd name="T9" fmla="*/ 80 h 121"/>
                  <a:gd name="T10" fmla="*/ 31 w 55"/>
                  <a:gd name="T11" fmla="*/ 73 h 121"/>
                  <a:gd name="T12" fmla="*/ 29 w 55"/>
                  <a:gd name="T13" fmla="*/ 62 h 121"/>
                  <a:gd name="T14" fmla="*/ 6 w 55"/>
                  <a:gd name="T15" fmla="*/ 42 h 121"/>
                  <a:gd name="T16" fmla="*/ 17 w 55"/>
                  <a:gd name="T17" fmla="*/ 35 h 121"/>
                  <a:gd name="T18" fmla="*/ 10 w 55"/>
                  <a:gd name="T19" fmla="*/ 0 h 121"/>
                  <a:gd name="T20" fmla="*/ 30 w 55"/>
                  <a:gd name="T21" fmla="*/ 2 h 121"/>
                  <a:gd name="T22" fmla="*/ 43 w 55"/>
                  <a:gd name="T23" fmla="*/ 12 h 121"/>
                  <a:gd name="T24" fmla="*/ 50 w 55"/>
                  <a:gd name="T25" fmla="*/ 15 h 121"/>
                  <a:gd name="T26" fmla="*/ 44 w 55"/>
                  <a:gd name="T27" fmla="*/ 26 h 121"/>
                  <a:gd name="T28" fmla="*/ 53 w 55"/>
                  <a:gd name="T29" fmla="*/ 43 h 121"/>
                  <a:gd name="T30" fmla="*/ 55 w 55"/>
                  <a:gd name="T31" fmla="*/ 56 h 121"/>
                  <a:gd name="T32" fmla="*/ 55 w 55"/>
                  <a:gd name="T33" fmla="*/ 107 h 121"/>
                  <a:gd name="T34" fmla="*/ 40 w 55"/>
                  <a:gd name="T35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5" h="121">
                    <a:moveTo>
                      <a:pt x="40" y="121"/>
                    </a:moveTo>
                    <a:lnTo>
                      <a:pt x="36" y="112"/>
                    </a:lnTo>
                    <a:lnTo>
                      <a:pt x="17" y="111"/>
                    </a:lnTo>
                    <a:lnTo>
                      <a:pt x="14" y="90"/>
                    </a:lnTo>
                    <a:lnTo>
                      <a:pt x="0" y="80"/>
                    </a:lnTo>
                    <a:lnTo>
                      <a:pt x="31" y="73"/>
                    </a:lnTo>
                    <a:lnTo>
                      <a:pt x="29" y="62"/>
                    </a:lnTo>
                    <a:lnTo>
                      <a:pt x="6" y="42"/>
                    </a:lnTo>
                    <a:lnTo>
                      <a:pt x="17" y="35"/>
                    </a:lnTo>
                    <a:lnTo>
                      <a:pt x="10" y="0"/>
                    </a:lnTo>
                    <a:lnTo>
                      <a:pt x="30" y="2"/>
                    </a:lnTo>
                    <a:lnTo>
                      <a:pt x="43" y="12"/>
                    </a:lnTo>
                    <a:lnTo>
                      <a:pt x="50" y="15"/>
                    </a:lnTo>
                    <a:lnTo>
                      <a:pt x="44" y="26"/>
                    </a:lnTo>
                    <a:lnTo>
                      <a:pt x="53" y="43"/>
                    </a:lnTo>
                    <a:lnTo>
                      <a:pt x="55" y="56"/>
                    </a:lnTo>
                    <a:lnTo>
                      <a:pt x="55" y="107"/>
                    </a:lnTo>
                    <a:lnTo>
                      <a:pt x="40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6" name="Freeform 18"/>
              <p:cNvSpPr>
                <a:spLocks/>
              </p:cNvSpPr>
              <p:nvPr/>
            </p:nvSpPr>
            <p:spPr bwMode="auto">
              <a:xfrm>
                <a:off x="3593" y="3047"/>
                <a:ext cx="66" cy="87"/>
              </a:xfrm>
              <a:custGeom>
                <a:avLst/>
                <a:gdLst>
                  <a:gd name="T0" fmla="*/ 55 w 66"/>
                  <a:gd name="T1" fmla="*/ 87 h 87"/>
                  <a:gd name="T2" fmla="*/ 25 w 66"/>
                  <a:gd name="T3" fmla="*/ 84 h 87"/>
                  <a:gd name="T4" fmla="*/ 0 w 66"/>
                  <a:gd name="T5" fmla="*/ 58 h 87"/>
                  <a:gd name="T6" fmla="*/ 1 w 66"/>
                  <a:gd name="T7" fmla="*/ 54 h 87"/>
                  <a:gd name="T8" fmla="*/ 2 w 66"/>
                  <a:gd name="T9" fmla="*/ 53 h 87"/>
                  <a:gd name="T10" fmla="*/ 6 w 66"/>
                  <a:gd name="T11" fmla="*/ 53 h 87"/>
                  <a:gd name="T12" fmla="*/ 8 w 66"/>
                  <a:gd name="T13" fmla="*/ 56 h 87"/>
                  <a:gd name="T14" fmla="*/ 14 w 66"/>
                  <a:gd name="T15" fmla="*/ 54 h 87"/>
                  <a:gd name="T16" fmla="*/ 13 w 66"/>
                  <a:gd name="T17" fmla="*/ 50 h 87"/>
                  <a:gd name="T18" fmla="*/ 11 w 66"/>
                  <a:gd name="T19" fmla="*/ 46 h 87"/>
                  <a:gd name="T20" fmla="*/ 11 w 66"/>
                  <a:gd name="T21" fmla="*/ 44 h 87"/>
                  <a:gd name="T22" fmla="*/ 14 w 66"/>
                  <a:gd name="T23" fmla="*/ 38 h 87"/>
                  <a:gd name="T24" fmla="*/ 15 w 66"/>
                  <a:gd name="T25" fmla="*/ 34 h 87"/>
                  <a:gd name="T26" fmla="*/ 15 w 66"/>
                  <a:gd name="T27" fmla="*/ 24 h 87"/>
                  <a:gd name="T28" fmla="*/ 13 w 66"/>
                  <a:gd name="T29" fmla="*/ 16 h 87"/>
                  <a:gd name="T30" fmla="*/ 7 w 66"/>
                  <a:gd name="T31" fmla="*/ 5 h 87"/>
                  <a:gd name="T32" fmla="*/ 8 w 66"/>
                  <a:gd name="T33" fmla="*/ 0 h 87"/>
                  <a:gd name="T34" fmla="*/ 16 w 66"/>
                  <a:gd name="T35" fmla="*/ 0 h 87"/>
                  <a:gd name="T36" fmla="*/ 23 w 66"/>
                  <a:gd name="T37" fmla="*/ 8 h 87"/>
                  <a:gd name="T38" fmla="*/ 33 w 66"/>
                  <a:gd name="T39" fmla="*/ 8 h 87"/>
                  <a:gd name="T40" fmla="*/ 40 w 66"/>
                  <a:gd name="T41" fmla="*/ 17 h 87"/>
                  <a:gd name="T42" fmla="*/ 48 w 66"/>
                  <a:gd name="T43" fmla="*/ 33 h 87"/>
                  <a:gd name="T44" fmla="*/ 59 w 66"/>
                  <a:gd name="T45" fmla="*/ 45 h 87"/>
                  <a:gd name="T46" fmla="*/ 66 w 66"/>
                  <a:gd name="T47" fmla="*/ 80 h 87"/>
                  <a:gd name="T48" fmla="*/ 55 w 66"/>
                  <a:gd name="T49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87">
                    <a:moveTo>
                      <a:pt x="55" y="87"/>
                    </a:moveTo>
                    <a:lnTo>
                      <a:pt x="25" y="84"/>
                    </a:lnTo>
                    <a:lnTo>
                      <a:pt x="0" y="58"/>
                    </a:lnTo>
                    <a:lnTo>
                      <a:pt x="1" y="54"/>
                    </a:lnTo>
                    <a:lnTo>
                      <a:pt x="2" y="53"/>
                    </a:lnTo>
                    <a:lnTo>
                      <a:pt x="6" y="53"/>
                    </a:lnTo>
                    <a:lnTo>
                      <a:pt x="8" y="56"/>
                    </a:lnTo>
                    <a:lnTo>
                      <a:pt x="14" y="54"/>
                    </a:lnTo>
                    <a:lnTo>
                      <a:pt x="13" y="50"/>
                    </a:lnTo>
                    <a:lnTo>
                      <a:pt x="11" y="46"/>
                    </a:lnTo>
                    <a:lnTo>
                      <a:pt x="11" y="44"/>
                    </a:lnTo>
                    <a:lnTo>
                      <a:pt x="14" y="38"/>
                    </a:lnTo>
                    <a:lnTo>
                      <a:pt x="15" y="34"/>
                    </a:lnTo>
                    <a:lnTo>
                      <a:pt x="15" y="24"/>
                    </a:lnTo>
                    <a:lnTo>
                      <a:pt x="13" y="16"/>
                    </a:lnTo>
                    <a:lnTo>
                      <a:pt x="7" y="5"/>
                    </a:lnTo>
                    <a:lnTo>
                      <a:pt x="8" y="0"/>
                    </a:lnTo>
                    <a:lnTo>
                      <a:pt x="16" y="0"/>
                    </a:lnTo>
                    <a:lnTo>
                      <a:pt x="23" y="8"/>
                    </a:lnTo>
                    <a:lnTo>
                      <a:pt x="33" y="8"/>
                    </a:lnTo>
                    <a:lnTo>
                      <a:pt x="40" y="17"/>
                    </a:lnTo>
                    <a:lnTo>
                      <a:pt x="48" y="33"/>
                    </a:lnTo>
                    <a:lnTo>
                      <a:pt x="59" y="45"/>
                    </a:lnTo>
                    <a:lnTo>
                      <a:pt x="66" y="80"/>
                    </a:lnTo>
                    <a:lnTo>
                      <a:pt x="55" y="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7" name="Freeform 19"/>
              <p:cNvSpPr>
                <a:spLocks/>
              </p:cNvSpPr>
              <p:nvPr/>
            </p:nvSpPr>
            <p:spPr bwMode="auto">
              <a:xfrm>
                <a:off x="3865" y="2493"/>
                <a:ext cx="60" cy="60"/>
              </a:xfrm>
              <a:custGeom>
                <a:avLst/>
                <a:gdLst>
                  <a:gd name="T0" fmla="*/ 27 w 60"/>
                  <a:gd name="T1" fmla="*/ 60 h 60"/>
                  <a:gd name="T2" fmla="*/ 1 w 60"/>
                  <a:gd name="T3" fmla="*/ 41 h 60"/>
                  <a:gd name="T4" fmla="*/ 0 w 60"/>
                  <a:gd name="T5" fmla="*/ 26 h 60"/>
                  <a:gd name="T6" fmla="*/ 8 w 60"/>
                  <a:gd name="T7" fmla="*/ 6 h 60"/>
                  <a:gd name="T8" fmla="*/ 25 w 60"/>
                  <a:gd name="T9" fmla="*/ 0 h 60"/>
                  <a:gd name="T10" fmla="*/ 43 w 60"/>
                  <a:gd name="T11" fmla="*/ 9 h 60"/>
                  <a:gd name="T12" fmla="*/ 60 w 60"/>
                  <a:gd name="T13" fmla="*/ 34 h 60"/>
                  <a:gd name="T14" fmla="*/ 60 w 60"/>
                  <a:gd name="T15" fmla="*/ 52 h 60"/>
                  <a:gd name="T16" fmla="*/ 47 w 60"/>
                  <a:gd name="T17" fmla="*/ 56 h 60"/>
                  <a:gd name="T18" fmla="*/ 42 w 60"/>
                  <a:gd name="T19" fmla="*/ 51 h 60"/>
                  <a:gd name="T20" fmla="*/ 27 w 60"/>
                  <a:gd name="T2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60">
                    <a:moveTo>
                      <a:pt x="27" y="60"/>
                    </a:moveTo>
                    <a:lnTo>
                      <a:pt x="1" y="41"/>
                    </a:lnTo>
                    <a:lnTo>
                      <a:pt x="0" y="26"/>
                    </a:lnTo>
                    <a:lnTo>
                      <a:pt x="8" y="6"/>
                    </a:lnTo>
                    <a:lnTo>
                      <a:pt x="25" y="0"/>
                    </a:lnTo>
                    <a:lnTo>
                      <a:pt x="43" y="9"/>
                    </a:lnTo>
                    <a:lnTo>
                      <a:pt x="60" y="34"/>
                    </a:lnTo>
                    <a:lnTo>
                      <a:pt x="60" y="52"/>
                    </a:lnTo>
                    <a:lnTo>
                      <a:pt x="47" y="56"/>
                    </a:lnTo>
                    <a:lnTo>
                      <a:pt x="42" y="51"/>
                    </a:lnTo>
                    <a:lnTo>
                      <a:pt x="27" y="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8" name="Freeform 20"/>
              <p:cNvSpPr>
                <a:spLocks/>
              </p:cNvSpPr>
              <p:nvPr/>
            </p:nvSpPr>
            <p:spPr bwMode="auto">
              <a:xfrm>
                <a:off x="3342" y="3323"/>
                <a:ext cx="34" cy="51"/>
              </a:xfrm>
              <a:custGeom>
                <a:avLst/>
                <a:gdLst>
                  <a:gd name="T0" fmla="*/ 5 w 34"/>
                  <a:gd name="T1" fmla="*/ 51 h 51"/>
                  <a:gd name="T2" fmla="*/ 0 w 34"/>
                  <a:gd name="T3" fmla="*/ 29 h 51"/>
                  <a:gd name="T4" fmla="*/ 5 w 34"/>
                  <a:gd name="T5" fmla="*/ 13 h 51"/>
                  <a:gd name="T6" fmla="*/ 5 w 34"/>
                  <a:gd name="T7" fmla="*/ 20 h 51"/>
                  <a:gd name="T8" fmla="*/ 5 w 34"/>
                  <a:gd name="T9" fmla="*/ 28 h 51"/>
                  <a:gd name="T10" fmla="*/ 10 w 34"/>
                  <a:gd name="T11" fmla="*/ 28 h 51"/>
                  <a:gd name="T12" fmla="*/ 13 w 34"/>
                  <a:gd name="T13" fmla="*/ 24 h 51"/>
                  <a:gd name="T14" fmla="*/ 13 w 34"/>
                  <a:gd name="T15" fmla="*/ 22 h 51"/>
                  <a:gd name="T16" fmla="*/ 15 w 34"/>
                  <a:gd name="T17" fmla="*/ 13 h 51"/>
                  <a:gd name="T18" fmla="*/ 25 w 34"/>
                  <a:gd name="T19" fmla="*/ 0 h 51"/>
                  <a:gd name="T20" fmla="*/ 34 w 34"/>
                  <a:gd name="T21" fmla="*/ 6 h 51"/>
                  <a:gd name="T22" fmla="*/ 23 w 34"/>
                  <a:gd name="T23" fmla="*/ 23 h 51"/>
                  <a:gd name="T24" fmla="*/ 31 w 34"/>
                  <a:gd name="T25" fmla="*/ 42 h 51"/>
                  <a:gd name="T26" fmla="*/ 31 w 34"/>
                  <a:gd name="T27" fmla="*/ 45 h 51"/>
                  <a:gd name="T28" fmla="*/ 30 w 34"/>
                  <a:gd name="T29" fmla="*/ 45 h 51"/>
                  <a:gd name="T30" fmla="*/ 27 w 34"/>
                  <a:gd name="T31" fmla="*/ 48 h 51"/>
                  <a:gd name="T32" fmla="*/ 27 w 34"/>
                  <a:gd name="T33" fmla="*/ 50 h 51"/>
                  <a:gd name="T34" fmla="*/ 17 w 34"/>
                  <a:gd name="T35" fmla="*/ 46 h 51"/>
                  <a:gd name="T36" fmla="*/ 5 w 34"/>
                  <a:gd name="T3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" h="51">
                    <a:moveTo>
                      <a:pt x="5" y="51"/>
                    </a:moveTo>
                    <a:lnTo>
                      <a:pt x="0" y="29"/>
                    </a:lnTo>
                    <a:lnTo>
                      <a:pt x="5" y="13"/>
                    </a:lnTo>
                    <a:lnTo>
                      <a:pt x="5" y="20"/>
                    </a:lnTo>
                    <a:lnTo>
                      <a:pt x="5" y="28"/>
                    </a:lnTo>
                    <a:lnTo>
                      <a:pt x="10" y="28"/>
                    </a:lnTo>
                    <a:lnTo>
                      <a:pt x="13" y="24"/>
                    </a:lnTo>
                    <a:lnTo>
                      <a:pt x="13" y="22"/>
                    </a:lnTo>
                    <a:lnTo>
                      <a:pt x="15" y="13"/>
                    </a:lnTo>
                    <a:lnTo>
                      <a:pt x="25" y="0"/>
                    </a:lnTo>
                    <a:lnTo>
                      <a:pt x="34" y="6"/>
                    </a:lnTo>
                    <a:lnTo>
                      <a:pt x="23" y="23"/>
                    </a:lnTo>
                    <a:lnTo>
                      <a:pt x="31" y="42"/>
                    </a:lnTo>
                    <a:lnTo>
                      <a:pt x="31" y="45"/>
                    </a:lnTo>
                    <a:lnTo>
                      <a:pt x="30" y="45"/>
                    </a:lnTo>
                    <a:lnTo>
                      <a:pt x="27" y="48"/>
                    </a:lnTo>
                    <a:lnTo>
                      <a:pt x="27" y="50"/>
                    </a:lnTo>
                    <a:lnTo>
                      <a:pt x="17" y="46"/>
                    </a:lnTo>
                    <a:lnTo>
                      <a:pt x="5" y="5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9" name="Freeform 21"/>
              <p:cNvSpPr>
                <a:spLocks/>
              </p:cNvSpPr>
              <p:nvPr/>
            </p:nvSpPr>
            <p:spPr bwMode="auto">
              <a:xfrm>
                <a:off x="3861" y="3188"/>
                <a:ext cx="49" cy="64"/>
              </a:xfrm>
              <a:custGeom>
                <a:avLst/>
                <a:gdLst>
                  <a:gd name="T0" fmla="*/ 20 w 49"/>
                  <a:gd name="T1" fmla="*/ 64 h 64"/>
                  <a:gd name="T2" fmla="*/ 8 w 49"/>
                  <a:gd name="T3" fmla="*/ 60 h 64"/>
                  <a:gd name="T4" fmla="*/ 10 w 49"/>
                  <a:gd name="T5" fmla="*/ 22 h 64"/>
                  <a:gd name="T6" fmla="*/ 4 w 49"/>
                  <a:gd name="T7" fmla="*/ 15 h 64"/>
                  <a:gd name="T8" fmla="*/ 0 w 49"/>
                  <a:gd name="T9" fmla="*/ 11 h 64"/>
                  <a:gd name="T10" fmla="*/ 11 w 49"/>
                  <a:gd name="T11" fmla="*/ 4 h 64"/>
                  <a:gd name="T12" fmla="*/ 33 w 49"/>
                  <a:gd name="T13" fmla="*/ 0 h 64"/>
                  <a:gd name="T14" fmla="*/ 49 w 49"/>
                  <a:gd name="T15" fmla="*/ 20 h 64"/>
                  <a:gd name="T16" fmla="*/ 38 w 49"/>
                  <a:gd name="T17" fmla="*/ 20 h 64"/>
                  <a:gd name="T18" fmla="*/ 22 w 49"/>
                  <a:gd name="T19" fmla="*/ 37 h 64"/>
                  <a:gd name="T20" fmla="*/ 29 w 49"/>
                  <a:gd name="T21" fmla="*/ 56 h 64"/>
                  <a:gd name="T22" fmla="*/ 20 w 49"/>
                  <a:gd name="T2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64">
                    <a:moveTo>
                      <a:pt x="20" y="64"/>
                    </a:moveTo>
                    <a:lnTo>
                      <a:pt x="8" y="60"/>
                    </a:lnTo>
                    <a:lnTo>
                      <a:pt x="10" y="22"/>
                    </a:lnTo>
                    <a:lnTo>
                      <a:pt x="4" y="15"/>
                    </a:lnTo>
                    <a:lnTo>
                      <a:pt x="0" y="11"/>
                    </a:lnTo>
                    <a:lnTo>
                      <a:pt x="11" y="4"/>
                    </a:lnTo>
                    <a:lnTo>
                      <a:pt x="33" y="0"/>
                    </a:lnTo>
                    <a:lnTo>
                      <a:pt x="49" y="20"/>
                    </a:lnTo>
                    <a:lnTo>
                      <a:pt x="38" y="20"/>
                    </a:lnTo>
                    <a:lnTo>
                      <a:pt x="22" y="37"/>
                    </a:lnTo>
                    <a:lnTo>
                      <a:pt x="29" y="56"/>
                    </a:lnTo>
                    <a:lnTo>
                      <a:pt x="20" y="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0" name="Freeform 22"/>
              <p:cNvSpPr>
                <a:spLocks noEditPoints="1"/>
              </p:cNvSpPr>
              <p:nvPr/>
            </p:nvSpPr>
            <p:spPr bwMode="auto">
              <a:xfrm>
                <a:off x="3407" y="3404"/>
                <a:ext cx="41" cy="35"/>
              </a:xfrm>
              <a:custGeom>
                <a:avLst/>
                <a:gdLst>
                  <a:gd name="T0" fmla="*/ 40 w 41"/>
                  <a:gd name="T1" fmla="*/ 10 h 35"/>
                  <a:gd name="T2" fmla="*/ 33 w 41"/>
                  <a:gd name="T3" fmla="*/ 10 h 35"/>
                  <a:gd name="T4" fmla="*/ 28 w 41"/>
                  <a:gd name="T5" fmla="*/ 8 h 35"/>
                  <a:gd name="T6" fmla="*/ 26 w 41"/>
                  <a:gd name="T7" fmla="*/ 6 h 35"/>
                  <a:gd name="T8" fmla="*/ 25 w 41"/>
                  <a:gd name="T9" fmla="*/ 3 h 35"/>
                  <a:gd name="T10" fmla="*/ 28 w 41"/>
                  <a:gd name="T11" fmla="*/ 0 h 35"/>
                  <a:gd name="T12" fmla="*/ 33 w 41"/>
                  <a:gd name="T13" fmla="*/ 0 h 35"/>
                  <a:gd name="T14" fmla="*/ 37 w 41"/>
                  <a:gd name="T15" fmla="*/ 2 h 35"/>
                  <a:gd name="T16" fmla="*/ 41 w 41"/>
                  <a:gd name="T17" fmla="*/ 5 h 35"/>
                  <a:gd name="T18" fmla="*/ 40 w 41"/>
                  <a:gd name="T19" fmla="*/ 10 h 35"/>
                  <a:gd name="T20" fmla="*/ 15 w 41"/>
                  <a:gd name="T21" fmla="*/ 35 h 35"/>
                  <a:gd name="T22" fmla="*/ 5 w 41"/>
                  <a:gd name="T23" fmla="*/ 34 h 35"/>
                  <a:gd name="T24" fmla="*/ 2 w 41"/>
                  <a:gd name="T25" fmla="*/ 33 h 35"/>
                  <a:gd name="T26" fmla="*/ 1 w 41"/>
                  <a:gd name="T27" fmla="*/ 32 h 35"/>
                  <a:gd name="T28" fmla="*/ 0 w 41"/>
                  <a:gd name="T29" fmla="*/ 31 h 35"/>
                  <a:gd name="T30" fmla="*/ 1 w 41"/>
                  <a:gd name="T31" fmla="*/ 29 h 35"/>
                  <a:gd name="T32" fmla="*/ 4 w 41"/>
                  <a:gd name="T33" fmla="*/ 25 h 35"/>
                  <a:gd name="T34" fmla="*/ 12 w 41"/>
                  <a:gd name="T35" fmla="*/ 20 h 35"/>
                  <a:gd name="T36" fmla="*/ 18 w 41"/>
                  <a:gd name="T37" fmla="*/ 17 h 35"/>
                  <a:gd name="T38" fmla="*/ 23 w 41"/>
                  <a:gd name="T39" fmla="*/ 15 h 35"/>
                  <a:gd name="T40" fmla="*/ 28 w 41"/>
                  <a:gd name="T41" fmla="*/ 15 h 35"/>
                  <a:gd name="T42" fmla="*/ 33 w 41"/>
                  <a:gd name="T43" fmla="*/ 16 h 35"/>
                  <a:gd name="T44" fmla="*/ 38 w 41"/>
                  <a:gd name="T45" fmla="*/ 19 h 35"/>
                  <a:gd name="T46" fmla="*/ 39 w 41"/>
                  <a:gd name="T47" fmla="*/ 21 h 35"/>
                  <a:gd name="T48" fmla="*/ 39 w 41"/>
                  <a:gd name="T49" fmla="*/ 25 h 35"/>
                  <a:gd name="T50" fmla="*/ 37 w 41"/>
                  <a:gd name="T51" fmla="*/ 28 h 35"/>
                  <a:gd name="T52" fmla="*/ 30 w 41"/>
                  <a:gd name="T53" fmla="*/ 31 h 35"/>
                  <a:gd name="T54" fmla="*/ 19 w 41"/>
                  <a:gd name="T55" fmla="*/ 34 h 35"/>
                  <a:gd name="T56" fmla="*/ 15 w 41"/>
                  <a:gd name="T5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1" h="35">
                    <a:moveTo>
                      <a:pt x="40" y="10"/>
                    </a:moveTo>
                    <a:lnTo>
                      <a:pt x="33" y="10"/>
                    </a:lnTo>
                    <a:lnTo>
                      <a:pt x="28" y="8"/>
                    </a:lnTo>
                    <a:lnTo>
                      <a:pt x="26" y="6"/>
                    </a:lnTo>
                    <a:lnTo>
                      <a:pt x="25" y="3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7" y="2"/>
                    </a:lnTo>
                    <a:lnTo>
                      <a:pt x="41" y="5"/>
                    </a:lnTo>
                    <a:lnTo>
                      <a:pt x="40" y="10"/>
                    </a:lnTo>
                    <a:close/>
                    <a:moveTo>
                      <a:pt x="15" y="35"/>
                    </a:moveTo>
                    <a:lnTo>
                      <a:pt x="5" y="34"/>
                    </a:lnTo>
                    <a:lnTo>
                      <a:pt x="2" y="33"/>
                    </a:lnTo>
                    <a:lnTo>
                      <a:pt x="1" y="32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4" y="25"/>
                    </a:lnTo>
                    <a:lnTo>
                      <a:pt x="12" y="20"/>
                    </a:lnTo>
                    <a:lnTo>
                      <a:pt x="18" y="17"/>
                    </a:lnTo>
                    <a:lnTo>
                      <a:pt x="23" y="15"/>
                    </a:lnTo>
                    <a:lnTo>
                      <a:pt x="28" y="15"/>
                    </a:lnTo>
                    <a:lnTo>
                      <a:pt x="33" y="16"/>
                    </a:lnTo>
                    <a:lnTo>
                      <a:pt x="38" y="19"/>
                    </a:lnTo>
                    <a:lnTo>
                      <a:pt x="39" y="21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0" y="31"/>
                    </a:lnTo>
                    <a:lnTo>
                      <a:pt x="19" y="34"/>
                    </a:lnTo>
                    <a:lnTo>
                      <a:pt x="1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1" name="Freeform 23"/>
              <p:cNvSpPr>
                <a:spLocks/>
              </p:cNvSpPr>
              <p:nvPr/>
            </p:nvSpPr>
            <p:spPr bwMode="auto">
              <a:xfrm>
                <a:off x="3342" y="3310"/>
                <a:ext cx="28" cy="26"/>
              </a:xfrm>
              <a:custGeom>
                <a:avLst/>
                <a:gdLst>
                  <a:gd name="T0" fmla="*/ 15 w 28"/>
                  <a:gd name="T1" fmla="*/ 26 h 26"/>
                  <a:gd name="T2" fmla="*/ 10 w 28"/>
                  <a:gd name="T3" fmla="*/ 22 h 26"/>
                  <a:gd name="T4" fmla="*/ 8 w 28"/>
                  <a:gd name="T5" fmla="*/ 20 h 26"/>
                  <a:gd name="T6" fmla="*/ 3 w 28"/>
                  <a:gd name="T7" fmla="*/ 20 h 26"/>
                  <a:gd name="T8" fmla="*/ 0 w 28"/>
                  <a:gd name="T9" fmla="*/ 18 h 26"/>
                  <a:gd name="T10" fmla="*/ 0 w 28"/>
                  <a:gd name="T11" fmla="*/ 16 h 26"/>
                  <a:gd name="T12" fmla="*/ 0 w 28"/>
                  <a:gd name="T13" fmla="*/ 14 h 26"/>
                  <a:gd name="T14" fmla="*/ 4 w 28"/>
                  <a:gd name="T15" fmla="*/ 8 h 26"/>
                  <a:gd name="T16" fmla="*/ 9 w 28"/>
                  <a:gd name="T17" fmla="*/ 3 h 26"/>
                  <a:gd name="T18" fmla="*/ 14 w 28"/>
                  <a:gd name="T19" fmla="*/ 0 h 26"/>
                  <a:gd name="T20" fmla="*/ 17 w 28"/>
                  <a:gd name="T21" fmla="*/ 0 h 26"/>
                  <a:gd name="T22" fmla="*/ 22 w 28"/>
                  <a:gd name="T23" fmla="*/ 2 h 26"/>
                  <a:gd name="T24" fmla="*/ 28 w 28"/>
                  <a:gd name="T25" fmla="*/ 9 h 26"/>
                  <a:gd name="T26" fmla="*/ 25 w 28"/>
                  <a:gd name="T27" fmla="*/ 13 h 26"/>
                  <a:gd name="T28" fmla="*/ 15 w 28"/>
                  <a:gd name="T2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" h="26">
                    <a:moveTo>
                      <a:pt x="15" y="26"/>
                    </a:moveTo>
                    <a:lnTo>
                      <a:pt x="10" y="22"/>
                    </a:lnTo>
                    <a:lnTo>
                      <a:pt x="8" y="20"/>
                    </a:lnTo>
                    <a:lnTo>
                      <a:pt x="3" y="20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4" y="8"/>
                    </a:lnTo>
                    <a:lnTo>
                      <a:pt x="9" y="3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2" y="2"/>
                    </a:lnTo>
                    <a:lnTo>
                      <a:pt x="28" y="9"/>
                    </a:lnTo>
                    <a:lnTo>
                      <a:pt x="25" y="13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2" name="Freeform 24"/>
              <p:cNvSpPr>
                <a:spLocks/>
              </p:cNvSpPr>
              <p:nvPr/>
            </p:nvSpPr>
            <p:spPr bwMode="auto">
              <a:xfrm>
                <a:off x="4087" y="2381"/>
                <a:ext cx="87" cy="99"/>
              </a:xfrm>
              <a:custGeom>
                <a:avLst/>
                <a:gdLst>
                  <a:gd name="T0" fmla="*/ 47 w 87"/>
                  <a:gd name="T1" fmla="*/ 99 h 99"/>
                  <a:gd name="T2" fmla="*/ 34 w 87"/>
                  <a:gd name="T3" fmla="*/ 90 h 99"/>
                  <a:gd name="T4" fmla="*/ 17 w 87"/>
                  <a:gd name="T5" fmla="*/ 51 h 99"/>
                  <a:gd name="T6" fmla="*/ 0 w 87"/>
                  <a:gd name="T7" fmla="*/ 48 h 99"/>
                  <a:gd name="T8" fmla="*/ 1 w 87"/>
                  <a:gd name="T9" fmla="*/ 36 h 99"/>
                  <a:gd name="T10" fmla="*/ 9 w 87"/>
                  <a:gd name="T11" fmla="*/ 28 h 99"/>
                  <a:gd name="T12" fmla="*/ 18 w 87"/>
                  <a:gd name="T13" fmla="*/ 45 h 99"/>
                  <a:gd name="T14" fmla="*/ 39 w 87"/>
                  <a:gd name="T15" fmla="*/ 0 h 99"/>
                  <a:gd name="T16" fmla="*/ 52 w 87"/>
                  <a:gd name="T17" fmla="*/ 1 h 99"/>
                  <a:gd name="T18" fmla="*/ 72 w 87"/>
                  <a:gd name="T19" fmla="*/ 4 h 99"/>
                  <a:gd name="T20" fmla="*/ 81 w 87"/>
                  <a:gd name="T21" fmla="*/ 6 h 99"/>
                  <a:gd name="T22" fmla="*/ 87 w 87"/>
                  <a:gd name="T23" fmla="*/ 39 h 99"/>
                  <a:gd name="T24" fmla="*/ 74 w 87"/>
                  <a:gd name="T25" fmla="*/ 82 h 99"/>
                  <a:gd name="T26" fmla="*/ 54 w 87"/>
                  <a:gd name="T27" fmla="*/ 88 h 99"/>
                  <a:gd name="T28" fmla="*/ 47 w 87"/>
                  <a:gd name="T2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7" h="99">
                    <a:moveTo>
                      <a:pt x="47" y="99"/>
                    </a:moveTo>
                    <a:lnTo>
                      <a:pt x="34" y="90"/>
                    </a:lnTo>
                    <a:lnTo>
                      <a:pt x="17" y="51"/>
                    </a:lnTo>
                    <a:lnTo>
                      <a:pt x="0" y="48"/>
                    </a:lnTo>
                    <a:lnTo>
                      <a:pt x="1" y="36"/>
                    </a:lnTo>
                    <a:lnTo>
                      <a:pt x="9" y="28"/>
                    </a:lnTo>
                    <a:lnTo>
                      <a:pt x="18" y="45"/>
                    </a:lnTo>
                    <a:lnTo>
                      <a:pt x="39" y="0"/>
                    </a:lnTo>
                    <a:lnTo>
                      <a:pt x="52" y="1"/>
                    </a:lnTo>
                    <a:lnTo>
                      <a:pt x="72" y="4"/>
                    </a:lnTo>
                    <a:lnTo>
                      <a:pt x="81" y="6"/>
                    </a:lnTo>
                    <a:lnTo>
                      <a:pt x="87" y="39"/>
                    </a:lnTo>
                    <a:lnTo>
                      <a:pt x="74" y="82"/>
                    </a:lnTo>
                    <a:lnTo>
                      <a:pt x="54" y="88"/>
                    </a:lnTo>
                    <a:lnTo>
                      <a:pt x="47" y="9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3" name="Freeform 25"/>
              <p:cNvSpPr>
                <a:spLocks/>
              </p:cNvSpPr>
              <p:nvPr/>
            </p:nvSpPr>
            <p:spPr bwMode="auto">
              <a:xfrm>
                <a:off x="4084" y="2262"/>
                <a:ext cx="106" cy="123"/>
              </a:xfrm>
              <a:custGeom>
                <a:avLst/>
                <a:gdLst>
                  <a:gd name="T0" fmla="*/ 75 w 106"/>
                  <a:gd name="T1" fmla="*/ 123 h 123"/>
                  <a:gd name="T2" fmla="*/ 55 w 106"/>
                  <a:gd name="T3" fmla="*/ 120 h 123"/>
                  <a:gd name="T4" fmla="*/ 29 w 106"/>
                  <a:gd name="T5" fmla="*/ 93 h 123"/>
                  <a:gd name="T6" fmla="*/ 13 w 106"/>
                  <a:gd name="T7" fmla="*/ 81 h 123"/>
                  <a:gd name="T8" fmla="*/ 0 w 106"/>
                  <a:gd name="T9" fmla="*/ 69 h 123"/>
                  <a:gd name="T10" fmla="*/ 5 w 106"/>
                  <a:gd name="T11" fmla="*/ 62 h 123"/>
                  <a:gd name="T12" fmla="*/ 31 w 106"/>
                  <a:gd name="T13" fmla="*/ 36 h 123"/>
                  <a:gd name="T14" fmla="*/ 37 w 106"/>
                  <a:gd name="T15" fmla="*/ 20 h 123"/>
                  <a:gd name="T16" fmla="*/ 37 w 106"/>
                  <a:gd name="T17" fmla="*/ 11 h 123"/>
                  <a:gd name="T18" fmla="*/ 69 w 106"/>
                  <a:gd name="T19" fmla="*/ 0 h 123"/>
                  <a:gd name="T20" fmla="*/ 79 w 106"/>
                  <a:gd name="T21" fmla="*/ 32 h 123"/>
                  <a:gd name="T22" fmla="*/ 106 w 106"/>
                  <a:gd name="T23" fmla="*/ 71 h 123"/>
                  <a:gd name="T24" fmla="*/ 90 w 106"/>
                  <a:gd name="T25" fmla="*/ 78 h 123"/>
                  <a:gd name="T26" fmla="*/ 81 w 106"/>
                  <a:gd name="T27" fmla="*/ 100 h 123"/>
                  <a:gd name="T28" fmla="*/ 75 w 106"/>
                  <a:gd name="T29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6" h="123">
                    <a:moveTo>
                      <a:pt x="75" y="123"/>
                    </a:moveTo>
                    <a:lnTo>
                      <a:pt x="55" y="120"/>
                    </a:lnTo>
                    <a:lnTo>
                      <a:pt x="29" y="93"/>
                    </a:lnTo>
                    <a:lnTo>
                      <a:pt x="13" y="81"/>
                    </a:lnTo>
                    <a:lnTo>
                      <a:pt x="0" y="69"/>
                    </a:lnTo>
                    <a:lnTo>
                      <a:pt x="5" y="62"/>
                    </a:lnTo>
                    <a:lnTo>
                      <a:pt x="31" y="36"/>
                    </a:lnTo>
                    <a:lnTo>
                      <a:pt x="37" y="20"/>
                    </a:lnTo>
                    <a:lnTo>
                      <a:pt x="37" y="11"/>
                    </a:lnTo>
                    <a:lnTo>
                      <a:pt x="69" y="0"/>
                    </a:lnTo>
                    <a:lnTo>
                      <a:pt x="79" y="32"/>
                    </a:lnTo>
                    <a:lnTo>
                      <a:pt x="106" y="71"/>
                    </a:lnTo>
                    <a:lnTo>
                      <a:pt x="90" y="78"/>
                    </a:lnTo>
                    <a:lnTo>
                      <a:pt x="81" y="100"/>
                    </a:lnTo>
                    <a:lnTo>
                      <a:pt x="75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4" name="Freeform 26"/>
              <p:cNvSpPr>
                <a:spLocks/>
              </p:cNvSpPr>
              <p:nvPr/>
            </p:nvSpPr>
            <p:spPr bwMode="auto">
              <a:xfrm>
                <a:off x="4053" y="2054"/>
                <a:ext cx="60" cy="42"/>
              </a:xfrm>
              <a:custGeom>
                <a:avLst/>
                <a:gdLst>
                  <a:gd name="T0" fmla="*/ 24 w 60"/>
                  <a:gd name="T1" fmla="*/ 42 h 42"/>
                  <a:gd name="T2" fmla="*/ 20 w 60"/>
                  <a:gd name="T3" fmla="*/ 37 h 42"/>
                  <a:gd name="T4" fmla="*/ 19 w 60"/>
                  <a:gd name="T5" fmla="*/ 36 h 42"/>
                  <a:gd name="T6" fmla="*/ 16 w 60"/>
                  <a:gd name="T7" fmla="*/ 36 h 42"/>
                  <a:gd name="T8" fmla="*/ 13 w 60"/>
                  <a:gd name="T9" fmla="*/ 38 h 42"/>
                  <a:gd name="T10" fmla="*/ 8 w 60"/>
                  <a:gd name="T11" fmla="*/ 38 h 42"/>
                  <a:gd name="T12" fmla="*/ 5 w 60"/>
                  <a:gd name="T13" fmla="*/ 35 h 42"/>
                  <a:gd name="T14" fmla="*/ 2 w 60"/>
                  <a:gd name="T15" fmla="*/ 25 h 42"/>
                  <a:gd name="T16" fmla="*/ 0 w 60"/>
                  <a:gd name="T17" fmla="*/ 18 h 42"/>
                  <a:gd name="T18" fmla="*/ 0 w 60"/>
                  <a:gd name="T19" fmla="*/ 15 h 42"/>
                  <a:gd name="T20" fmla="*/ 1 w 60"/>
                  <a:gd name="T21" fmla="*/ 12 h 42"/>
                  <a:gd name="T22" fmla="*/ 4 w 60"/>
                  <a:gd name="T23" fmla="*/ 8 h 42"/>
                  <a:gd name="T24" fmla="*/ 10 w 60"/>
                  <a:gd name="T25" fmla="*/ 5 h 42"/>
                  <a:gd name="T26" fmla="*/ 18 w 60"/>
                  <a:gd name="T27" fmla="*/ 3 h 42"/>
                  <a:gd name="T28" fmla="*/ 28 w 60"/>
                  <a:gd name="T29" fmla="*/ 0 h 42"/>
                  <a:gd name="T30" fmla="*/ 34 w 60"/>
                  <a:gd name="T31" fmla="*/ 0 h 42"/>
                  <a:gd name="T32" fmla="*/ 40 w 60"/>
                  <a:gd name="T33" fmla="*/ 6 h 42"/>
                  <a:gd name="T34" fmla="*/ 43 w 60"/>
                  <a:gd name="T35" fmla="*/ 8 h 42"/>
                  <a:gd name="T36" fmla="*/ 50 w 60"/>
                  <a:gd name="T37" fmla="*/ 9 h 42"/>
                  <a:gd name="T38" fmla="*/ 55 w 60"/>
                  <a:gd name="T39" fmla="*/ 7 h 42"/>
                  <a:gd name="T40" fmla="*/ 60 w 60"/>
                  <a:gd name="T41" fmla="*/ 10 h 42"/>
                  <a:gd name="T42" fmla="*/ 60 w 60"/>
                  <a:gd name="T43" fmla="*/ 15 h 42"/>
                  <a:gd name="T44" fmla="*/ 57 w 60"/>
                  <a:gd name="T45" fmla="*/ 17 h 42"/>
                  <a:gd name="T46" fmla="*/ 53 w 60"/>
                  <a:gd name="T47" fmla="*/ 19 h 42"/>
                  <a:gd name="T48" fmla="*/ 48 w 60"/>
                  <a:gd name="T49" fmla="*/ 20 h 42"/>
                  <a:gd name="T50" fmla="*/ 45 w 60"/>
                  <a:gd name="T51" fmla="*/ 19 h 42"/>
                  <a:gd name="T52" fmla="*/ 43 w 60"/>
                  <a:gd name="T53" fmla="*/ 16 h 42"/>
                  <a:gd name="T54" fmla="*/ 37 w 60"/>
                  <a:gd name="T55" fmla="*/ 13 h 42"/>
                  <a:gd name="T56" fmla="*/ 34 w 60"/>
                  <a:gd name="T57" fmla="*/ 13 h 42"/>
                  <a:gd name="T58" fmla="*/ 30 w 60"/>
                  <a:gd name="T59" fmla="*/ 16 h 42"/>
                  <a:gd name="T60" fmla="*/ 30 w 60"/>
                  <a:gd name="T61" fmla="*/ 21 h 42"/>
                  <a:gd name="T62" fmla="*/ 34 w 60"/>
                  <a:gd name="T63" fmla="*/ 29 h 42"/>
                  <a:gd name="T64" fmla="*/ 34 w 60"/>
                  <a:gd name="T65" fmla="*/ 35 h 42"/>
                  <a:gd name="T66" fmla="*/ 34 w 60"/>
                  <a:gd name="T67" fmla="*/ 38 h 42"/>
                  <a:gd name="T68" fmla="*/ 31 w 60"/>
                  <a:gd name="T69" fmla="*/ 41 h 42"/>
                  <a:gd name="T70" fmla="*/ 29 w 60"/>
                  <a:gd name="T71" fmla="*/ 42 h 42"/>
                  <a:gd name="T72" fmla="*/ 24 w 60"/>
                  <a:gd name="T7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" h="42">
                    <a:moveTo>
                      <a:pt x="24" y="42"/>
                    </a:moveTo>
                    <a:lnTo>
                      <a:pt x="20" y="37"/>
                    </a:lnTo>
                    <a:lnTo>
                      <a:pt x="19" y="36"/>
                    </a:lnTo>
                    <a:lnTo>
                      <a:pt x="16" y="36"/>
                    </a:lnTo>
                    <a:lnTo>
                      <a:pt x="13" y="38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1" y="12"/>
                    </a:lnTo>
                    <a:lnTo>
                      <a:pt x="4" y="8"/>
                    </a:lnTo>
                    <a:lnTo>
                      <a:pt x="10" y="5"/>
                    </a:lnTo>
                    <a:lnTo>
                      <a:pt x="18" y="3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6"/>
                    </a:lnTo>
                    <a:lnTo>
                      <a:pt x="43" y="8"/>
                    </a:lnTo>
                    <a:lnTo>
                      <a:pt x="50" y="9"/>
                    </a:lnTo>
                    <a:lnTo>
                      <a:pt x="55" y="7"/>
                    </a:lnTo>
                    <a:lnTo>
                      <a:pt x="60" y="10"/>
                    </a:lnTo>
                    <a:lnTo>
                      <a:pt x="60" y="15"/>
                    </a:lnTo>
                    <a:lnTo>
                      <a:pt x="57" y="17"/>
                    </a:lnTo>
                    <a:lnTo>
                      <a:pt x="53" y="19"/>
                    </a:lnTo>
                    <a:lnTo>
                      <a:pt x="48" y="20"/>
                    </a:lnTo>
                    <a:lnTo>
                      <a:pt x="45" y="19"/>
                    </a:lnTo>
                    <a:lnTo>
                      <a:pt x="43" y="16"/>
                    </a:lnTo>
                    <a:lnTo>
                      <a:pt x="37" y="13"/>
                    </a:lnTo>
                    <a:lnTo>
                      <a:pt x="34" y="13"/>
                    </a:lnTo>
                    <a:lnTo>
                      <a:pt x="30" y="16"/>
                    </a:lnTo>
                    <a:lnTo>
                      <a:pt x="30" y="21"/>
                    </a:lnTo>
                    <a:lnTo>
                      <a:pt x="34" y="29"/>
                    </a:lnTo>
                    <a:lnTo>
                      <a:pt x="34" y="35"/>
                    </a:lnTo>
                    <a:lnTo>
                      <a:pt x="34" y="38"/>
                    </a:lnTo>
                    <a:lnTo>
                      <a:pt x="31" y="41"/>
                    </a:lnTo>
                    <a:lnTo>
                      <a:pt x="29" y="42"/>
                    </a:lnTo>
                    <a:lnTo>
                      <a:pt x="24" y="4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5" name="Freeform 27"/>
              <p:cNvSpPr>
                <a:spLocks/>
              </p:cNvSpPr>
              <p:nvPr/>
            </p:nvSpPr>
            <p:spPr bwMode="auto">
              <a:xfrm>
                <a:off x="3971" y="2475"/>
                <a:ext cx="64" cy="69"/>
              </a:xfrm>
              <a:custGeom>
                <a:avLst/>
                <a:gdLst>
                  <a:gd name="T0" fmla="*/ 13 w 64"/>
                  <a:gd name="T1" fmla="*/ 69 h 69"/>
                  <a:gd name="T2" fmla="*/ 6 w 64"/>
                  <a:gd name="T3" fmla="*/ 46 h 69"/>
                  <a:gd name="T4" fmla="*/ 5 w 64"/>
                  <a:gd name="T5" fmla="*/ 23 h 69"/>
                  <a:gd name="T6" fmla="*/ 0 w 64"/>
                  <a:gd name="T7" fmla="*/ 15 h 69"/>
                  <a:gd name="T8" fmla="*/ 7 w 64"/>
                  <a:gd name="T9" fmla="*/ 0 h 69"/>
                  <a:gd name="T10" fmla="*/ 34 w 64"/>
                  <a:gd name="T11" fmla="*/ 23 h 69"/>
                  <a:gd name="T12" fmla="*/ 53 w 64"/>
                  <a:gd name="T13" fmla="*/ 16 h 69"/>
                  <a:gd name="T14" fmla="*/ 64 w 64"/>
                  <a:gd name="T15" fmla="*/ 17 h 69"/>
                  <a:gd name="T16" fmla="*/ 54 w 64"/>
                  <a:gd name="T17" fmla="*/ 58 h 69"/>
                  <a:gd name="T18" fmla="*/ 43 w 64"/>
                  <a:gd name="T19" fmla="*/ 59 h 69"/>
                  <a:gd name="T20" fmla="*/ 39 w 64"/>
                  <a:gd name="T21" fmla="*/ 68 h 69"/>
                  <a:gd name="T22" fmla="*/ 13 w 64"/>
                  <a:gd name="T23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" h="69">
                    <a:moveTo>
                      <a:pt x="13" y="69"/>
                    </a:moveTo>
                    <a:lnTo>
                      <a:pt x="6" y="46"/>
                    </a:lnTo>
                    <a:lnTo>
                      <a:pt x="5" y="23"/>
                    </a:lnTo>
                    <a:lnTo>
                      <a:pt x="0" y="15"/>
                    </a:lnTo>
                    <a:lnTo>
                      <a:pt x="7" y="0"/>
                    </a:lnTo>
                    <a:lnTo>
                      <a:pt x="34" y="23"/>
                    </a:lnTo>
                    <a:lnTo>
                      <a:pt x="53" y="16"/>
                    </a:lnTo>
                    <a:lnTo>
                      <a:pt x="64" y="17"/>
                    </a:lnTo>
                    <a:lnTo>
                      <a:pt x="54" y="58"/>
                    </a:lnTo>
                    <a:lnTo>
                      <a:pt x="43" y="59"/>
                    </a:lnTo>
                    <a:lnTo>
                      <a:pt x="39" y="68"/>
                    </a:lnTo>
                    <a:lnTo>
                      <a:pt x="13" y="6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6" name="Freeform 28"/>
              <p:cNvSpPr>
                <a:spLocks/>
              </p:cNvSpPr>
              <p:nvPr/>
            </p:nvSpPr>
            <p:spPr bwMode="auto">
              <a:xfrm>
                <a:off x="4328" y="3245"/>
                <a:ext cx="73" cy="93"/>
              </a:xfrm>
              <a:custGeom>
                <a:avLst/>
                <a:gdLst>
                  <a:gd name="T0" fmla="*/ 66 w 73"/>
                  <a:gd name="T1" fmla="*/ 93 h 93"/>
                  <a:gd name="T2" fmla="*/ 50 w 73"/>
                  <a:gd name="T3" fmla="*/ 91 h 93"/>
                  <a:gd name="T4" fmla="*/ 48 w 73"/>
                  <a:gd name="T5" fmla="*/ 90 h 93"/>
                  <a:gd name="T6" fmla="*/ 45 w 73"/>
                  <a:gd name="T7" fmla="*/ 90 h 93"/>
                  <a:gd name="T8" fmla="*/ 44 w 73"/>
                  <a:gd name="T9" fmla="*/ 90 h 93"/>
                  <a:gd name="T10" fmla="*/ 33 w 73"/>
                  <a:gd name="T11" fmla="*/ 87 h 93"/>
                  <a:gd name="T12" fmla="*/ 25 w 73"/>
                  <a:gd name="T13" fmla="*/ 82 h 93"/>
                  <a:gd name="T14" fmla="*/ 23 w 73"/>
                  <a:gd name="T15" fmla="*/ 83 h 93"/>
                  <a:gd name="T16" fmla="*/ 18 w 73"/>
                  <a:gd name="T17" fmla="*/ 84 h 93"/>
                  <a:gd name="T18" fmla="*/ 14 w 73"/>
                  <a:gd name="T19" fmla="*/ 88 h 93"/>
                  <a:gd name="T20" fmla="*/ 12 w 73"/>
                  <a:gd name="T21" fmla="*/ 82 h 93"/>
                  <a:gd name="T22" fmla="*/ 15 w 73"/>
                  <a:gd name="T23" fmla="*/ 67 h 93"/>
                  <a:gd name="T24" fmla="*/ 0 w 73"/>
                  <a:gd name="T25" fmla="*/ 55 h 93"/>
                  <a:gd name="T26" fmla="*/ 25 w 73"/>
                  <a:gd name="T27" fmla="*/ 44 h 93"/>
                  <a:gd name="T28" fmla="*/ 28 w 73"/>
                  <a:gd name="T29" fmla="*/ 19 h 93"/>
                  <a:gd name="T30" fmla="*/ 42 w 73"/>
                  <a:gd name="T31" fmla="*/ 24 h 93"/>
                  <a:gd name="T32" fmla="*/ 50 w 73"/>
                  <a:gd name="T33" fmla="*/ 7 h 93"/>
                  <a:gd name="T34" fmla="*/ 69 w 73"/>
                  <a:gd name="T35" fmla="*/ 0 h 93"/>
                  <a:gd name="T36" fmla="*/ 73 w 73"/>
                  <a:gd name="T37" fmla="*/ 57 h 93"/>
                  <a:gd name="T38" fmla="*/ 64 w 73"/>
                  <a:gd name="T39" fmla="*/ 68 h 93"/>
                  <a:gd name="T40" fmla="*/ 59 w 73"/>
                  <a:gd name="T41" fmla="*/ 79 h 93"/>
                  <a:gd name="T42" fmla="*/ 66 w 73"/>
                  <a:gd name="T43" fmla="*/ 91 h 93"/>
                  <a:gd name="T44" fmla="*/ 66 w 73"/>
                  <a:gd name="T45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3" h="93">
                    <a:moveTo>
                      <a:pt x="66" y="93"/>
                    </a:moveTo>
                    <a:lnTo>
                      <a:pt x="50" y="91"/>
                    </a:lnTo>
                    <a:lnTo>
                      <a:pt x="48" y="90"/>
                    </a:lnTo>
                    <a:lnTo>
                      <a:pt x="45" y="90"/>
                    </a:lnTo>
                    <a:lnTo>
                      <a:pt x="44" y="90"/>
                    </a:lnTo>
                    <a:lnTo>
                      <a:pt x="33" y="87"/>
                    </a:lnTo>
                    <a:lnTo>
                      <a:pt x="25" y="82"/>
                    </a:lnTo>
                    <a:lnTo>
                      <a:pt x="23" y="83"/>
                    </a:lnTo>
                    <a:lnTo>
                      <a:pt x="18" y="84"/>
                    </a:lnTo>
                    <a:lnTo>
                      <a:pt x="14" y="88"/>
                    </a:lnTo>
                    <a:lnTo>
                      <a:pt x="12" y="82"/>
                    </a:lnTo>
                    <a:lnTo>
                      <a:pt x="15" y="67"/>
                    </a:lnTo>
                    <a:lnTo>
                      <a:pt x="0" y="55"/>
                    </a:lnTo>
                    <a:lnTo>
                      <a:pt x="25" y="44"/>
                    </a:lnTo>
                    <a:lnTo>
                      <a:pt x="28" y="19"/>
                    </a:lnTo>
                    <a:lnTo>
                      <a:pt x="42" y="24"/>
                    </a:lnTo>
                    <a:lnTo>
                      <a:pt x="50" y="7"/>
                    </a:lnTo>
                    <a:lnTo>
                      <a:pt x="69" y="0"/>
                    </a:lnTo>
                    <a:lnTo>
                      <a:pt x="73" y="57"/>
                    </a:lnTo>
                    <a:lnTo>
                      <a:pt x="64" y="68"/>
                    </a:lnTo>
                    <a:lnTo>
                      <a:pt x="59" y="79"/>
                    </a:lnTo>
                    <a:lnTo>
                      <a:pt x="66" y="91"/>
                    </a:lnTo>
                    <a:lnTo>
                      <a:pt x="66" y="9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7" name="Freeform 29"/>
              <p:cNvSpPr>
                <a:spLocks/>
              </p:cNvSpPr>
              <p:nvPr/>
            </p:nvSpPr>
            <p:spPr bwMode="auto">
              <a:xfrm>
                <a:off x="3319" y="3335"/>
                <a:ext cx="28" cy="54"/>
              </a:xfrm>
              <a:custGeom>
                <a:avLst/>
                <a:gdLst>
                  <a:gd name="T0" fmla="*/ 14 w 28"/>
                  <a:gd name="T1" fmla="*/ 54 h 54"/>
                  <a:gd name="T2" fmla="*/ 13 w 28"/>
                  <a:gd name="T3" fmla="*/ 49 h 54"/>
                  <a:gd name="T4" fmla="*/ 9 w 28"/>
                  <a:gd name="T5" fmla="*/ 43 h 54"/>
                  <a:gd name="T6" fmla="*/ 7 w 28"/>
                  <a:gd name="T7" fmla="*/ 41 h 54"/>
                  <a:gd name="T8" fmla="*/ 6 w 28"/>
                  <a:gd name="T9" fmla="*/ 41 h 54"/>
                  <a:gd name="T10" fmla="*/ 3 w 28"/>
                  <a:gd name="T11" fmla="*/ 40 h 54"/>
                  <a:gd name="T12" fmla="*/ 6 w 28"/>
                  <a:gd name="T13" fmla="*/ 25 h 54"/>
                  <a:gd name="T14" fmla="*/ 0 w 28"/>
                  <a:gd name="T15" fmla="*/ 7 h 54"/>
                  <a:gd name="T16" fmla="*/ 1 w 28"/>
                  <a:gd name="T17" fmla="*/ 5 h 54"/>
                  <a:gd name="T18" fmla="*/ 8 w 28"/>
                  <a:gd name="T19" fmla="*/ 6 h 54"/>
                  <a:gd name="T20" fmla="*/ 15 w 28"/>
                  <a:gd name="T21" fmla="*/ 6 h 54"/>
                  <a:gd name="T22" fmla="*/ 15 w 28"/>
                  <a:gd name="T23" fmla="*/ 5 h 54"/>
                  <a:gd name="T24" fmla="*/ 22 w 28"/>
                  <a:gd name="T25" fmla="*/ 0 h 54"/>
                  <a:gd name="T26" fmla="*/ 28 w 28"/>
                  <a:gd name="T27" fmla="*/ 1 h 54"/>
                  <a:gd name="T28" fmla="*/ 23 w 28"/>
                  <a:gd name="T29" fmla="*/ 17 h 54"/>
                  <a:gd name="T30" fmla="*/ 28 w 28"/>
                  <a:gd name="T31" fmla="*/ 39 h 54"/>
                  <a:gd name="T32" fmla="*/ 20 w 28"/>
                  <a:gd name="T33" fmla="*/ 51 h 54"/>
                  <a:gd name="T34" fmla="*/ 14 w 28"/>
                  <a:gd name="T35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" h="54">
                    <a:moveTo>
                      <a:pt x="14" y="54"/>
                    </a:moveTo>
                    <a:lnTo>
                      <a:pt x="13" y="49"/>
                    </a:lnTo>
                    <a:lnTo>
                      <a:pt x="9" y="43"/>
                    </a:lnTo>
                    <a:lnTo>
                      <a:pt x="7" y="41"/>
                    </a:lnTo>
                    <a:lnTo>
                      <a:pt x="6" y="41"/>
                    </a:lnTo>
                    <a:lnTo>
                      <a:pt x="3" y="40"/>
                    </a:lnTo>
                    <a:lnTo>
                      <a:pt x="6" y="25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8" y="6"/>
                    </a:lnTo>
                    <a:lnTo>
                      <a:pt x="15" y="6"/>
                    </a:lnTo>
                    <a:lnTo>
                      <a:pt x="15" y="5"/>
                    </a:lnTo>
                    <a:lnTo>
                      <a:pt x="22" y="0"/>
                    </a:lnTo>
                    <a:lnTo>
                      <a:pt x="28" y="1"/>
                    </a:lnTo>
                    <a:lnTo>
                      <a:pt x="23" y="17"/>
                    </a:lnTo>
                    <a:lnTo>
                      <a:pt x="28" y="39"/>
                    </a:lnTo>
                    <a:lnTo>
                      <a:pt x="20" y="51"/>
                    </a:lnTo>
                    <a:lnTo>
                      <a:pt x="14" y="5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8" name="Freeform 30"/>
              <p:cNvSpPr>
                <a:spLocks/>
              </p:cNvSpPr>
              <p:nvPr/>
            </p:nvSpPr>
            <p:spPr bwMode="auto">
              <a:xfrm>
                <a:off x="4238" y="2761"/>
                <a:ext cx="72" cy="106"/>
              </a:xfrm>
              <a:custGeom>
                <a:avLst/>
                <a:gdLst>
                  <a:gd name="T0" fmla="*/ 12 w 72"/>
                  <a:gd name="T1" fmla="*/ 106 h 106"/>
                  <a:gd name="T2" fmla="*/ 13 w 72"/>
                  <a:gd name="T3" fmla="*/ 88 h 106"/>
                  <a:gd name="T4" fmla="*/ 1 w 72"/>
                  <a:gd name="T5" fmla="*/ 68 h 106"/>
                  <a:gd name="T6" fmla="*/ 12 w 72"/>
                  <a:gd name="T7" fmla="*/ 49 h 106"/>
                  <a:gd name="T8" fmla="*/ 4 w 72"/>
                  <a:gd name="T9" fmla="*/ 44 h 106"/>
                  <a:gd name="T10" fmla="*/ 0 w 72"/>
                  <a:gd name="T11" fmla="*/ 24 h 106"/>
                  <a:gd name="T12" fmla="*/ 0 w 72"/>
                  <a:gd name="T13" fmla="*/ 0 h 106"/>
                  <a:gd name="T14" fmla="*/ 23 w 72"/>
                  <a:gd name="T15" fmla="*/ 20 h 106"/>
                  <a:gd name="T16" fmla="*/ 34 w 72"/>
                  <a:gd name="T17" fmla="*/ 13 h 106"/>
                  <a:gd name="T18" fmla="*/ 54 w 72"/>
                  <a:gd name="T19" fmla="*/ 37 h 106"/>
                  <a:gd name="T20" fmla="*/ 63 w 72"/>
                  <a:gd name="T21" fmla="*/ 36 h 106"/>
                  <a:gd name="T22" fmla="*/ 60 w 72"/>
                  <a:gd name="T23" fmla="*/ 49 h 106"/>
                  <a:gd name="T24" fmla="*/ 72 w 72"/>
                  <a:gd name="T25" fmla="*/ 63 h 106"/>
                  <a:gd name="T26" fmla="*/ 58 w 72"/>
                  <a:gd name="T27" fmla="*/ 66 h 106"/>
                  <a:gd name="T28" fmla="*/ 60 w 72"/>
                  <a:gd name="T29" fmla="*/ 76 h 106"/>
                  <a:gd name="T30" fmla="*/ 53 w 72"/>
                  <a:gd name="T31" fmla="*/ 85 h 106"/>
                  <a:gd name="T32" fmla="*/ 51 w 72"/>
                  <a:gd name="T33" fmla="*/ 101 h 106"/>
                  <a:gd name="T34" fmla="*/ 42 w 72"/>
                  <a:gd name="T35" fmla="*/ 88 h 106"/>
                  <a:gd name="T36" fmla="*/ 28 w 72"/>
                  <a:gd name="T37" fmla="*/ 100 h 106"/>
                  <a:gd name="T38" fmla="*/ 12 w 72"/>
                  <a:gd name="T39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2" h="106">
                    <a:moveTo>
                      <a:pt x="12" y="106"/>
                    </a:moveTo>
                    <a:lnTo>
                      <a:pt x="13" y="88"/>
                    </a:lnTo>
                    <a:lnTo>
                      <a:pt x="1" y="68"/>
                    </a:lnTo>
                    <a:lnTo>
                      <a:pt x="12" y="49"/>
                    </a:lnTo>
                    <a:lnTo>
                      <a:pt x="4" y="4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23" y="20"/>
                    </a:lnTo>
                    <a:lnTo>
                      <a:pt x="34" y="13"/>
                    </a:lnTo>
                    <a:lnTo>
                      <a:pt x="54" y="37"/>
                    </a:lnTo>
                    <a:lnTo>
                      <a:pt x="63" y="36"/>
                    </a:lnTo>
                    <a:lnTo>
                      <a:pt x="60" y="49"/>
                    </a:lnTo>
                    <a:lnTo>
                      <a:pt x="72" y="63"/>
                    </a:lnTo>
                    <a:lnTo>
                      <a:pt x="58" y="66"/>
                    </a:lnTo>
                    <a:lnTo>
                      <a:pt x="60" y="76"/>
                    </a:lnTo>
                    <a:lnTo>
                      <a:pt x="53" y="85"/>
                    </a:lnTo>
                    <a:lnTo>
                      <a:pt x="51" y="101"/>
                    </a:lnTo>
                    <a:lnTo>
                      <a:pt x="42" y="88"/>
                    </a:lnTo>
                    <a:lnTo>
                      <a:pt x="28" y="100"/>
                    </a:lnTo>
                    <a:lnTo>
                      <a:pt x="12" y="10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9" name="Freeform 31"/>
              <p:cNvSpPr>
                <a:spLocks/>
              </p:cNvSpPr>
              <p:nvPr/>
            </p:nvSpPr>
            <p:spPr bwMode="auto">
              <a:xfrm>
                <a:off x="3762" y="3484"/>
                <a:ext cx="59" cy="33"/>
              </a:xfrm>
              <a:custGeom>
                <a:avLst/>
                <a:gdLst>
                  <a:gd name="T0" fmla="*/ 8 w 59"/>
                  <a:gd name="T1" fmla="*/ 33 h 33"/>
                  <a:gd name="T2" fmla="*/ 3 w 59"/>
                  <a:gd name="T3" fmla="*/ 32 h 33"/>
                  <a:gd name="T4" fmla="*/ 0 w 59"/>
                  <a:gd name="T5" fmla="*/ 25 h 33"/>
                  <a:gd name="T6" fmla="*/ 4 w 59"/>
                  <a:gd name="T7" fmla="*/ 21 h 33"/>
                  <a:gd name="T8" fmla="*/ 8 w 59"/>
                  <a:gd name="T9" fmla="*/ 18 h 33"/>
                  <a:gd name="T10" fmla="*/ 20 w 59"/>
                  <a:gd name="T11" fmla="*/ 14 h 33"/>
                  <a:gd name="T12" fmla="*/ 30 w 59"/>
                  <a:gd name="T13" fmla="*/ 10 h 33"/>
                  <a:gd name="T14" fmla="*/ 34 w 59"/>
                  <a:gd name="T15" fmla="*/ 7 h 33"/>
                  <a:gd name="T16" fmla="*/ 35 w 59"/>
                  <a:gd name="T17" fmla="*/ 3 h 33"/>
                  <a:gd name="T18" fmla="*/ 40 w 59"/>
                  <a:gd name="T19" fmla="*/ 8 h 33"/>
                  <a:gd name="T20" fmla="*/ 48 w 59"/>
                  <a:gd name="T21" fmla="*/ 0 h 33"/>
                  <a:gd name="T22" fmla="*/ 59 w 59"/>
                  <a:gd name="T23" fmla="*/ 9 h 33"/>
                  <a:gd name="T24" fmla="*/ 55 w 59"/>
                  <a:gd name="T25" fmla="*/ 20 h 33"/>
                  <a:gd name="T26" fmla="*/ 52 w 59"/>
                  <a:gd name="T27" fmla="*/ 22 h 33"/>
                  <a:gd name="T28" fmla="*/ 48 w 59"/>
                  <a:gd name="T29" fmla="*/ 26 h 33"/>
                  <a:gd name="T30" fmla="*/ 43 w 59"/>
                  <a:gd name="T31" fmla="*/ 27 h 33"/>
                  <a:gd name="T32" fmla="*/ 35 w 59"/>
                  <a:gd name="T33" fmla="*/ 27 h 33"/>
                  <a:gd name="T34" fmla="*/ 28 w 59"/>
                  <a:gd name="T35" fmla="*/ 26 h 33"/>
                  <a:gd name="T36" fmla="*/ 21 w 59"/>
                  <a:gd name="T37" fmla="*/ 28 h 33"/>
                  <a:gd name="T38" fmla="*/ 17 w 59"/>
                  <a:gd name="T39" fmla="*/ 29 h 33"/>
                  <a:gd name="T40" fmla="*/ 8 w 59"/>
                  <a:gd name="T41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33">
                    <a:moveTo>
                      <a:pt x="8" y="33"/>
                    </a:moveTo>
                    <a:lnTo>
                      <a:pt x="3" y="32"/>
                    </a:lnTo>
                    <a:lnTo>
                      <a:pt x="0" y="25"/>
                    </a:lnTo>
                    <a:lnTo>
                      <a:pt x="4" y="21"/>
                    </a:lnTo>
                    <a:lnTo>
                      <a:pt x="8" y="18"/>
                    </a:lnTo>
                    <a:lnTo>
                      <a:pt x="20" y="14"/>
                    </a:lnTo>
                    <a:lnTo>
                      <a:pt x="30" y="10"/>
                    </a:lnTo>
                    <a:lnTo>
                      <a:pt x="34" y="7"/>
                    </a:lnTo>
                    <a:lnTo>
                      <a:pt x="35" y="3"/>
                    </a:lnTo>
                    <a:lnTo>
                      <a:pt x="40" y="8"/>
                    </a:lnTo>
                    <a:lnTo>
                      <a:pt x="48" y="0"/>
                    </a:lnTo>
                    <a:lnTo>
                      <a:pt x="59" y="9"/>
                    </a:lnTo>
                    <a:lnTo>
                      <a:pt x="55" y="20"/>
                    </a:lnTo>
                    <a:lnTo>
                      <a:pt x="52" y="22"/>
                    </a:lnTo>
                    <a:lnTo>
                      <a:pt x="48" y="26"/>
                    </a:lnTo>
                    <a:lnTo>
                      <a:pt x="43" y="27"/>
                    </a:lnTo>
                    <a:lnTo>
                      <a:pt x="35" y="27"/>
                    </a:lnTo>
                    <a:lnTo>
                      <a:pt x="28" y="26"/>
                    </a:lnTo>
                    <a:lnTo>
                      <a:pt x="21" y="28"/>
                    </a:lnTo>
                    <a:lnTo>
                      <a:pt x="17" y="29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0" name="Freeform 32"/>
              <p:cNvSpPr>
                <a:spLocks/>
              </p:cNvSpPr>
              <p:nvPr/>
            </p:nvSpPr>
            <p:spPr bwMode="auto">
              <a:xfrm>
                <a:off x="3672" y="3064"/>
                <a:ext cx="35" cy="40"/>
              </a:xfrm>
              <a:custGeom>
                <a:avLst/>
                <a:gdLst>
                  <a:gd name="T0" fmla="*/ 13 w 35"/>
                  <a:gd name="T1" fmla="*/ 40 h 40"/>
                  <a:gd name="T2" fmla="*/ 0 w 35"/>
                  <a:gd name="T3" fmla="*/ 30 h 40"/>
                  <a:gd name="T4" fmla="*/ 7 w 35"/>
                  <a:gd name="T5" fmla="*/ 15 h 40"/>
                  <a:gd name="T6" fmla="*/ 21 w 35"/>
                  <a:gd name="T7" fmla="*/ 0 h 40"/>
                  <a:gd name="T8" fmla="*/ 27 w 35"/>
                  <a:gd name="T9" fmla="*/ 0 h 40"/>
                  <a:gd name="T10" fmla="*/ 35 w 35"/>
                  <a:gd name="T11" fmla="*/ 17 h 40"/>
                  <a:gd name="T12" fmla="*/ 27 w 35"/>
                  <a:gd name="T13" fmla="*/ 36 h 40"/>
                  <a:gd name="T14" fmla="*/ 20 w 35"/>
                  <a:gd name="T15" fmla="*/ 34 h 40"/>
                  <a:gd name="T16" fmla="*/ 13 w 35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40">
                    <a:moveTo>
                      <a:pt x="13" y="40"/>
                    </a:moveTo>
                    <a:lnTo>
                      <a:pt x="0" y="30"/>
                    </a:lnTo>
                    <a:lnTo>
                      <a:pt x="7" y="15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5" y="17"/>
                    </a:lnTo>
                    <a:lnTo>
                      <a:pt x="27" y="36"/>
                    </a:lnTo>
                    <a:lnTo>
                      <a:pt x="20" y="34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1" name="Freeform 33"/>
              <p:cNvSpPr>
                <a:spLocks/>
              </p:cNvSpPr>
              <p:nvPr/>
            </p:nvSpPr>
            <p:spPr bwMode="auto">
              <a:xfrm>
                <a:off x="4176" y="2977"/>
                <a:ext cx="72" cy="114"/>
              </a:xfrm>
              <a:custGeom>
                <a:avLst/>
                <a:gdLst>
                  <a:gd name="T0" fmla="*/ 52 w 72"/>
                  <a:gd name="T1" fmla="*/ 114 h 114"/>
                  <a:gd name="T2" fmla="*/ 36 w 72"/>
                  <a:gd name="T3" fmla="*/ 90 h 114"/>
                  <a:gd name="T4" fmla="*/ 26 w 72"/>
                  <a:gd name="T5" fmla="*/ 104 h 114"/>
                  <a:gd name="T6" fmla="*/ 13 w 72"/>
                  <a:gd name="T7" fmla="*/ 90 h 114"/>
                  <a:gd name="T8" fmla="*/ 25 w 72"/>
                  <a:gd name="T9" fmla="*/ 72 h 114"/>
                  <a:gd name="T10" fmla="*/ 11 w 72"/>
                  <a:gd name="T11" fmla="*/ 63 h 114"/>
                  <a:gd name="T12" fmla="*/ 14 w 72"/>
                  <a:gd name="T13" fmla="*/ 45 h 114"/>
                  <a:gd name="T14" fmla="*/ 0 w 72"/>
                  <a:gd name="T15" fmla="*/ 32 h 114"/>
                  <a:gd name="T16" fmla="*/ 11 w 72"/>
                  <a:gd name="T17" fmla="*/ 0 h 114"/>
                  <a:gd name="T18" fmla="*/ 21 w 72"/>
                  <a:gd name="T19" fmla="*/ 4 h 114"/>
                  <a:gd name="T20" fmla="*/ 28 w 72"/>
                  <a:gd name="T21" fmla="*/ 16 h 114"/>
                  <a:gd name="T22" fmla="*/ 38 w 72"/>
                  <a:gd name="T23" fmla="*/ 18 h 114"/>
                  <a:gd name="T24" fmla="*/ 48 w 72"/>
                  <a:gd name="T25" fmla="*/ 52 h 114"/>
                  <a:gd name="T26" fmla="*/ 56 w 72"/>
                  <a:gd name="T27" fmla="*/ 43 h 114"/>
                  <a:gd name="T28" fmla="*/ 68 w 72"/>
                  <a:gd name="T29" fmla="*/ 41 h 114"/>
                  <a:gd name="T30" fmla="*/ 72 w 72"/>
                  <a:gd name="T31" fmla="*/ 54 h 114"/>
                  <a:gd name="T32" fmla="*/ 66 w 72"/>
                  <a:gd name="T33" fmla="*/ 74 h 114"/>
                  <a:gd name="T34" fmla="*/ 65 w 72"/>
                  <a:gd name="T35" fmla="*/ 105 h 114"/>
                  <a:gd name="T36" fmla="*/ 52 w 72"/>
                  <a:gd name="T3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2" h="114">
                    <a:moveTo>
                      <a:pt x="52" y="114"/>
                    </a:moveTo>
                    <a:lnTo>
                      <a:pt x="36" y="90"/>
                    </a:lnTo>
                    <a:lnTo>
                      <a:pt x="26" y="104"/>
                    </a:lnTo>
                    <a:lnTo>
                      <a:pt x="13" y="90"/>
                    </a:lnTo>
                    <a:lnTo>
                      <a:pt x="25" y="72"/>
                    </a:lnTo>
                    <a:lnTo>
                      <a:pt x="11" y="63"/>
                    </a:lnTo>
                    <a:lnTo>
                      <a:pt x="14" y="45"/>
                    </a:lnTo>
                    <a:lnTo>
                      <a:pt x="0" y="32"/>
                    </a:lnTo>
                    <a:lnTo>
                      <a:pt x="11" y="0"/>
                    </a:lnTo>
                    <a:lnTo>
                      <a:pt x="21" y="4"/>
                    </a:lnTo>
                    <a:lnTo>
                      <a:pt x="28" y="16"/>
                    </a:lnTo>
                    <a:lnTo>
                      <a:pt x="38" y="18"/>
                    </a:lnTo>
                    <a:lnTo>
                      <a:pt x="48" y="52"/>
                    </a:lnTo>
                    <a:lnTo>
                      <a:pt x="56" y="43"/>
                    </a:lnTo>
                    <a:lnTo>
                      <a:pt x="68" y="41"/>
                    </a:lnTo>
                    <a:lnTo>
                      <a:pt x="72" y="54"/>
                    </a:lnTo>
                    <a:lnTo>
                      <a:pt x="66" y="74"/>
                    </a:lnTo>
                    <a:lnTo>
                      <a:pt x="65" y="105"/>
                    </a:lnTo>
                    <a:lnTo>
                      <a:pt x="52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2" name="Freeform 34"/>
              <p:cNvSpPr>
                <a:spLocks/>
              </p:cNvSpPr>
              <p:nvPr/>
            </p:nvSpPr>
            <p:spPr bwMode="auto">
              <a:xfrm>
                <a:off x="3936" y="3129"/>
                <a:ext cx="82" cy="104"/>
              </a:xfrm>
              <a:custGeom>
                <a:avLst/>
                <a:gdLst>
                  <a:gd name="T0" fmla="*/ 7 w 82"/>
                  <a:gd name="T1" fmla="*/ 104 h 104"/>
                  <a:gd name="T2" fmla="*/ 0 w 82"/>
                  <a:gd name="T3" fmla="*/ 98 h 104"/>
                  <a:gd name="T4" fmla="*/ 3 w 82"/>
                  <a:gd name="T5" fmla="*/ 89 h 104"/>
                  <a:gd name="T6" fmla="*/ 4 w 82"/>
                  <a:gd name="T7" fmla="*/ 78 h 104"/>
                  <a:gd name="T8" fmla="*/ 31 w 82"/>
                  <a:gd name="T9" fmla="*/ 45 h 104"/>
                  <a:gd name="T10" fmla="*/ 31 w 82"/>
                  <a:gd name="T11" fmla="*/ 22 h 104"/>
                  <a:gd name="T12" fmla="*/ 40 w 82"/>
                  <a:gd name="T13" fmla="*/ 12 h 104"/>
                  <a:gd name="T14" fmla="*/ 40 w 82"/>
                  <a:gd name="T15" fmla="*/ 0 h 104"/>
                  <a:gd name="T16" fmla="*/ 60 w 82"/>
                  <a:gd name="T17" fmla="*/ 31 h 104"/>
                  <a:gd name="T18" fmla="*/ 82 w 82"/>
                  <a:gd name="T19" fmla="*/ 50 h 104"/>
                  <a:gd name="T20" fmla="*/ 48 w 82"/>
                  <a:gd name="T21" fmla="*/ 58 h 104"/>
                  <a:gd name="T22" fmla="*/ 7 w 82"/>
                  <a:gd name="T2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104">
                    <a:moveTo>
                      <a:pt x="7" y="104"/>
                    </a:moveTo>
                    <a:lnTo>
                      <a:pt x="0" y="98"/>
                    </a:lnTo>
                    <a:lnTo>
                      <a:pt x="3" y="89"/>
                    </a:lnTo>
                    <a:lnTo>
                      <a:pt x="4" y="78"/>
                    </a:lnTo>
                    <a:lnTo>
                      <a:pt x="31" y="45"/>
                    </a:lnTo>
                    <a:lnTo>
                      <a:pt x="31" y="22"/>
                    </a:lnTo>
                    <a:lnTo>
                      <a:pt x="40" y="12"/>
                    </a:lnTo>
                    <a:lnTo>
                      <a:pt x="40" y="0"/>
                    </a:lnTo>
                    <a:lnTo>
                      <a:pt x="60" y="31"/>
                    </a:lnTo>
                    <a:lnTo>
                      <a:pt x="82" y="50"/>
                    </a:lnTo>
                    <a:lnTo>
                      <a:pt x="48" y="58"/>
                    </a:lnTo>
                    <a:lnTo>
                      <a:pt x="7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3" name="Freeform 35"/>
              <p:cNvSpPr>
                <a:spLocks/>
              </p:cNvSpPr>
              <p:nvPr/>
            </p:nvSpPr>
            <p:spPr bwMode="auto">
              <a:xfrm>
                <a:off x="4027" y="3218"/>
                <a:ext cx="60" cy="74"/>
              </a:xfrm>
              <a:custGeom>
                <a:avLst/>
                <a:gdLst>
                  <a:gd name="T0" fmla="*/ 53 w 60"/>
                  <a:gd name="T1" fmla="*/ 74 h 74"/>
                  <a:gd name="T2" fmla="*/ 43 w 60"/>
                  <a:gd name="T3" fmla="*/ 68 h 74"/>
                  <a:gd name="T4" fmla="*/ 16 w 60"/>
                  <a:gd name="T5" fmla="*/ 72 h 74"/>
                  <a:gd name="T6" fmla="*/ 17 w 60"/>
                  <a:gd name="T7" fmla="*/ 42 h 74"/>
                  <a:gd name="T8" fmla="*/ 0 w 60"/>
                  <a:gd name="T9" fmla="*/ 35 h 74"/>
                  <a:gd name="T10" fmla="*/ 14 w 60"/>
                  <a:gd name="T11" fmla="*/ 16 h 74"/>
                  <a:gd name="T12" fmla="*/ 32 w 60"/>
                  <a:gd name="T13" fmla="*/ 22 h 74"/>
                  <a:gd name="T14" fmla="*/ 38 w 60"/>
                  <a:gd name="T15" fmla="*/ 5 h 74"/>
                  <a:gd name="T16" fmla="*/ 44 w 60"/>
                  <a:gd name="T17" fmla="*/ 0 h 74"/>
                  <a:gd name="T18" fmla="*/ 53 w 60"/>
                  <a:gd name="T19" fmla="*/ 2 h 74"/>
                  <a:gd name="T20" fmla="*/ 55 w 60"/>
                  <a:gd name="T21" fmla="*/ 17 h 74"/>
                  <a:gd name="T22" fmla="*/ 55 w 60"/>
                  <a:gd name="T23" fmla="*/ 31 h 74"/>
                  <a:gd name="T24" fmla="*/ 60 w 60"/>
                  <a:gd name="T25" fmla="*/ 42 h 74"/>
                  <a:gd name="T26" fmla="*/ 47 w 60"/>
                  <a:gd name="T27" fmla="*/ 56 h 74"/>
                  <a:gd name="T28" fmla="*/ 59 w 60"/>
                  <a:gd name="T29" fmla="*/ 59 h 74"/>
                  <a:gd name="T30" fmla="*/ 53 w 60"/>
                  <a:gd name="T3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74">
                    <a:moveTo>
                      <a:pt x="53" y="74"/>
                    </a:moveTo>
                    <a:lnTo>
                      <a:pt x="43" y="68"/>
                    </a:lnTo>
                    <a:lnTo>
                      <a:pt x="16" y="72"/>
                    </a:lnTo>
                    <a:lnTo>
                      <a:pt x="17" y="42"/>
                    </a:lnTo>
                    <a:lnTo>
                      <a:pt x="0" y="35"/>
                    </a:lnTo>
                    <a:lnTo>
                      <a:pt x="14" y="16"/>
                    </a:lnTo>
                    <a:lnTo>
                      <a:pt x="32" y="22"/>
                    </a:lnTo>
                    <a:lnTo>
                      <a:pt x="38" y="5"/>
                    </a:lnTo>
                    <a:lnTo>
                      <a:pt x="44" y="0"/>
                    </a:lnTo>
                    <a:lnTo>
                      <a:pt x="53" y="2"/>
                    </a:lnTo>
                    <a:lnTo>
                      <a:pt x="55" y="17"/>
                    </a:lnTo>
                    <a:lnTo>
                      <a:pt x="55" y="31"/>
                    </a:lnTo>
                    <a:lnTo>
                      <a:pt x="60" y="42"/>
                    </a:lnTo>
                    <a:lnTo>
                      <a:pt x="47" y="56"/>
                    </a:lnTo>
                    <a:lnTo>
                      <a:pt x="59" y="59"/>
                    </a:lnTo>
                    <a:lnTo>
                      <a:pt x="53" y="7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4" name="Freeform 36"/>
              <p:cNvSpPr>
                <a:spLocks/>
              </p:cNvSpPr>
              <p:nvPr/>
            </p:nvSpPr>
            <p:spPr bwMode="auto">
              <a:xfrm>
                <a:off x="4499" y="2737"/>
                <a:ext cx="121" cy="123"/>
              </a:xfrm>
              <a:custGeom>
                <a:avLst/>
                <a:gdLst>
                  <a:gd name="T0" fmla="*/ 70 w 121"/>
                  <a:gd name="T1" fmla="*/ 123 h 123"/>
                  <a:gd name="T2" fmla="*/ 55 w 121"/>
                  <a:gd name="T3" fmla="*/ 119 h 123"/>
                  <a:gd name="T4" fmla="*/ 42 w 121"/>
                  <a:gd name="T5" fmla="*/ 102 h 123"/>
                  <a:gd name="T6" fmla="*/ 26 w 121"/>
                  <a:gd name="T7" fmla="*/ 96 h 123"/>
                  <a:gd name="T8" fmla="*/ 26 w 121"/>
                  <a:gd name="T9" fmla="*/ 87 h 123"/>
                  <a:gd name="T10" fmla="*/ 10 w 121"/>
                  <a:gd name="T11" fmla="*/ 86 h 123"/>
                  <a:gd name="T12" fmla="*/ 0 w 121"/>
                  <a:gd name="T13" fmla="*/ 66 h 123"/>
                  <a:gd name="T14" fmla="*/ 6 w 121"/>
                  <a:gd name="T15" fmla="*/ 53 h 123"/>
                  <a:gd name="T16" fmla="*/ 18 w 121"/>
                  <a:gd name="T17" fmla="*/ 55 h 123"/>
                  <a:gd name="T18" fmla="*/ 20 w 121"/>
                  <a:gd name="T19" fmla="*/ 28 h 123"/>
                  <a:gd name="T20" fmla="*/ 35 w 121"/>
                  <a:gd name="T21" fmla="*/ 31 h 123"/>
                  <a:gd name="T22" fmla="*/ 28 w 121"/>
                  <a:gd name="T23" fmla="*/ 21 h 123"/>
                  <a:gd name="T24" fmla="*/ 47 w 121"/>
                  <a:gd name="T25" fmla="*/ 18 h 123"/>
                  <a:gd name="T26" fmla="*/ 52 w 121"/>
                  <a:gd name="T27" fmla="*/ 0 h 123"/>
                  <a:gd name="T28" fmla="*/ 69 w 121"/>
                  <a:gd name="T29" fmla="*/ 4 h 123"/>
                  <a:gd name="T30" fmla="*/ 90 w 121"/>
                  <a:gd name="T31" fmla="*/ 21 h 123"/>
                  <a:gd name="T32" fmla="*/ 102 w 121"/>
                  <a:gd name="T33" fmla="*/ 35 h 123"/>
                  <a:gd name="T34" fmla="*/ 109 w 121"/>
                  <a:gd name="T35" fmla="*/ 48 h 123"/>
                  <a:gd name="T36" fmla="*/ 109 w 121"/>
                  <a:gd name="T37" fmla="*/ 63 h 123"/>
                  <a:gd name="T38" fmla="*/ 120 w 121"/>
                  <a:gd name="T39" fmla="*/ 73 h 123"/>
                  <a:gd name="T40" fmla="*/ 121 w 121"/>
                  <a:gd name="T41" fmla="*/ 88 h 123"/>
                  <a:gd name="T42" fmla="*/ 100 w 121"/>
                  <a:gd name="T43" fmla="*/ 91 h 123"/>
                  <a:gd name="T44" fmla="*/ 91 w 121"/>
                  <a:gd name="T45" fmla="*/ 110 h 123"/>
                  <a:gd name="T46" fmla="*/ 68 w 121"/>
                  <a:gd name="T47" fmla="*/ 103 h 123"/>
                  <a:gd name="T48" fmla="*/ 70 w 121"/>
                  <a:gd name="T49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1" h="123">
                    <a:moveTo>
                      <a:pt x="70" y="123"/>
                    </a:moveTo>
                    <a:lnTo>
                      <a:pt x="55" y="119"/>
                    </a:lnTo>
                    <a:lnTo>
                      <a:pt x="42" y="102"/>
                    </a:lnTo>
                    <a:lnTo>
                      <a:pt x="26" y="96"/>
                    </a:lnTo>
                    <a:lnTo>
                      <a:pt x="26" y="87"/>
                    </a:lnTo>
                    <a:lnTo>
                      <a:pt x="10" y="86"/>
                    </a:lnTo>
                    <a:lnTo>
                      <a:pt x="0" y="66"/>
                    </a:lnTo>
                    <a:lnTo>
                      <a:pt x="6" y="53"/>
                    </a:lnTo>
                    <a:lnTo>
                      <a:pt x="18" y="55"/>
                    </a:lnTo>
                    <a:lnTo>
                      <a:pt x="20" y="28"/>
                    </a:lnTo>
                    <a:lnTo>
                      <a:pt x="35" y="31"/>
                    </a:lnTo>
                    <a:lnTo>
                      <a:pt x="28" y="21"/>
                    </a:lnTo>
                    <a:lnTo>
                      <a:pt x="47" y="18"/>
                    </a:lnTo>
                    <a:lnTo>
                      <a:pt x="52" y="0"/>
                    </a:lnTo>
                    <a:lnTo>
                      <a:pt x="69" y="4"/>
                    </a:lnTo>
                    <a:lnTo>
                      <a:pt x="90" y="21"/>
                    </a:lnTo>
                    <a:lnTo>
                      <a:pt x="102" y="35"/>
                    </a:lnTo>
                    <a:lnTo>
                      <a:pt x="109" y="48"/>
                    </a:lnTo>
                    <a:lnTo>
                      <a:pt x="109" y="63"/>
                    </a:lnTo>
                    <a:lnTo>
                      <a:pt x="120" y="73"/>
                    </a:lnTo>
                    <a:lnTo>
                      <a:pt x="121" y="88"/>
                    </a:lnTo>
                    <a:lnTo>
                      <a:pt x="100" y="91"/>
                    </a:lnTo>
                    <a:lnTo>
                      <a:pt x="91" y="110"/>
                    </a:lnTo>
                    <a:lnTo>
                      <a:pt x="68" y="103"/>
                    </a:lnTo>
                    <a:lnTo>
                      <a:pt x="70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5" name="Freeform 37"/>
              <p:cNvSpPr>
                <a:spLocks/>
              </p:cNvSpPr>
              <p:nvPr/>
            </p:nvSpPr>
            <p:spPr bwMode="auto">
              <a:xfrm>
                <a:off x="4038" y="3394"/>
                <a:ext cx="62" cy="46"/>
              </a:xfrm>
              <a:custGeom>
                <a:avLst/>
                <a:gdLst>
                  <a:gd name="T0" fmla="*/ 31 w 62"/>
                  <a:gd name="T1" fmla="*/ 46 h 46"/>
                  <a:gd name="T2" fmla="*/ 29 w 62"/>
                  <a:gd name="T3" fmla="*/ 45 h 46"/>
                  <a:gd name="T4" fmla="*/ 29 w 62"/>
                  <a:gd name="T5" fmla="*/ 39 h 46"/>
                  <a:gd name="T6" fmla="*/ 29 w 62"/>
                  <a:gd name="T7" fmla="*/ 36 h 46"/>
                  <a:gd name="T8" fmla="*/ 27 w 62"/>
                  <a:gd name="T9" fmla="*/ 36 h 46"/>
                  <a:gd name="T10" fmla="*/ 20 w 62"/>
                  <a:gd name="T11" fmla="*/ 42 h 46"/>
                  <a:gd name="T12" fmla="*/ 16 w 62"/>
                  <a:gd name="T13" fmla="*/ 43 h 46"/>
                  <a:gd name="T14" fmla="*/ 12 w 62"/>
                  <a:gd name="T15" fmla="*/ 44 h 46"/>
                  <a:gd name="T16" fmla="*/ 6 w 62"/>
                  <a:gd name="T17" fmla="*/ 39 h 46"/>
                  <a:gd name="T18" fmla="*/ 5 w 62"/>
                  <a:gd name="T19" fmla="*/ 37 h 46"/>
                  <a:gd name="T20" fmla="*/ 4 w 62"/>
                  <a:gd name="T21" fmla="*/ 37 h 46"/>
                  <a:gd name="T22" fmla="*/ 3 w 62"/>
                  <a:gd name="T23" fmla="*/ 37 h 46"/>
                  <a:gd name="T24" fmla="*/ 0 w 62"/>
                  <a:gd name="T25" fmla="*/ 37 h 46"/>
                  <a:gd name="T26" fmla="*/ 0 w 62"/>
                  <a:gd name="T27" fmla="*/ 11 h 46"/>
                  <a:gd name="T28" fmla="*/ 27 w 62"/>
                  <a:gd name="T29" fmla="*/ 2 h 46"/>
                  <a:gd name="T30" fmla="*/ 37 w 62"/>
                  <a:gd name="T31" fmla="*/ 9 h 46"/>
                  <a:gd name="T32" fmla="*/ 35 w 62"/>
                  <a:gd name="T33" fmla="*/ 15 h 46"/>
                  <a:gd name="T34" fmla="*/ 42 w 62"/>
                  <a:gd name="T35" fmla="*/ 17 h 46"/>
                  <a:gd name="T36" fmla="*/ 46 w 62"/>
                  <a:gd name="T37" fmla="*/ 13 h 46"/>
                  <a:gd name="T38" fmla="*/ 44 w 62"/>
                  <a:gd name="T39" fmla="*/ 7 h 46"/>
                  <a:gd name="T40" fmla="*/ 50 w 62"/>
                  <a:gd name="T41" fmla="*/ 4 h 46"/>
                  <a:gd name="T42" fmla="*/ 62 w 62"/>
                  <a:gd name="T43" fmla="*/ 0 h 46"/>
                  <a:gd name="T44" fmla="*/ 58 w 62"/>
                  <a:gd name="T45" fmla="*/ 7 h 46"/>
                  <a:gd name="T46" fmla="*/ 58 w 62"/>
                  <a:gd name="T47" fmla="*/ 13 h 46"/>
                  <a:gd name="T48" fmla="*/ 56 w 62"/>
                  <a:gd name="T49" fmla="*/ 13 h 46"/>
                  <a:gd name="T50" fmla="*/ 51 w 62"/>
                  <a:gd name="T51" fmla="*/ 19 h 46"/>
                  <a:gd name="T52" fmla="*/ 50 w 62"/>
                  <a:gd name="T53" fmla="*/ 27 h 46"/>
                  <a:gd name="T54" fmla="*/ 48 w 62"/>
                  <a:gd name="T55" fmla="*/ 29 h 46"/>
                  <a:gd name="T56" fmla="*/ 44 w 62"/>
                  <a:gd name="T57" fmla="*/ 29 h 46"/>
                  <a:gd name="T58" fmla="*/ 40 w 62"/>
                  <a:gd name="T59" fmla="*/ 28 h 46"/>
                  <a:gd name="T60" fmla="*/ 38 w 62"/>
                  <a:gd name="T61" fmla="*/ 29 h 46"/>
                  <a:gd name="T62" fmla="*/ 40 w 62"/>
                  <a:gd name="T63" fmla="*/ 38 h 46"/>
                  <a:gd name="T64" fmla="*/ 38 w 62"/>
                  <a:gd name="T65" fmla="*/ 41 h 46"/>
                  <a:gd name="T66" fmla="*/ 33 w 62"/>
                  <a:gd name="T67" fmla="*/ 46 h 46"/>
                  <a:gd name="T68" fmla="*/ 31 w 62"/>
                  <a:gd name="T6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2" h="46">
                    <a:moveTo>
                      <a:pt x="31" y="46"/>
                    </a:moveTo>
                    <a:lnTo>
                      <a:pt x="29" y="45"/>
                    </a:lnTo>
                    <a:lnTo>
                      <a:pt x="29" y="39"/>
                    </a:lnTo>
                    <a:lnTo>
                      <a:pt x="29" y="36"/>
                    </a:lnTo>
                    <a:lnTo>
                      <a:pt x="27" y="36"/>
                    </a:lnTo>
                    <a:lnTo>
                      <a:pt x="20" y="42"/>
                    </a:lnTo>
                    <a:lnTo>
                      <a:pt x="16" y="43"/>
                    </a:lnTo>
                    <a:lnTo>
                      <a:pt x="12" y="44"/>
                    </a:lnTo>
                    <a:lnTo>
                      <a:pt x="6" y="39"/>
                    </a:lnTo>
                    <a:lnTo>
                      <a:pt x="5" y="37"/>
                    </a:lnTo>
                    <a:lnTo>
                      <a:pt x="4" y="37"/>
                    </a:lnTo>
                    <a:lnTo>
                      <a:pt x="3" y="37"/>
                    </a:lnTo>
                    <a:lnTo>
                      <a:pt x="0" y="37"/>
                    </a:lnTo>
                    <a:lnTo>
                      <a:pt x="0" y="11"/>
                    </a:lnTo>
                    <a:lnTo>
                      <a:pt x="27" y="2"/>
                    </a:lnTo>
                    <a:lnTo>
                      <a:pt x="37" y="9"/>
                    </a:lnTo>
                    <a:lnTo>
                      <a:pt x="35" y="15"/>
                    </a:lnTo>
                    <a:lnTo>
                      <a:pt x="42" y="17"/>
                    </a:lnTo>
                    <a:lnTo>
                      <a:pt x="46" y="13"/>
                    </a:lnTo>
                    <a:lnTo>
                      <a:pt x="44" y="7"/>
                    </a:lnTo>
                    <a:lnTo>
                      <a:pt x="50" y="4"/>
                    </a:lnTo>
                    <a:lnTo>
                      <a:pt x="62" y="0"/>
                    </a:lnTo>
                    <a:lnTo>
                      <a:pt x="58" y="7"/>
                    </a:lnTo>
                    <a:lnTo>
                      <a:pt x="58" y="13"/>
                    </a:lnTo>
                    <a:lnTo>
                      <a:pt x="56" y="13"/>
                    </a:lnTo>
                    <a:lnTo>
                      <a:pt x="51" y="19"/>
                    </a:lnTo>
                    <a:lnTo>
                      <a:pt x="50" y="27"/>
                    </a:lnTo>
                    <a:lnTo>
                      <a:pt x="48" y="29"/>
                    </a:lnTo>
                    <a:lnTo>
                      <a:pt x="44" y="29"/>
                    </a:lnTo>
                    <a:lnTo>
                      <a:pt x="40" y="28"/>
                    </a:lnTo>
                    <a:lnTo>
                      <a:pt x="38" y="29"/>
                    </a:lnTo>
                    <a:lnTo>
                      <a:pt x="40" y="38"/>
                    </a:lnTo>
                    <a:lnTo>
                      <a:pt x="38" y="41"/>
                    </a:lnTo>
                    <a:lnTo>
                      <a:pt x="33" y="46"/>
                    </a:lnTo>
                    <a:lnTo>
                      <a:pt x="31" y="4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6" name="Freeform 38"/>
              <p:cNvSpPr>
                <a:spLocks/>
              </p:cNvSpPr>
              <p:nvPr/>
            </p:nvSpPr>
            <p:spPr bwMode="auto">
              <a:xfrm>
                <a:off x="4028" y="3364"/>
                <a:ext cx="60" cy="47"/>
              </a:xfrm>
              <a:custGeom>
                <a:avLst/>
                <a:gdLst>
                  <a:gd name="T0" fmla="*/ 52 w 60"/>
                  <a:gd name="T1" fmla="*/ 47 h 47"/>
                  <a:gd name="T2" fmla="*/ 45 w 60"/>
                  <a:gd name="T3" fmla="*/ 45 h 47"/>
                  <a:gd name="T4" fmla="*/ 47 w 60"/>
                  <a:gd name="T5" fmla="*/ 39 h 47"/>
                  <a:gd name="T6" fmla="*/ 37 w 60"/>
                  <a:gd name="T7" fmla="*/ 32 h 47"/>
                  <a:gd name="T8" fmla="*/ 10 w 60"/>
                  <a:gd name="T9" fmla="*/ 41 h 47"/>
                  <a:gd name="T10" fmla="*/ 4 w 60"/>
                  <a:gd name="T11" fmla="*/ 44 h 47"/>
                  <a:gd name="T12" fmla="*/ 0 w 60"/>
                  <a:gd name="T13" fmla="*/ 16 h 47"/>
                  <a:gd name="T14" fmla="*/ 17 w 60"/>
                  <a:gd name="T15" fmla="*/ 0 h 47"/>
                  <a:gd name="T16" fmla="*/ 28 w 60"/>
                  <a:gd name="T17" fmla="*/ 19 h 47"/>
                  <a:gd name="T18" fmla="*/ 40 w 60"/>
                  <a:gd name="T19" fmla="*/ 17 h 47"/>
                  <a:gd name="T20" fmla="*/ 42 w 60"/>
                  <a:gd name="T21" fmla="*/ 8 h 47"/>
                  <a:gd name="T22" fmla="*/ 59 w 60"/>
                  <a:gd name="T23" fmla="*/ 14 h 47"/>
                  <a:gd name="T24" fmla="*/ 51 w 60"/>
                  <a:gd name="T25" fmla="*/ 21 h 47"/>
                  <a:gd name="T26" fmla="*/ 58 w 60"/>
                  <a:gd name="T27" fmla="*/ 26 h 47"/>
                  <a:gd name="T28" fmla="*/ 60 w 60"/>
                  <a:gd name="T29" fmla="*/ 34 h 47"/>
                  <a:gd name="T30" fmla="*/ 54 w 60"/>
                  <a:gd name="T31" fmla="*/ 37 h 47"/>
                  <a:gd name="T32" fmla="*/ 56 w 60"/>
                  <a:gd name="T33" fmla="*/ 43 h 47"/>
                  <a:gd name="T34" fmla="*/ 52 w 60"/>
                  <a:gd name="T3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0" h="47">
                    <a:moveTo>
                      <a:pt x="52" y="47"/>
                    </a:moveTo>
                    <a:lnTo>
                      <a:pt x="45" y="45"/>
                    </a:lnTo>
                    <a:lnTo>
                      <a:pt x="47" y="39"/>
                    </a:lnTo>
                    <a:lnTo>
                      <a:pt x="37" y="32"/>
                    </a:lnTo>
                    <a:lnTo>
                      <a:pt x="10" y="41"/>
                    </a:lnTo>
                    <a:lnTo>
                      <a:pt x="4" y="44"/>
                    </a:lnTo>
                    <a:lnTo>
                      <a:pt x="0" y="16"/>
                    </a:lnTo>
                    <a:lnTo>
                      <a:pt x="17" y="0"/>
                    </a:lnTo>
                    <a:lnTo>
                      <a:pt x="28" y="19"/>
                    </a:lnTo>
                    <a:lnTo>
                      <a:pt x="40" y="17"/>
                    </a:lnTo>
                    <a:lnTo>
                      <a:pt x="42" y="8"/>
                    </a:lnTo>
                    <a:lnTo>
                      <a:pt x="59" y="14"/>
                    </a:lnTo>
                    <a:lnTo>
                      <a:pt x="51" y="21"/>
                    </a:lnTo>
                    <a:lnTo>
                      <a:pt x="58" y="26"/>
                    </a:lnTo>
                    <a:lnTo>
                      <a:pt x="60" y="34"/>
                    </a:lnTo>
                    <a:lnTo>
                      <a:pt x="54" y="37"/>
                    </a:lnTo>
                    <a:lnTo>
                      <a:pt x="56" y="43"/>
                    </a:lnTo>
                    <a:lnTo>
                      <a:pt x="52" y="4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7" name="Freeform 39"/>
              <p:cNvSpPr>
                <a:spLocks/>
              </p:cNvSpPr>
              <p:nvPr/>
            </p:nvSpPr>
            <p:spPr bwMode="auto">
              <a:xfrm>
                <a:off x="4256" y="2962"/>
                <a:ext cx="86" cy="100"/>
              </a:xfrm>
              <a:custGeom>
                <a:avLst/>
                <a:gdLst>
                  <a:gd name="T0" fmla="*/ 78 w 86"/>
                  <a:gd name="T1" fmla="*/ 100 h 100"/>
                  <a:gd name="T2" fmla="*/ 61 w 86"/>
                  <a:gd name="T3" fmla="*/ 93 h 100"/>
                  <a:gd name="T4" fmla="*/ 54 w 86"/>
                  <a:gd name="T5" fmla="*/ 79 h 100"/>
                  <a:gd name="T6" fmla="*/ 46 w 86"/>
                  <a:gd name="T7" fmla="*/ 82 h 100"/>
                  <a:gd name="T8" fmla="*/ 37 w 86"/>
                  <a:gd name="T9" fmla="*/ 76 h 100"/>
                  <a:gd name="T10" fmla="*/ 30 w 86"/>
                  <a:gd name="T11" fmla="*/ 80 h 100"/>
                  <a:gd name="T12" fmla="*/ 19 w 86"/>
                  <a:gd name="T13" fmla="*/ 65 h 100"/>
                  <a:gd name="T14" fmla="*/ 20 w 86"/>
                  <a:gd name="T15" fmla="*/ 43 h 100"/>
                  <a:gd name="T16" fmla="*/ 11 w 86"/>
                  <a:gd name="T17" fmla="*/ 23 h 100"/>
                  <a:gd name="T18" fmla="*/ 0 w 86"/>
                  <a:gd name="T19" fmla="*/ 14 h 100"/>
                  <a:gd name="T20" fmla="*/ 2 w 86"/>
                  <a:gd name="T21" fmla="*/ 1 h 100"/>
                  <a:gd name="T22" fmla="*/ 21 w 86"/>
                  <a:gd name="T23" fmla="*/ 4 h 100"/>
                  <a:gd name="T24" fmla="*/ 31 w 86"/>
                  <a:gd name="T25" fmla="*/ 0 h 100"/>
                  <a:gd name="T26" fmla="*/ 35 w 86"/>
                  <a:gd name="T27" fmla="*/ 16 h 100"/>
                  <a:gd name="T28" fmla="*/ 45 w 86"/>
                  <a:gd name="T29" fmla="*/ 9 h 100"/>
                  <a:gd name="T30" fmla="*/ 61 w 86"/>
                  <a:gd name="T31" fmla="*/ 3 h 100"/>
                  <a:gd name="T32" fmla="*/ 68 w 86"/>
                  <a:gd name="T33" fmla="*/ 34 h 100"/>
                  <a:gd name="T34" fmla="*/ 80 w 86"/>
                  <a:gd name="T35" fmla="*/ 44 h 100"/>
                  <a:gd name="T36" fmla="*/ 77 w 86"/>
                  <a:gd name="T37" fmla="*/ 69 h 100"/>
                  <a:gd name="T38" fmla="*/ 86 w 86"/>
                  <a:gd name="T39" fmla="*/ 81 h 100"/>
                  <a:gd name="T40" fmla="*/ 78 w 86"/>
                  <a:gd name="T4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100">
                    <a:moveTo>
                      <a:pt x="78" y="100"/>
                    </a:moveTo>
                    <a:lnTo>
                      <a:pt x="61" y="93"/>
                    </a:lnTo>
                    <a:lnTo>
                      <a:pt x="54" y="79"/>
                    </a:lnTo>
                    <a:lnTo>
                      <a:pt x="46" y="82"/>
                    </a:lnTo>
                    <a:lnTo>
                      <a:pt x="37" y="76"/>
                    </a:lnTo>
                    <a:lnTo>
                      <a:pt x="30" y="80"/>
                    </a:lnTo>
                    <a:lnTo>
                      <a:pt x="19" y="65"/>
                    </a:lnTo>
                    <a:lnTo>
                      <a:pt x="20" y="43"/>
                    </a:lnTo>
                    <a:lnTo>
                      <a:pt x="11" y="23"/>
                    </a:lnTo>
                    <a:lnTo>
                      <a:pt x="0" y="14"/>
                    </a:lnTo>
                    <a:lnTo>
                      <a:pt x="2" y="1"/>
                    </a:lnTo>
                    <a:lnTo>
                      <a:pt x="21" y="4"/>
                    </a:lnTo>
                    <a:lnTo>
                      <a:pt x="31" y="0"/>
                    </a:lnTo>
                    <a:lnTo>
                      <a:pt x="35" y="16"/>
                    </a:lnTo>
                    <a:lnTo>
                      <a:pt x="45" y="9"/>
                    </a:lnTo>
                    <a:lnTo>
                      <a:pt x="61" y="3"/>
                    </a:lnTo>
                    <a:lnTo>
                      <a:pt x="68" y="34"/>
                    </a:lnTo>
                    <a:lnTo>
                      <a:pt x="80" y="44"/>
                    </a:lnTo>
                    <a:lnTo>
                      <a:pt x="77" y="69"/>
                    </a:lnTo>
                    <a:lnTo>
                      <a:pt x="86" y="81"/>
                    </a:lnTo>
                    <a:lnTo>
                      <a:pt x="78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8" name="Freeform 40"/>
              <p:cNvSpPr>
                <a:spLocks/>
              </p:cNvSpPr>
              <p:nvPr/>
            </p:nvSpPr>
            <p:spPr bwMode="auto">
              <a:xfrm>
                <a:off x="4071" y="3158"/>
                <a:ext cx="109" cy="82"/>
              </a:xfrm>
              <a:custGeom>
                <a:avLst/>
                <a:gdLst>
                  <a:gd name="T0" fmla="*/ 50 w 109"/>
                  <a:gd name="T1" fmla="*/ 82 h 82"/>
                  <a:gd name="T2" fmla="*/ 41 w 109"/>
                  <a:gd name="T3" fmla="*/ 70 h 82"/>
                  <a:gd name="T4" fmla="*/ 39 w 109"/>
                  <a:gd name="T5" fmla="*/ 56 h 82"/>
                  <a:gd name="T6" fmla="*/ 33 w 109"/>
                  <a:gd name="T7" fmla="*/ 45 h 82"/>
                  <a:gd name="T8" fmla="*/ 20 w 109"/>
                  <a:gd name="T9" fmla="*/ 60 h 82"/>
                  <a:gd name="T10" fmla="*/ 11 w 109"/>
                  <a:gd name="T11" fmla="*/ 77 h 82"/>
                  <a:gd name="T12" fmla="*/ 9 w 109"/>
                  <a:gd name="T13" fmla="*/ 62 h 82"/>
                  <a:gd name="T14" fmla="*/ 0 w 109"/>
                  <a:gd name="T15" fmla="*/ 60 h 82"/>
                  <a:gd name="T16" fmla="*/ 1 w 109"/>
                  <a:gd name="T17" fmla="*/ 31 h 82"/>
                  <a:gd name="T18" fmla="*/ 18 w 109"/>
                  <a:gd name="T19" fmla="*/ 23 h 82"/>
                  <a:gd name="T20" fmla="*/ 31 w 109"/>
                  <a:gd name="T21" fmla="*/ 9 h 82"/>
                  <a:gd name="T22" fmla="*/ 35 w 109"/>
                  <a:gd name="T23" fmla="*/ 13 h 82"/>
                  <a:gd name="T24" fmla="*/ 53 w 109"/>
                  <a:gd name="T25" fmla="*/ 11 h 82"/>
                  <a:gd name="T26" fmla="*/ 71 w 109"/>
                  <a:gd name="T27" fmla="*/ 0 h 82"/>
                  <a:gd name="T28" fmla="*/ 74 w 109"/>
                  <a:gd name="T29" fmla="*/ 9 h 82"/>
                  <a:gd name="T30" fmla="*/ 103 w 109"/>
                  <a:gd name="T31" fmla="*/ 16 h 82"/>
                  <a:gd name="T32" fmla="*/ 99 w 109"/>
                  <a:gd name="T33" fmla="*/ 23 h 82"/>
                  <a:gd name="T34" fmla="*/ 109 w 109"/>
                  <a:gd name="T35" fmla="*/ 28 h 82"/>
                  <a:gd name="T36" fmla="*/ 99 w 109"/>
                  <a:gd name="T37" fmla="*/ 34 h 82"/>
                  <a:gd name="T38" fmla="*/ 78 w 109"/>
                  <a:gd name="T39" fmla="*/ 32 h 82"/>
                  <a:gd name="T40" fmla="*/ 70 w 109"/>
                  <a:gd name="T41" fmla="*/ 42 h 82"/>
                  <a:gd name="T42" fmla="*/ 72 w 109"/>
                  <a:gd name="T43" fmla="*/ 60 h 82"/>
                  <a:gd name="T44" fmla="*/ 85 w 109"/>
                  <a:gd name="T45" fmla="*/ 68 h 82"/>
                  <a:gd name="T46" fmla="*/ 78 w 109"/>
                  <a:gd name="T47" fmla="*/ 77 h 82"/>
                  <a:gd name="T48" fmla="*/ 65 w 109"/>
                  <a:gd name="T49" fmla="*/ 73 h 82"/>
                  <a:gd name="T50" fmla="*/ 50 w 109"/>
                  <a:gd name="T51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9" h="82">
                    <a:moveTo>
                      <a:pt x="50" y="82"/>
                    </a:moveTo>
                    <a:lnTo>
                      <a:pt x="41" y="70"/>
                    </a:lnTo>
                    <a:lnTo>
                      <a:pt x="39" y="56"/>
                    </a:lnTo>
                    <a:lnTo>
                      <a:pt x="33" y="45"/>
                    </a:lnTo>
                    <a:lnTo>
                      <a:pt x="20" y="60"/>
                    </a:lnTo>
                    <a:lnTo>
                      <a:pt x="11" y="77"/>
                    </a:lnTo>
                    <a:lnTo>
                      <a:pt x="9" y="62"/>
                    </a:lnTo>
                    <a:lnTo>
                      <a:pt x="0" y="60"/>
                    </a:lnTo>
                    <a:lnTo>
                      <a:pt x="1" y="31"/>
                    </a:lnTo>
                    <a:lnTo>
                      <a:pt x="18" y="23"/>
                    </a:lnTo>
                    <a:lnTo>
                      <a:pt x="31" y="9"/>
                    </a:lnTo>
                    <a:lnTo>
                      <a:pt x="35" y="13"/>
                    </a:lnTo>
                    <a:lnTo>
                      <a:pt x="53" y="11"/>
                    </a:lnTo>
                    <a:lnTo>
                      <a:pt x="71" y="0"/>
                    </a:lnTo>
                    <a:lnTo>
                      <a:pt x="74" y="9"/>
                    </a:lnTo>
                    <a:lnTo>
                      <a:pt x="103" y="16"/>
                    </a:lnTo>
                    <a:lnTo>
                      <a:pt x="99" y="23"/>
                    </a:lnTo>
                    <a:lnTo>
                      <a:pt x="109" y="28"/>
                    </a:lnTo>
                    <a:lnTo>
                      <a:pt x="99" y="34"/>
                    </a:lnTo>
                    <a:lnTo>
                      <a:pt x="78" y="32"/>
                    </a:lnTo>
                    <a:lnTo>
                      <a:pt x="70" y="42"/>
                    </a:lnTo>
                    <a:lnTo>
                      <a:pt x="72" y="60"/>
                    </a:lnTo>
                    <a:lnTo>
                      <a:pt x="85" y="68"/>
                    </a:lnTo>
                    <a:lnTo>
                      <a:pt x="78" y="77"/>
                    </a:lnTo>
                    <a:lnTo>
                      <a:pt x="65" y="73"/>
                    </a:lnTo>
                    <a:lnTo>
                      <a:pt x="50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0" name="Freeform 42"/>
              <p:cNvSpPr>
                <a:spLocks/>
              </p:cNvSpPr>
              <p:nvPr/>
            </p:nvSpPr>
            <p:spPr bwMode="auto">
              <a:xfrm>
                <a:off x="3731" y="3098"/>
                <a:ext cx="67" cy="88"/>
              </a:xfrm>
              <a:custGeom>
                <a:avLst/>
                <a:gdLst>
                  <a:gd name="T0" fmla="*/ 26 w 67"/>
                  <a:gd name="T1" fmla="*/ 88 h 88"/>
                  <a:gd name="T2" fmla="*/ 13 w 67"/>
                  <a:gd name="T3" fmla="*/ 79 h 88"/>
                  <a:gd name="T4" fmla="*/ 9 w 67"/>
                  <a:gd name="T5" fmla="*/ 54 h 88"/>
                  <a:gd name="T6" fmla="*/ 0 w 67"/>
                  <a:gd name="T7" fmla="*/ 35 h 88"/>
                  <a:gd name="T8" fmla="*/ 18 w 67"/>
                  <a:gd name="T9" fmla="*/ 0 h 88"/>
                  <a:gd name="T10" fmla="*/ 23 w 67"/>
                  <a:gd name="T11" fmla="*/ 16 h 88"/>
                  <a:gd name="T12" fmla="*/ 51 w 67"/>
                  <a:gd name="T13" fmla="*/ 20 h 88"/>
                  <a:gd name="T14" fmla="*/ 62 w 67"/>
                  <a:gd name="T15" fmla="*/ 29 h 88"/>
                  <a:gd name="T16" fmla="*/ 59 w 67"/>
                  <a:gd name="T17" fmla="*/ 47 h 88"/>
                  <a:gd name="T18" fmla="*/ 67 w 67"/>
                  <a:gd name="T19" fmla="*/ 65 h 88"/>
                  <a:gd name="T20" fmla="*/ 64 w 67"/>
                  <a:gd name="T21" fmla="*/ 75 h 88"/>
                  <a:gd name="T22" fmla="*/ 45 w 67"/>
                  <a:gd name="T23" fmla="*/ 58 h 88"/>
                  <a:gd name="T24" fmla="*/ 42 w 67"/>
                  <a:gd name="T25" fmla="*/ 87 h 88"/>
                  <a:gd name="T26" fmla="*/ 26 w 67"/>
                  <a:gd name="T27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" h="88">
                    <a:moveTo>
                      <a:pt x="26" y="88"/>
                    </a:moveTo>
                    <a:lnTo>
                      <a:pt x="13" y="79"/>
                    </a:lnTo>
                    <a:lnTo>
                      <a:pt x="9" y="54"/>
                    </a:lnTo>
                    <a:lnTo>
                      <a:pt x="0" y="35"/>
                    </a:lnTo>
                    <a:lnTo>
                      <a:pt x="18" y="0"/>
                    </a:lnTo>
                    <a:lnTo>
                      <a:pt x="23" y="16"/>
                    </a:lnTo>
                    <a:lnTo>
                      <a:pt x="51" y="20"/>
                    </a:lnTo>
                    <a:lnTo>
                      <a:pt x="62" y="29"/>
                    </a:lnTo>
                    <a:lnTo>
                      <a:pt x="59" y="47"/>
                    </a:lnTo>
                    <a:lnTo>
                      <a:pt x="67" y="65"/>
                    </a:lnTo>
                    <a:lnTo>
                      <a:pt x="64" y="75"/>
                    </a:lnTo>
                    <a:lnTo>
                      <a:pt x="45" y="58"/>
                    </a:lnTo>
                    <a:lnTo>
                      <a:pt x="42" y="87"/>
                    </a:lnTo>
                    <a:lnTo>
                      <a:pt x="26" y="8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1" name="Freeform 43"/>
              <p:cNvSpPr>
                <a:spLocks/>
              </p:cNvSpPr>
              <p:nvPr/>
            </p:nvSpPr>
            <p:spPr bwMode="auto">
              <a:xfrm>
                <a:off x="3824" y="3182"/>
                <a:ext cx="41" cy="43"/>
              </a:xfrm>
              <a:custGeom>
                <a:avLst/>
                <a:gdLst>
                  <a:gd name="T0" fmla="*/ 29 w 41"/>
                  <a:gd name="T1" fmla="*/ 43 h 43"/>
                  <a:gd name="T2" fmla="*/ 9 w 41"/>
                  <a:gd name="T3" fmla="*/ 38 h 43"/>
                  <a:gd name="T4" fmla="*/ 8 w 41"/>
                  <a:gd name="T5" fmla="*/ 36 h 43"/>
                  <a:gd name="T6" fmla="*/ 13 w 41"/>
                  <a:gd name="T7" fmla="*/ 18 h 43"/>
                  <a:gd name="T8" fmla="*/ 0 w 41"/>
                  <a:gd name="T9" fmla="*/ 4 h 43"/>
                  <a:gd name="T10" fmla="*/ 9 w 41"/>
                  <a:gd name="T11" fmla="*/ 0 h 43"/>
                  <a:gd name="T12" fmla="*/ 23 w 41"/>
                  <a:gd name="T13" fmla="*/ 2 h 43"/>
                  <a:gd name="T14" fmla="*/ 37 w 41"/>
                  <a:gd name="T15" fmla="*/ 17 h 43"/>
                  <a:gd name="T16" fmla="*/ 41 w 41"/>
                  <a:gd name="T17" fmla="*/ 21 h 43"/>
                  <a:gd name="T18" fmla="*/ 29 w 41"/>
                  <a:gd name="T1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3">
                    <a:moveTo>
                      <a:pt x="29" y="43"/>
                    </a:moveTo>
                    <a:lnTo>
                      <a:pt x="9" y="38"/>
                    </a:lnTo>
                    <a:lnTo>
                      <a:pt x="8" y="36"/>
                    </a:lnTo>
                    <a:lnTo>
                      <a:pt x="13" y="18"/>
                    </a:lnTo>
                    <a:lnTo>
                      <a:pt x="0" y="4"/>
                    </a:lnTo>
                    <a:lnTo>
                      <a:pt x="9" y="0"/>
                    </a:lnTo>
                    <a:lnTo>
                      <a:pt x="23" y="2"/>
                    </a:lnTo>
                    <a:lnTo>
                      <a:pt x="37" y="17"/>
                    </a:lnTo>
                    <a:lnTo>
                      <a:pt x="41" y="21"/>
                    </a:lnTo>
                    <a:lnTo>
                      <a:pt x="29" y="4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2" name="Freeform 44"/>
              <p:cNvSpPr>
                <a:spLocks/>
              </p:cNvSpPr>
              <p:nvPr/>
            </p:nvSpPr>
            <p:spPr bwMode="auto">
              <a:xfrm>
                <a:off x="4464" y="2113"/>
                <a:ext cx="170" cy="121"/>
              </a:xfrm>
              <a:custGeom>
                <a:avLst/>
                <a:gdLst>
                  <a:gd name="T0" fmla="*/ 136 w 170"/>
                  <a:gd name="T1" fmla="*/ 121 h 121"/>
                  <a:gd name="T2" fmla="*/ 119 w 170"/>
                  <a:gd name="T3" fmla="*/ 120 h 121"/>
                  <a:gd name="T4" fmla="*/ 98 w 170"/>
                  <a:gd name="T5" fmla="*/ 111 h 121"/>
                  <a:gd name="T6" fmla="*/ 46 w 170"/>
                  <a:gd name="T7" fmla="*/ 84 h 121"/>
                  <a:gd name="T8" fmla="*/ 33 w 170"/>
                  <a:gd name="T9" fmla="*/ 86 h 121"/>
                  <a:gd name="T10" fmla="*/ 24 w 170"/>
                  <a:gd name="T11" fmla="*/ 73 h 121"/>
                  <a:gd name="T12" fmla="*/ 3 w 170"/>
                  <a:gd name="T13" fmla="*/ 75 h 121"/>
                  <a:gd name="T14" fmla="*/ 0 w 170"/>
                  <a:gd name="T15" fmla="*/ 25 h 121"/>
                  <a:gd name="T16" fmla="*/ 11 w 170"/>
                  <a:gd name="T17" fmla="*/ 25 h 121"/>
                  <a:gd name="T18" fmla="*/ 28 w 170"/>
                  <a:gd name="T19" fmla="*/ 0 h 121"/>
                  <a:gd name="T20" fmla="*/ 91 w 170"/>
                  <a:gd name="T21" fmla="*/ 52 h 121"/>
                  <a:gd name="T22" fmla="*/ 128 w 170"/>
                  <a:gd name="T23" fmla="*/ 60 h 121"/>
                  <a:gd name="T24" fmla="*/ 170 w 170"/>
                  <a:gd name="T25" fmla="*/ 89 h 121"/>
                  <a:gd name="T26" fmla="*/ 165 w 170"/>
                  <a:gd name="T27" fmla="*/ 102 h 121"/>
                  <a:gd name="T28" fmla="*/ 136 w 170"/>
                  <a:gd name="T29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0" h="121">
                    <a:moveTo>
                      <a:pt x="136" y="121"/>
                    </a:moveTo>
                    <a:lnTo>
                      <a:pt x="119" y="120"/>
                    </a:lnTo>
                    <a:lnTo>
                      <a:pt x="98" y="111"/>
                    </a:lnTo>
                    <a:lnTo>
                      <a:pt x="46" y="84"/>
                    </a:lnTo>
                    <a:lnTo>
                      <a:pt x="33" y="86"/>
                    </a:lnTo>
                    <a:lnTo>
                      <a:pt x="24" y="73"/>
                    </a:lnTo>
                    <a:lnTo>
                      <a:pt x="3" y="75"/>
                    </a:lnTo>
                    <a:lnTo>
                      <a:pt x="0" y="25"/>
                    </a:lnTo>
                    <a:lnTo>
                      <a:pt x="11" y="25"/>
                    </a:lnTo>
                    <a:lnTo>
                      <a:pt x="28" y="0"/>
                    </a:lnTo>
                    <a:lnTo>
                      <a:pt x="91" y="52"/>
                    </a:lnTo>
                    <a:lnTo>
                      <a:pt x="128" y="60"/>
                    </a:lnTo>
                    <a:lnTo>
                      <a:pt x="170" y="89"/>
                    </a:lnTo>
                    <a:lnTo>
                      <a:pt x="165" y="102"/>
                    </a:lnTo>
                    <a:lnTo>
                      <a:pt x="136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3" name="Freeform 45"/>
              <p:cNvSpPr>
                <a:spLocks/>
              </p:cNvSpPr>
              <p:nvPr/>
            </p:nvSpPr>
            <p:spPr bwMode="auto">
              <a:xfrm>
                <a:off x="4006" y="3286"/>
                <a:ext cx="74" cy="44"/>
              </a:xfrm>
              <a:custGeom>
                <a:avLst/>
                <a:gdLst>
                  <a:gd name="T0" fmla="*/ 10 w 74"/>
                  <a:gd name="T1" fmla="*/ 44 h 44"/>
                  <a:gd name="T2" fmla="*/ 1 w 74"/>
                  <a:gd name="T3" fmla="*/ 25 h 44"/>
                  <a:gd name="T4" fmla="*/ 0 w 74"/>
                  <a:gd name="T5" fmla="*/ 12 h 44"/>
                  <a:gd name="T6" fmla="*/ 7 w 74"/>
                  <a:gd name="T7" fmla="*/ 2 h 44"/>
                  <a:gd name="T8" fmla="*/ 23 w 74"/>
                  <a:gd name="T9" fmla="*/ 9 h 44"/>
                  <a:gd name="T10" fmla="*/ 37 w 74"/>
                  <a:gd name="T11" fmla="*/ 4 h 44"/>
                  <a:gd name="T12" fmla="*/ 64 w 74"/>
                  <a:gd name="T13" fmla="*/ 0 h 44"/>
                  <a:gd name="T14" fmla="*/ 74 w 74"/>
                  <a:gd name="T15" fmla="*/ 6 h 44"/>
                  <a:gd name="T16" fmla="*/ 64 w 74"/>
                  <a:gd name="T17" fmla="*/ 29 h 44"/>
                  <a:gd name="T18" fmla="*/ 47 w 74"/>
                  <a:gd name="T19" fmla="*/ 35 h 44"/>
                  <a:gd name="T20" fmla="*/ 36 w 74"/>
                  <a:gd name="T21" fmla="*/ 37 h 44"/>
                  <a:gd name="T22" fmla="*/ 24 w 74"/>
                  <a:gd name="T23" fmla="*/ 25 h 44"/>
                  <a:gd name="T24" fmla="*/ 18 w 74"/>
                  <a:gd name="T25" fmla="*/ 44 h 44"/>
                  <a:gd name="T26" fmla="*/ 10 w 74"/>
                  <a:gd name="T2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44">
                    <a:moveTo>
                      <a:pt x="10" y="44"/>
                    </a:moveTo>
                    <a:lnTo>
                      <a:pt x="1" y="25"/>
                    </a:lnTo>
                    <a:lnTo>
                      <a:pt x="0" y="12"/>
                    </a:lnTo>
                    <a:lnTo>
                      <a:pt x="7" y="2"/>
                    </a:lnTo>
                    <a:lnTo>
                      <a:pt x="23" y="9"/>
                    </a:lnTo>
                    <a:lnTo>
                      <a:pt x="37" y="4"/>
                    </a:lnTo>
                    <a:lnTo>
                      <a:pt x="64" y="0"/>
                    </a:lnTo>
                    <a:lnTo>
                      <a:pt x="74" y="6"/>
                    </a:lnTo>
                    <a:lnTo>
                      <a:pt x="64" y="29"/>
                    </a:lnTo>
                    <a:lnTo>
                      <a:pt x="47" y="35"/>
                    </a:lnTo>
                    <a:lnTo>
                      <a:pt x="36" y="37"/>
                    </a:lnTo>
                    <a:lnTo>
                      <a:pt x="24" y="25"/>
                    </a:lnTo>
                    <a:lnTo>
                      <a:pt x="18" y="44"/>
                    </a:lnTo>
                    <a:lnTo>
                      <a:pt x="10" y="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4" name="Freeform 46"/>
              <p:cNvSpPr>
                <a:spLocks/>
              </p:cNvSpPr>
              <p:nvPr/>
            </p:nvSpPr>
            <p:spPr bwMode="auto">
              <a:xfrm>
                <a:off x="3786" y="2982"/>
                <a:ext cx="90" cy="62"/>
              </a:xfrm>
              <a:custGeom>
                <a:avLst/>
                <a:gdLst>
                  <a:gd name="T0" fmla="*/ 71 w 90"/>
                  <a:gd name="T1" fmla="*/ 62 h 62"/>
                  <a:gd name="T2" fmla="*/ 46 w 90"/>
                  <a:gd name="T3" fmla="*/ 55 h 62"/>
                  <a:gd name="T4" fmla="*/ 31 w 90"/>
                  <a:gd name="T5" fmla="*/ 52 h 62"/>
                  <a:gd name="T6" fmla="*/ 26 w 90"/>
                  <a:gd name="T7" fmla="*/ 36 h 62"/>
                  <a:gd name="T8" fmla="*/ 14 w 90"/>
                  <a:gd name="T9" fmla="*/ 39 h 62"/>
                  <a:gd name="T10" fmla="*/ 3 w 90"/>
                  <a:gd name="T11" fmla="*/ 28 h 62"/>
                  <a:gd name="T12" fmla="*/ 0 w 90"/>
                  <a:gd name="T13" fmla="*/ 13 h 62"/>
                  <a:gd name="T14" fmla="*/ 12 w 90"/>
                  <a:gd name="T15" fmla="*/ 7 h 62"/>
                  <a:gd name="T16" fmla="*/ 28 w 90"/>
                  <a:gd name="T17" fmla="*/ 12 h 62"/>
                  <a:gd name="T18" fmla="*/ 39 w 90"/>
                  <a:gd name="T19" fmla="*/ 1 h 62"/>
                  <a:gd name="T20" fmla="*/ 53 w 90"/>
                  <a:gd name="T21" fmla="*/ 0 h 62"/>
                  <a:gd name="T22" fmla="*/ 51 w 90"/>
                  <a:gd name="T23" fmla="*/ 22 h 62"/>
                  <a:gd name="T24" fmla="*/ 64 w 90"/>
                  <a:gd name="T25" fmla="*/ 20 h 62"/>
                  <a:gd name="T26" fmla="*/ 67 w 90"/>
                  <a:gd name="T27" fmla="*/ 29 h 62"/>
                  <a:gd name="T28" fmla="*/ 90 w 90"/>
                  <a:gd name="T29" fmla="*/ 13 h 62"/>
                  <a:gd name="T30" fmla="*/ 87 w 90"/>
                  <a:gd name="T31" fmla="*/ 44 h 62"/>
                  <a:gd name="T32" fmla="*/ 80 w 90"/>
                  <a:gd name="T33" fmla="*/ 48 h 62"/>
                  <a:gd name="T34" fmla="*/ 71 w 90"/>
                  <a:gd name="T3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0" h="62">
                    <a:moveTo>
                      <a:pt x="71" y="62"/>
                    </a:moveTo>
                    <a:lnTo>
                      <a:pt x="46" y="55"/>
                    </a:lnTo>
                    <a:lnTo>
                      <a:pt x="31" y="52"/>
                    </a:lnTo>
                    <a:lnTo>
                      <a:pt x="26" y="36"/>
                    </a:lnTo>
                    <a:lnTo>
                      <a:pt x="14" y="39"/>
                    </a:lnTo>
                    <a:lnTo>
                      <a:pt x="3" y="28"/>
                    </a:lnTo>
                    <a:lnTo>
                      <a:pt x="0" y="13"/>
                    </a:lnTo>
                    <a:lnTo>
                      <a:pt x="12" y="7"/>
                    </a:lnTo>
                    <a:lnTo>
                      <a:pt x="28" y="12"/>
                    </a:lnTo>
                    <a:lnTo>
                      <a:pt x="39" y="1"/>
                    </a:lnTo>
                    <a:lnTo>
                      <a:pt x="53" y="0"/>
                    </a:lnTo>
                    <a:lnTo>
                      <a:pt x="51" y="22"/>
                    </a:lnTo>
                    <a:lnTo>
                      <a:pt x="64" y="20"/>
                    </a:lnTo>
                    <a:lnTo>
                      <a:pt x="67" y="29"/>
                    </a:lnTo>
                    <a:lnTo>
                      <a:pt x="90" y="13"/>
                    </a:lnTo>
                    <a:lnTo>
                      <a:pt x="87" y="44"/>
                    </a:lnTo>
                    <a:lnTo>
                      <a:pt x="80" y="48"/>
                    </a:lnTo>
                    <a:lnTo>
                      <a:pt x="71" y="6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5" name="Freeform 47"/>
              <p:cNvSpPr>
                <a:spLocks/>
              </p:cNvSpPr>
              <p:nvPr/>
            </p:nvSpPr>
            <p:spPr bwMode="auto">
              <a:xfrm>
                <a:off x="3901" y="3107"/>
                <a:ext cx="203" cy="152"/>
              </a:xfrm>
              <a:custGeom>
                <a:avLst/>
                <a:gdLst>
                  <a:gd name="T0" fmla="*/ 87 w 203"/>
                  <a:gd name="T1" fmla="*/ 152 h 152"/>
                  <a:gd name="T2" fmla="*/ 75 w 203"/>
                  <a:gd name="T3" fmla="*/ 145 h 152"/>
                  <a:gd name="T4" fmla="*/ 64 w 203"/>
                  <a:gd name="T5" fmla="*/ 146 h 152"/>
                  <a:gd name="T6" fmla="*/ 53 w 203"/>
                  <a:gd name="T7" fmla="*/ 140 h 152"/>
                  <a:gd name="T8" fmla="*/ 38 w 203"/>
                  <a:gd name="T9" fmla="*/ 144 h 152"/>
                  <a:gd name="T10" fmla="*/ 29 w 203"/>
                  <a:gd name="T11" fmla="*/ 119 h 152"/>
                  <a:gd name="T12" fmla="*/ 34 w 203"/>
                  <a:gd name="T13" fmla="*/ 105 h 152"/>
                  <a:gd name="T14" fmla="*/ 12 w 203"/>
                  <a:gd name="T15" fmla="*/ 93 h 152"/>
                  <a:gd name="T16" fmla="*/ 7 w 203"/>
                  <a:gd name="T17" fmla="*/ 84 h 152"/>
                  <a:gd name="T18" fmla="*/ 5 w 203"/>
                  <a:gd name="T19" fmla="*/ 77 h 152"/>
                  <a:gd name="T20" fmla="*/ 0 w 203"/>
                  <a:gd name="T21" fmla="*/ 68 h 152"/>
                  <a:gd name="T22" fmla="*/ 28 w 203"/>
                  <a:gd name="T23" fmla="*/ 57 h 152"/>
                  <a:gd name="T24" fmla="*/ 66 w 203"/>
                  <a:gd name="T25" fmla="*/ 44 h 152"/>
                  <a:gd name="T26" fmla="*/ 66 w 203"/>
                  <a:gd name="T27" fmla="*/ 67 h 152"/>
                  <a:gd name="T28" fmla="*/ 39 w 203"/>
                  <a:gd name="T29" fmla="*/ 100 h 152"/>
                  <a:gd name="T30" fmla="*/ 38 w 203"/>
                  <a:gd name="T31" fmla="*/ 111 h 152"/>
                  <a:gd name="T32" fmla="*/ 35 w 203"/>
                  <a:gd name="T33" fmla="*/ 120 h 152"/>
                  <a:gd name="T34" fmla="*/ 42 w 203"/>
                  <a:gd name="T35" fmla="*/ 126 h 152"/>
                  <a:gd name="T36" fmla="*/ 83 w 203"/>
                  <a:gd name="T37" fmla="*/ 80 h 152"/>
                  <a:gd name="T38" fmla="*/ 117 w 203"/>
                  <a:gd name="T39" fmla="*/ 72 h 152"/>
                  <a:gd name="T40" fmla="*/ 95 w 203"/>
                  <a:gd name="T41" fmla="*/ 53 h 152"/>
                  <a:gd name="T42" fmla="*/ 75 w 203"/>
                  <a:gd name="T43" fmla="*/ 22 h 152"/>
                  <a:gd name="T44" fmla="*/ 113 w 203"/>
                  <a:gd name="T45" fmla="*/ 4 h 152"/>
                  <a:gd name="T46" fmla="*/ 130 w 203"/>
                  <a:gd name="T47" fmla="*/ 13 h 152"/>
                  <a:gd name="T48" fmla="*/ 134 w 203"/>
                  <a:gd name="T49" fmla="*/ 1 h 152"/>
                  <a:gd name="T50" fmla="*/ 146 w 203"/>
                  <a:gd name="T51" fmla="*/ 13 h 152"/>
                  <a:gd name="T52" fmla="*/ 159 w 203"/>
                  <a:gd name="T53" fmla="*/ 0 h 152"/>
                  <a:gd name="T54" fmla="*/ 163 w 203"/>
                  <a:gd name="T55" fmla="*/ 8 h 152"/>
                  <a:gd name="T56" fmla="*/ 169 w 203"/>
                  <a:gd name="T57" fmla="*/ 14 h 152"/>
                  <a:gd name="T58" fmla="*/ 173 w 203"/>
                  <a:gd name="T59" fmla="*/ 22 h 152"/>
                  <a:gd name="T60" fmla="*/ 196 w 203"/>
                  <a:gd name="T61" fmla="*/ 25 h 152"/>
                  <a:gd name="T62" fmla="*/ 203 w 203"/>
                  <a:gd name="T63" fmla="*/ 40 h 152"/>
                  <a:gd name="T64" fmla="*/ 201 w 203"/>
                  <a:gd name="T65" fmla="*/ 60 h 152"/>
                  <a:gd name="T66" fmla="*/ 188 w 203"/>
                  <a:gd name="T67" fmla="*/ 74 h 152"/>
                  <a:gd name="T68" fmla="*/ 171 w 203"/>
                  <a:gd name="T69" fmla="*/ 82 h 152"/>
                  <a:gd name="T70" fmla="*/ 170 w 203"/>
                  <a:gd name="T71" fmla="*/ 111 h 152"/>
                  <a:gd name="T72" fmla="*/ 164 w 203"/>
                  <a:gd name="T73" fmla="*/ 116 h 152"/>
                  <a:gd name="T74" fmla="*/ 160 w 203"/>
                  <a:gd name="T75" fmla="*/ 101 h 152"/>
                  <a:gd name="T76" fmla="*/ 148 w 203"/>
                  <a:gd name="T77" fmla="*/ 87 h 152"/>
                  <a:gd name="T78" fmla="*/ 124 w 203"/>
                  <a:gd name="T79" fmla="*/ 82 h 152"/>
                  <a:gd name="T80" fmla="*/ 107 w 203"/>
                  <a:gd name="T81" fmla="*/ 105 h 152"/>
                  <a:gd name="T82" fmla="*/ 84 w 203"/>
                  <a:gd name="T83" fmla="*/ 115 h 152"/>
                  <a:gd name="T84" fmla="*/ 95 w 203"/>
                  <a:gd name="T85" fmla="*/ 141 h 152"/>
                  <a:gd name="T86" fmla="*/ 87 w 203"/>
                  <a:gd name="T87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3" h="152">
                    <a:moveTo>
                      <a:pt x="87" y="152"/>
                    </a:moveTo>
                    <a:lnTo>
                      <a:pt x="75" y="145"/>
                    </a:lnTo>
                    <a:lnTo>
                      <a:pt x="64" y="146"/>
                    </a:lnTo>
                    <a:lnTo>
                      <a:pt x="53" y="140"/>
                    </a:lnTo>
                    <a:lnTo>
                      <a:pt x="38" y="144"/>
                    </a:lnTo>
                    <a:lnTo>
                      <a:pt x="29" y="119"/>
                    </a:lnTo>
                    <a:lnTo>
                      <a:pt x="34" y="105"/>
                    </a:lnTo>
                    <a:lnTo>
                      <a:pt x="12" y="93"/>
                    </a:lnTo>
                    <a:lnTo>
                      <a:pt x="7" y="84"/>
                    </a:lnTo>
                    <a:lnTo>
                      <a:pt x="5" y="77"/>
                    </a:lnTo>
                    <a:lnTo>
                      <a:pt x="0" y="68"/>
                    </a:lnTo>
                    <a:lnTo>
                      <a:pt x="28" y="57"/>
                    </a:lnTo>
                    <a:lnTo>
                      <a:pt x="66" y="44"/>
                    </a:lnTo>
                    <a:lnTo>
                      <a:pt x="66" y="67"/>
                    </a:lnTo>
                    <a:lnTo>
                      <a:pt x="39" y="100"/>
                    </a:lnTo>
                    <a:lnTo>
                      <a:pt x="38" y="111"/>
                    </a:lnTo>
                    <a:lnTo>
                      <a:pt x="35" y="120"/>
                    </a:lnTo>
                    <a:lnTo>
                      <a:pt x="42" y="126"/>
                    </a:lnTo>
                    <a:lnTo>
                      <a:pt x="83" y="80"/>
                    </a:lnTo>
                    <a:lnTo>
                      <a:pt x="117" y="72"/>
                    </a:lnTo>
                    <a:lnTo>
                      <a:pt x="95" y="53"/>
                    </a:lnTo>
                    <a:lnTo>
                      <a:pt x="75" y="22"/>
                    </a:lnTo>
                    <a:lnTo>
                      <a:pt x="113" y="4"/>
                    </a:lnTo>
                    <a:lnTo>
                      <a:pt x="130" y="13"/>
                    </a:lnTo>
                    <a:lnTo>
                      <a:pt x="134" y="1"/>
                    </a:lnTo>
                    <a:lnTo>
                      <a:pt x="146" y="13"/>
                    </a:lnTo>
                    <a:lnTo>
                      <a:pt x="159" y="0"/>
                    </a:lnTo>
                    <a:lnTo>
                      <a:pt x="163" y="8"/>
                    </a:lnTo>
                    <a:lnTo>
                      <a:pt x="169" y="14"/>
                    </a:lnTo>
                    <a:lnTo>
                      <a:pt x="173" y="22"/>
                    </a:lnTo>
                    <a:lnTo>
                      <a:pt x="196" y="25"/>
                    </a:lnTo>
                    <a:lnTo>
                      <a:pt x="203" y="40"/>
                    </a:lnTo>
                    <a:lnTo>
                      <a:pt x="201" y="60"/>
                    </a:lnTo>
                    <a:lnTo>
                      <a:pt x="188" y="74"/>
                    </a:lnTo>
                    <a:lnTo>
                      <a:pt x="171" y="82"/>
                    </a:lnTo>
                    <a:lnTo>
                      <a:pt x="170" y="111"/>
                    </a:lnTo>
                    <a:lnTo>
                      <a:pt x="164" y="116"/>
                    </a:lnTo>
                    <a:lnTo>
                      <a:pt x="160" y="101"/>
                    </a:lnTo>
                    <a:lnTo>
                      <a:pt x="148" y="87"/>
                    </a:lnTo>
                    <a:lnTo>
                      <a:pt x="124" y="82"/>
                    </a:lnTo>
                    <a:lnTo>
                      <a:pt x="107" y="105"/>
                    </a:lnTo>
                    <a:lnTo>
                      <a:pt x="84" y="115"/>
                    </a:lnTo>
                    <a:lnTo>
                      <a:pt x="95" y="141"/>
                    </a:lnTo>
                    <a:lnTo>
                      <a:pt x="87" y="1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6" name="Freeform 48"/>
              <p:cNvSpPr>
                <a:spLocks/>
              </p:cNvSpPr>
              <p:nvPr/>
            </p:nvSpPr>
            <p:spPr bwMode="auto">
              <a:xfrm>
                <a:off x="4179" y="3082"/>
                <a:ext cx="95" cy="99"/>
              </a:xfrm>
              <a:custGeom>
                <a:avLst/>
                <a:gdLst>
                  <a:gd name="T0" fmla="*/ 16 w 95"/>
                  <a:gd name="T1" fmla="*/ 99 h 99"/>
                  <a:gd name="T2" fmla="*/ 6 w 95"/>
                  <a:gd name="T3" fmla="*/ 90 h 99"/>
                  <a:gd name="T4" fmla="*/ 14 w 95"/>
                  <a:gd name="T5" fmla="*/ 76 h 99"/>
                  <a:gd name="T6" fmla="*/ 10 w 95"/>
                  <a:gd name="T7" fmla="*/ 67 h 99"/>
                  <a:gd name="T8" fmla="*/ 16 w 95"/>
                  <a:gd name="T9" fmla="*/ 55 h 99"/>
                  <a:gd name="T10" fmla="*/ 0 w 95"/>
                  <a:gd name="T11" fmla="*/ 43 h 99"/>
                  <a:gd name="T12" fmla="*/ 0 w 95"/>
                  <a:gd name="T13" fmla="*/ 31 h 99"/>
                  <a:gd name="T14" fmla="*/ 13 w 95"/>
                  <a:gd name="T15" fmla="*/ 14 h 99"/>
                  <a:gd name="T16" fmla="*/ 49 w 95"/>
                  <a:gd name="T17" fmla="*/ 9 h 99"/>
                  <a:gd name="T18" fmla="*/ 62 w 95"/>
                  <a:gd name="T19" fmla="*/ 0 h 99"/>
                  <a:gd name="T20" fmla="*/ 69 w 95"/>
                  <a:gd name="T21" fmla="*/ 16 h 99"/>
                  <a:gd name="T22" fmla="*/ 79 w 95"/>
                  <a:gd name="T23" fmla="*/ 30 h 99"/>
                  <a:gd name="T24" fmla="*/ 90 w 95"/>
                  <a:gd name="T25" fmla="*/ 29 h 99"/>
                  <a:gd name="T26" fmla="*/ 95 w 95"/>
                  <a:gd name="T27" fmla="*/ 43 h 99"/>
                  <a:gd name="T28" fmla="*/ 83 w 95"/>
                  <a:gd name="T29" fmla="*/ 50 h 99"/>
                  <a:gd name="T30" fmla="*/ 77 w 95"/>
                  <a:gd name="T31" fmla="*/ 67 h 99"/>
                  <a:gd name="T32" fmla="*/ 57 w 95"/>
                  <a:gd name="T33" fmla="*/ 83 h 99"/>
                  <a:gd name="T34" fmla="*/ 45 w 95"/>
                  <a:gd name="T35" fmla="*/ 76 h 99"/>
                  <a:gd name="T36" fmla="*/ 32 w 95"/>
                  <a:gd name="T37" fmla="*/ 85 h 99"/>
                  <a:gd name="T38" fmla="*/ 32 w 95"/>
                  <a:gd name="T39" fmla="*/ 91 h 99"/>
                  <a:gd name="T40" fmla="*/ 16 w 95"/>
                  <a:gd name="T41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5" h="99">
                    <a:moveTo>
                      <a:pt x="16" y="99"/>
                    </a:moveTo>
                    <a:lnTo>
                      <a:pt x="6" y="90"/>
                    </a:lnTo>
                    <a:lnTo>
                      <a:pt x="14" y="76"/>
                    </a:lnTo>
                    <a:lnTo>
                      <a:pt x="10" y="67"/>
                    </a:lnTo>
                    <a:lnTo>
                      <a:pt x="16" y="55"/>
                    </a:lnTo>
                    <a:lnTo>
                      <a:pt x="0" y="43"/>
                    </a:lnTo>
                    <a:lnTo>
                      <a:pt x="0" y="31"/>
                    </a:lnTo>
                    <a:lnTo>
                      <a:pt x="13" y="14"/>
                    </a:lnTo>
                    <a:lnTo>
                      <a:pt x="49" y="9"/>
                    </a:lnTo>
                    <a:lnTo>
                      <a:pt x="62" y="0"/>
                    </a:lnTo>
                    <a:lnTo>
                      <a:pt x="69" y="16"/>
                    </a:lnTo>
                    <a:lnTo>
                      <a:pt x="79" y="30"/>
                    </a:lnTo>
                    <a:lnTo>
                      <a:pt x="90" y="29"/>
                    </a:lnTo>
                    <a:lnTo>
                      <a:pt x="95" y="43"/>
                    </a:lnTo>
                    <a:lnTo>
                      <a:pt x="83" y="50"/>
                    </a:lnTo>
                    <a:lnTo>
                      <a:pt x="77" y="67"/>
                    </a:lnTo>
                    <a:lnTo>
                      <a:pt x="57" y="83"/>
                    </a:lnTo>
                    <a:lnTo>
                      <a:pt x="45" y="76"/>
                    </a:lnTo>
                    <a:lnTo>
                      <a:pt x="32" y="85"/>
                    </a:lnTo>
                    <a:lnTo>
                      <a:pt x="32" y="91"/>
                    </a:lnTo>
                    <a:lnTo>
                      <a:pt x="16" y="9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7" name="Freeform 49"/>
              <p:cNvSpPr>
                <a:spLocks/>
              </p:cNvSpPr>
              <p:nvPr/>
            </p:nvSpPr>
            <p:spPr bwMode="auto">
              <a:xfrm>
                <a:off x="4119" y="1856"/>
                <a:ext cx="123" cy="162"/>
              </a:xfrm>
              <a:custGeom>
                <a:avLst/>
                <a:gdLst>
                  <a:gd name="T0" fmla="*/ 63 w 123"/>
                  <a:gd name="T1" fmla="*/ 162 h 162"/>
                  <a:gd name="T2" fmla="*/ 51 w 123"/>
                  <a:gd name="T3" fmla="*/ 158 h 162"/>
                  <a:gd name="T4" fmla="*/ 23 w 123"/>
                  <a:gd name="T5" fmla="*/ 154 h 162"/>
                  <a:gd name="T6" fmla="*/ 19 w 123"/>
                  <a:gd name="T7" fmla="*/ 157 h 162"/>
                  <a:gd name="T8" fmla="*/ 20 w 123"/>
                  <a:gd name="T9" fmla="*/ 154 h 162"/>
                  <a:gd name="T10" fmla="*/ 20 w 123"/>
                  <a:gd name="T11" fmla="*/ 152 h 162"/>
                  <a:gd name="T12" fmla="*/ 19 w 123"/>
                  <a:gd name="T13" fmla="*/ 143 h 162"/>
                  <a:gd name="T14" fmla="*/ 14 w 123"/>
                  <a:gd name="T15" fmla="*/ 135 h 162"/>
                  <a:gd name="T16" fmla="*/ 19 w 123"/>
                  <a:gd name="T17" fmla="*/ 128 h 162"/>
                  <a:gd name="T18" fmla="*/ 19 w 123"/>
                  <a:gd name="T19" fmla="*/ 123 h 162"/>
                  <a:gd name="T20" fmla="*/ 19 w 123"/>
                  <a:gd name="T21" fmla="*/ 114 h 162"/>
                  <a:gd name="T22" fmla="*/ 25 w 123"/>
                  <a:gd name="T23" fmla="*/ 109 h 162"/>
                  <a:gd name="T24" fmla="*/ 27 w 123"/>
                  <a:gd name="T25" fmla="*/ 104 h 162"/>
                  <a:gd name="T26" fmla="*/ 28 w 123"/>
                  <a:gd name="T27" fmla="*/ 96 h 162"/>
                  <a:gd name="T28" fmla="*/ 26 w 123"/>
                  <a:gd name="T29" fmla="*/ 93 h 162"/>
                  <a:gd name="T30" fmla="*/ 22 w 123"/>
                  <a:gd name="T31" fmla="*/ 86 h 162"/>
                  <a:gd name="T32" fmla="*/ 21 w 123"/>
                  <a:gd name="T33" fmla="*/ 85 h 162"/>
                  <a:gd name="T34" fmla="*/ 16 w 123"/>
                  <a:gd name="T35" fmla="*/ 75 h 162"/>
                  <a:gd name="T36" fmla="*/ 13 w 123"/>
                  <a:gd name="T37" fmla="*/ 68 h 162"/>
                  <a:gd name="T38" fmla="*/ 11 w 123"/>
                  <a:gd name="T39" fmla="*/ 66 h 162"/>
                  <a:gd name="T40" fmla="*/ 9 w 123"/>
                  <a:gd name="T41" fmla="*/ 66 h 162"/>
                  <a:gd name="T42" fmla="*/ 5 w 123"/>
                  <a:gd name="T43" fmla="*/ 70 h 162"/>
                  <a:gd name="T44" fmla="*/ 2 w 123"/>
                  <a:gd name="T45" fmla="*/ 70 h 162"/>
                  <a:gd name="T46" fmla="*/ 0 w 123"/>
                  <a:gd name="T47" fmla="*/ 68 h 162"/>
                  <a:gd name="T48" fmla="*/ 1 w 123"/>
                  <a:gd name="T49" fmla="*/ 62 h 162"/>
                  <a:gd name="T50" fmla="*/ 1 w 123"/>
                  <a:gd name="T51" fmla="*/ 61 h 162"/>
                  <a:gd name="T52" fmla="*/ 4 w 123"/>
                  <a:gd name="T53" fmla="*/ 58 h 162"/>
                  <a:gd name="T54" fmla="*/ 39 w 123"/>
                  <a:gd name="T55" fmla="*/ 21 h 162"/>
                  <a:gd name="T56" fmla="*/ 81 w 123"/>
                  <a:gd name="T57" fmla="*/ 23 h 162"/>
                  <a:gd name="T58" fmla="*/ 98 w 123"/>
                  <a:gd name="T59" fmla="*/ 14 h 162"/>
                  <a:gd name="T60" fmla="*/ 123 w 123"/>
                  <a:gd name="T61" fmla="*/ 0 h 162"/>
                  <a:gd name="T62" fmla="*/ 123 w 123"/>
                  <a:gd name="T63" fmla="*/ 27 h 162"/>
                  <a:gd name="T64" fmla="*/ 122 w 123"/>
                  <a:gd name="T65" fmla="*/ 75 h 162"/>
                  <a:gd name="T66" fmla="*/ 80 w 123"/>
                  <a:gd name="T67" fmla="*/ 76 h 162"/>
                  <a:gd name="T68" fmla="*/ 62 w 123"/>
                  <a:gd name="T69" fmla="*/ 123 h 162"/>
                  <a:gd name="T70" fmla="*/ 58 w 123"/>
                  <a:gd name="T71" fmla="*/ 131 h 162"/>
                  <a:gd name="T72" fmla="*/ 72 w 123"/>
                  <a:gd name="T73" fmla="*/ 154 h 162"/>
                  <a:gd name="T74" fmla="*/ 63 w 123"/>
                  <a:gd name="T75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3" h="162">
                    <a:moveTo>
                      <a:pt x="63" y="162"/>
                    </a:moveTo>
                    <a:lnTo>
                      <a:pt x="51" y="158"/>
                    </a:lnTo>
                    <a:lnTo>
                      <a:pt x="23" y="154"/>
                    </a:lnTo>
                    <a:lnTo>
                      <a:pt x="19" y="157"/>
                    </a:lnTo>
                    <a:lnTo>
                      <a:pt x="20" y="154"/>
                    </a:lnTo>
                    <a:lnTo>
                      <a:pt x="20" y="152"/>
                    </a:lnTo>
                    <a:lnTo>
                      <a:pt x="19" y="143"/>
                    </a:lnTo>
                    <a:lnTo>
                      <a:pt x="14" y="135"/>
                    </a:lnTo>
                    <a:lnTo>
                      <a:pt x="19" y="128"/>
                    </a:lnTo>
                    <a:lnTo>
                      <a:pt x="19" y="123"/>
                    </a:lnTo>
                    <a:lnTo>
                      <a:pt x="19" y="114"/>
                    </a:lnTo>
                    <a:lnTo>
                      <a:pt x="25" y="109"/>
                    </a:lnTo>
                    <a:lnTo>
                      <a:pt x="27" y="104"/>
                    </a:lnTo>
                    <a:lnTo>
                      <a:pt x="28" y="96"/>
                    </a:lnTo>
                    <a:lnTo>
                      <a:pt x="26" y="93"/>
                    </a:lnTo>
                    <a:lnTo>
                      <a:pt x="22" y="86"/>
                    </a:lnTo>
                    <a:lnTo>
                      <a:pt x="21" y="85"/>
                    </a:lnTo>
                    <a:lnTo>
                      <a:pt x="16" y="75"/>
                    </a:lnTo>
                    <a:lnTo>
                      <a:pt x="13" y="68"/>
                    </a:lnTo>
                    <a:lnTo>
                      <a:pt x="11" y="66"/>
                    </a:lnTo>
                    <a:lnTo>
                      <a:pt x="9" y="66"/>
                    </a:lnTo>
                    <a:lnTo>
                      <a:pt x="5" y="70"/>
                    </a:lnTo>
                    <a:lnTo>
                      <a:pt x="2" y="70"/>
                    </a:lnTo>
                    <a:lnTo>
                      <a:pt x="0" y="68"/>
                    </a:lnTo>
                    <a:lnTo>
                      <a:pt x="1" y="62"/>
                    </a:lnTo>
                    <a:lnTo>
                      <a:pt x="1" y="61"/>
                    </a:lnTo>
                    <a:lnTo>
                      <a:pt x="4" y="58"/>
                    </a:lnTo>
                    <a:lnTo>
                      <a:pt x="39" y="21"/>
                    </a:lnTo>
                    <a:lnTo>
                      <a:pt x="81" y="23"/>
                    </a:lnTo>
                    <a:lnTo>
                      <a:pt x="98" y="14"/>
                    </a:lnTo>
                    <a:lnTo>
                      <a:pt x="123" y="0"/>
                    </a:lnTo>
                    <a:lnTo>
                      <a:pt x="123" y="27"/>
                    </a:lnTo>
                    <a:lnTo>
                      <a:pt x="122" y="75"/>
                    </a:lnTo>
                    <a:lnTo>
                      <a:pt x="80" y="76"/>
                    </a:lnTo>
                    <a:lnTo>
                      <a:pt x="62" y="123"/>
                    </a:lnTo>
                    <a:lnTo>
                      <a:pt x="58" y="131"/>
                    </a:lnTo>
                    <a:lnTo>
                      <a:pt x="72" y="154"/>
                    </a:lnTo>
                    <a:lnTo>
                      <a:pt x="63" y="16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8" name="Freeform 50"/>
              <p:cNvSpPr>
                <a:spLocks/>
              </p:cNvSpPr>
              <p:nvPr/>
            </p:nvSpPr>
            <p:spPr bwMode="auto">
              <a:xfrm>
                <a:off x="4314" y="2452"/>
                <a:ext cx="103" cy="103"/>
              </a:xfrm>
              <a:custGeom>
                <a:avLst/>
                <a:gdLst>
                  <a:gd name="T0" fmla="*/ 42 w 103"/>
                  <a:gd name="T1" fmla="*/ 103 h 103"/>
                  <a:gd name="T2" fmla="*/ 27 w 103"/>
                  <a:gd name="T3" fmla="*/ 100 h 103"/>
                  <a:gd name="T4" fmla="*/ 3 w 103"/>
                  <a:gd name="T5" fmla="*/ 48 h 103"/>
                  <a:gd name="T6" fmla="*/ 0 w 103"/>
                  <a:gd name="T7" fmla="*/ 30 h 103"/>
                  <a:gd name="T8" fmla="*/ 4 w 103"/>
                  <a:gd name="T9" fmla="*/ 6 h 103"/>
                  <a:gd name="T10" fmla="*/ 14 w 103"/>
                  <a:gd name="T11" fmla="*/ 17 h 103"/>
                  <a:gd name="T12" fmla="*/ 27 w 103"/>
                  <a:gd name="T13" fmla="*/ 21 h 103"/>
                  <a:gd name="T14" fmla="*/ 34 w 103"/>
                  <a:gd name="T15" fmla="*/ 8 h 103"/>
                  <a:gd name="T16" fmla="*/ 51 w 103"/>
                  <a:gd name="T17" fmla="*/ 11 h 103"/>
                  <a:gd name="T18" fmla="*/ 57 w 103"/>
                  <a:gd name="T19" fmla="*/ 0 h 103"/>
                  <a:gd name="T20" fmla="*/ 71 w 103"/>
                  <a:gd name="T21" fmla="*/ 19 h 103"/>
                  <a:gd name="T22" fmla="*/ 92 w 103"/>
                  <a:gd name="T23" fmla="*/ 29 h 103"/>
                  <a:gd name="T24" fmla="*/ 103 w 103"/>
                  <a:gd name="T25" fmla="*/ 52 h 103"/>
                  <a:gd name="T26" fmla="*/ 96 w 103"/>
                  <a:gd name="T27" fmla="*/ 57 h 103"/>
                  <a:gd name="T28" fmla="*/ 86 w 103"/>
                  <a:gd name="T29" fmla="*/ 52 h 103"/>
                  <a:gd name="T30" fmla="*/ 72 w 103"/>
                  <a:gd name="T31" fmla="*/ 55 h 103"/>
                  <a:gd name="T32" fmla="*/ 64 w 103"/>
                  <a:gd name="T33" fmla="*/ 71 h 103"/>
                  <a:gd name="T34" fmla="*/ 52 w 103"/>
                  <a:gd name="T35" fmla="*/ 66 h 103"/>
                  <a:gd name="T36" fmla="*/ 39 w 103"/>
                  <a:gd name="T37" fmla="*/ 89 h 103"/>
                  <a:gd name="T38" fmla="*/ 47 w 103"/>
                  <a:gd name="T39" fmla="*/ 100 h 103"/>
                  <a:gd name="T40" fmla="*/ 42 w 103"/>
                  <a:gd name="T41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3" h="103">
                    <a:moveTo>
                      <a:pt x="42" y="103"/>
                    </a:moveTo>
                    <a:lnTo>
                      <a:pt x="27" y="100"/>
                    </a:lnTo>
                    <a:lnTo>
                      <a:pt x="3" y="48"/>
                    </a:lnTo>
                    <a:lnTo>
                      <a:pt x="0" y="30"/>
                    </a:lnTo>
                    <a:lnTo>
                      <a:pt x="4" y="6"/>
                    </a:lnTo>
                    <a:lnTo>
                      <a:pt x="14" y="17"/>
                    </a:lnTo>
                    <a:lnTo>
                      <a:pt x="27" y="21"/>
                    </a:lnTo>
                    <a:lnTo>
                      <a:pt x="34" y="8"/>
                    </a:lnTo>
                    <a:lnTo>
                      <a:pt x="51" y="11"/>
                    </a:lnTo>
                    <a:lnTo>
                      <a:pt x="57" y="0"/>
                    </a:lnTo>
                    <a:lnTo>
                      <a:pt x="71" y="19"/>
                    </a:lnTo>
                    <a:lnTo>
                      <a:pt x="92" y="29"/>
                    </a:lnTo>
                    <a:lnTo>
                      <a:pt x="103" y="52"/>
                    </a:lnTo>
                    <a:lnTo>
                      <a:pt x="96" y="57"/>
                    </a:lnTo>
                    <a:lnTo>
                      <a:pt x="86" y="52"/>
                    </a:lnTo>
                    <a:lnTo>
                      <a:pt x="72" y="55"/>
                    </a:lnTo>
                    <a:lnTo>
                      <a:pt x="64" y="71"/>
                    </a:lnTo>
                    <a:lnTo>
                      <a:pt x="52" y="66"/>
                    </a:lnTo>
                    <a:lnTo>
                      <a:pt x="39" y="89"/>
                    </a:lnTo>
                    <a:lnTo>
                      <a:pt x="47" y="100"/>
                    </a:lnTo>
                    <a:lnTo>
                      <a:pt x="42" y="10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9" name="Freeform 51"/>
              <p:cNvSpPr>
                <a:spLocks/>
              </p:cNvSpPr>
              <p:nvPr/>
            </p:nvSpPr>
            <p:spPr bwMode="auto">
              <a:xfrm>
                <a:off x="4209" y="3158"/>
                <a:ext cx="68" cy="113"/>
              </a:xfrm>
              <a:custGeom>
                <a:avLst/>
                <a:gdLst>
                  <a:gd name="T0" fmla="*/ 34 w 68"/>
                  <a:gd name="T1" fmla="*/ 113 h 113"/>
                  <a:gd name="T2" fmla="*/ 34 w 68"/>
                  <a:gd name="T3" fmla="*/ 113 h 113"/>
                  <a:gd name="T4" fmla="*/ 22 w 68"/>
                  <a:gd name="T5" fmla="*/ 111 h 113"/>
                  <a:gd name="T6" fmla="*/ 22 w 68"/>
                  <a:gd name="T7" fmla="*/ 111 h 113"/>
                  <a:gd name="T8" fmla="*/ 22 w 68"/>
                  <a:gd name="T9" fmla="*/ 111 h 113"/>
                  <a:gd name="T10" fmla="*/ 21 w 68"/>
                  <a:gd name="T11" fmla="*/ 98 h 113"/>
                  <a:gd name="T12" fmla="*/ 5 w 68"/>
                  <a:gd name="T13" fmla="*/ 88 h 113"/>
                  <a:gd name="T14" fmla="*/ 13 w 68"/>
                  <a:gd name="T15" fmla="*/ 69 h 113"/>
                  <a:gd name="T16" fmla="*/ 13 w 68"/>
                  <a:gd name="T17" fmla="*/ 61 h 113"/>
                  <a:gd name="T18" fmla="*/ 2 w 68"/>
                  <a:gd name="T19" fmla="*/ 60 h 113"/>
                  <a:gd name="T20" fmla="*/ 0 w 68"/>
                  <a:gd name="T21" fmla="*/ 51 h 113"/>
                  <a:gd name="T22" fmla="*/ 10 w 68"/>
                  <a:gd name="T23" fmla="*/ 47 h 113"/>
                  <a:gd name="T24" fmla="*/ 13 w 68"/>
                  <a:gd name="T25" fmla="*/ 35 h 113"/>
                  <a:gd name="T26" fmla="*/ 2 w 68"/>
                  <a:gd name="T27" fmla="*/ 15 h 113"/>
                  <a:gd name="T28" fmla="*/ 2 w 68"/>
                  <a:gd name="T29" fmla="*/ 9 h 113"/>
                  <a:gd name="T30" fmla="*/ 15 w 68"/>
                  <a:gd name="T31" fmla="*/ 0 h 113"/>
                  <a:gd name="T32" fmla="*/ 27 w 68"/>
                  <a:gd name="T33" fmla="*/ 7 h 113"/>
                  <a:gd name="T34" fmla="*/ 37 w 68"/>
                  <a:gd name="T35" fmla="*/ 14 h 113"/>
                  <a:gd name="T36" fmla="*/ 31 w 68"/>
                  <a:gd name="T37" fmla="*/ 24 h 113"/>
                  <a:gd name="T38" fmla="*/ 31 w 68"/>
                  <a:gd name="T39" fmla="*/ 40 h 113"/>
                  <a:gd name="T40" fmla="*/ 41 w 68"/>
                  <a:gd name="T41" fmla="*/ 43 h 113"/>
                  <a:gd name="T42" fmla="*/ 47 w 68"/>
                  <a:gd name="T43" fmla="*/ 35 h 113"/>
                  <a:gd name="T44" fmla="*/ 63 w 68"/>
                  <a:gd name="T45" fmla="*/ 41 h 113"/>
                  <a:gd name="T46" fmla="*/ 68 w 68"/>
                  <a:gd name="T47" fmla="*/ 76 h 113"/>
                  <a:gd name="T48" fmla="*/ 64 w 68"/>
                  <a:gd name="T49" fmla="*/ 88 h 113"/>
                  <a:gd name="T50" fmla="*/ 45 w 68"/>
                  <a:gd name="T51" fmla="*/ 97 h 113"/>
                  <a:gd name="T52" fmla="*/ 44 w 68"/>
                  <a:gd name="T53" fmla="*/ 110 h 113"/>
                  <a:gd name="T54" fmla="*/ 34 w 68"/>
                  <a:gd name="T55" fmla="*/ 113 h 113"/>
                  <a:gd name="T56" fmla="*/ 34 w 68"/>
                  <a:gd name="T57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113">
                    <a:moveTo>
                      <a:pt x="34" y="113"/>
                    </a:moveTo>
                    <a:lnTo>
                      <a:pt x="34" y="113"/>
                    </a:lnTo>
                    <a:lnTo>
                      <a:pt x="22" y="111"/>
                    </a:lnTo>
                    <a:lnTo>
                      <a:pt x="22" y="111"/>
                    </a:lnTo>
                    <a:lnTo>
                      <a:pt x="22" y="111"/>
                    </a:lnTo>
                    <a:lnTo>
                      <a:pt x="21" y="98"/>
                    </a:lnTo>
                    <a:lnTo>
                      <a:pt x="5" y="88"/>
                    </a:lnTo>
                    <a:lnTo>
                      <a:pt x="13" y="69"/>
                    </a:lnTo>
                    <a:lnTo>
                      <a:pt x="13" y="61"/>
                    </a:lnTo>
                    <a:lnTo>
                      <a:pt x="2" y="60"/>
                    </a:lnTo>
                    <a:lnTo>
                      <a:pt x="0" y="51"/>
                    </a:lnTo>
                    <a:lnTo>
                      <a:pt x="10" y="47"/>
                    </a:lnTo>
                    <a:lnTo>
                      <a:pt x="13" y="35"/>
                    </a:lnTo>
                    <a:lnTo>
                      <a:pt x="2" y="15"/>
                    </a:lnTo>
                    <a:lnTo>
                      <a:pt x="2" y="9"/>
                    </a:lnTo>
                    <a:lnTo>
                      <a:pt x="15" y="0"/>
                    </a:lnTo>
                    <a:lnTo>
                      <a:pt x="27" y="7"/>
                    </a:lnTo>
                    <a:lnTo>
                      <a:pt x="37" y="14"/>
                    </a:lnTo>
                    <a:lnTo>
                      <a:pt x="31" y="24"/>
                    </a:lnTo>
                    <a:lnTo>
                      <a:pt x="31" y="40"/>
                    </a:lnTo>
                    <a:lnTo>
                      <a:pt x="41" y="43"/>
                    </a:lnTo>
                    <a:lnTo>
                      <a:pt x="47" y="35"/>
                    </a:lnTo>
                    <a:lnTo>
                      <a:pt x="63" y="41"/>
                    </a:lnTo>
                    <a:lnTo>
                      <a:pt x="68" y="76"/>
                    </a:lnTo>
                    <a:lnTo>
                      <a:pt x="64" y="88"/>
                    </a:lnTo>
                    <a:lnTo>
                      <a:pt x="45" y="97"/>
                    </a:lnTo>
                    <a:lnTo>
                      <a:pt x="44" y="110"/>
                    </a:lnTo>
                    <a:lnTo>
                      <a:pt x="34" y="113"/>
                    </a:lnTo>
                    <a:lnTo>
                      <a:pt x="34" y="11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0" name="Freeform 52"/>
              <p:cNvSpPr>
                <a:spLocks/>
              </p:cNvSpPr>
              <p:nvPr/>
            </p:nvSpPr>
            <p:spPr bwMode="auto">
              <a:xfrm>
                <a:off x="3769" y="2914"/>
                <a:ext cx="121" cy="81"/>
              </a:xfrm>
              <a:custGeom>
                <a:avLst/>
                <a:gdLst>
                  <a:gd name="T0" fmla="*/ 17 w 121"/>
                  <a:gd name="T1" fmla="*/ 81 h 81"/>
                  <a:gd name="T2" fmla="*/ 10 w 121"/>
                  <a:gd name="T3" fmla="*/ 76 h 81"/>
                  <a:gd name="T4" fmla="*/ 0 w 121"/>
                  <a:gd name="T5" fmla="*/ 73 h 81"/>
                  <a:gd name="T6" fmla="*/ 1 w 121"/>
                  <a:gd name="T7" fmla="*/ 64 h 81"/>
                  <a:gd name="T8" fmla="*/ 13 w 121"/>
                  <a:gd name="T9" fmla="*/ 59 h 81"/>
                  <a:gd name="T10" fmla="*/ 20 w 121"/>
                  <a:gd name="T11" fmla="*/ 43 h 81"/>
                  <a:gd name="T12" fmla="*/ 17 w 121"/>
                  <a:gd name="T13" fmla="*/ 34 h 81"/>
                  <a:gd name="T14" fmla="*/ 16 w 121"/>
                  <a:gd name="T15" fmla="*/ 27 h 81"/>
                  <a:gd name="T16" fmla="*/ 10 w 121"/>
                  <a:gd name="T17" fmla="*/ 15 h 81"/>
                  <a:gd name="T18" fmla="*/ 21 w 121"/>
                  <a:gd name="T19" fmla="*/ 3 h 81"/>
                  <a:gd name="T20" fmla="*/ 39 w 121"/>
                  <a:gd name="T21" fmla="*/ 0 h 81"/>
                  <a:gd name="T22" fmla="*/ 40 w 121"/>
                  <a:gd name="T23" fmla="*/ 17 h 81"/>
                  <a:gd name="T24" fmla="*/ 61 w 121"/>
                  <a:gd name="T25" fmla="*/ 11 h 81"/>
                  <a:gd name="T26" fmla="*/ 64 w 121"/>
                  <a:gd name="T27" fmla="*/ 22 h 81"/>
                  <a:gd name="T28" fmla="*/ 85 w 121"/>
                  <a:gd name="T29" fmla="*/ 22 h 81"/>
                  <a:gd name="T30" fmla="*/ 86 w 121"/>
                  <a:gd name="T31" fmla="*/ 9 h 81"/>
                  <a:gd name="T32" fmla="*/ 104 w 121"/>
                  <a:gd name="T33" fmla="*/ 20 h 81"/>
                  <a:gd name="T34" fmla="*/ 103 w 121"/>
                  <a:gd name="T35" fmla="*/ 31 h 81"/>
                  <a:gd name="T36" fmla="*/ 121 w 121"/>
                  <a:gd name="T37" fmla="*/ 38 h 81"/>
                  <a:gd name="T38" fmla="*/ 121 w 121"/>
                  <a:gd name="T39" fmla="*/ 47 h 81"/>
                  <a:gd name="T40" fmla="*/ 97 w 121"/>
                  <a:gd name="T41" fmla="*/ 48 h 81"/>
                  <a:gd name="T42" fmla="*/ 87 w 121"/>
                  <a:gd name="T43" fmla="*/ 56 h 81"/>
                  <a:gd name="T44" fmla="*/ 88 w 121"/>
                  <a:gd name="T45" fmla="*/ 63 h 81"/>
                  <a:gd name="T46" fmla="*/ 70 w 121"/>
                  <a:gd name="T47" fmla="*/ 68 h 81"/>
                  <a:gd name="T48" fmla="*/ 56 w 121"/>
                  <a:gd name="T49" fmla="*/ 69 h 81"/>
                  <a:gd name="T50" fmla="*/ 45 w 121"/>
                  <a:gd name="T51" fmla="*/ 80 h 81"/>
                  <a:gd name="T52" fmla="*/ 29 w 121"/>
                  <a:gd name="T53" fmla="*/ 75 h 81"/>
                  <a:gd name="T54" fmla="*/ 17 w 121"/>
                  <a:gd name="T5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1" h="81">
                    <a:moveTo>
                      <a:pt x="17" y="81"/>
                    </a:moveTo>
                    <a:lnTo>
                      <a:pt x="10" y="76"/>
                    </a:lnTo>
                    <a:lnTo>
                      <a:pt x="0" y="73"/>
                    </a:lnTo>
                    <a:lnTo>
                      <a:pt x="1" y="64"/>
                    </a:lnTo>
                    <a:lnTo>
                      <a:pt x="13" y="59"/>
                    </a:lnTo>
                    <a:lnTo>
                      <a:pt x="20" y="43"/>
                    </a:lnTo>
                    <a:lnTo>
                      <a:pt x="17" y="34"/>
                    </a:lnTo>
                    <a:lnTo>
                      <a:pt x="16" y="27"/>
                    </a:lnTo>
                    <a:lnTo>
                      <a:pt x="10" y="15"/>
                    </a:lnTo>
                    <a:lnTo>
                      <a:pt x="21" y="3"/>
                    </a:lnTo>
                    <a:lnTo>
                      <a:pt x="39" y="0"/>
                    </a:lnTo>
                    <a:lnTo>
                      <a:pt x="40" y="17"/>
                    </a:lnTo>
                    <a:lnTo>
                      <a:pt x="61" y="11"/>
                    </a:lnTo>
                    <a:lnTo>
                      <a:pt x="64" y="22"/>
                    </a:lnTo>
                    <a:lnTo>
                      <a:pt x="85" y="22"/>
                    </a:lnTo>
                    <a:lnTo>
                      <a:pt x="86" y="9"/>
                    </a:lnTo>
                    <a:lnTo>
                      <a:pt x="104" y="20"/>
                    </a:lnTo>
                    <a:lnTo>
                      <a:pt x="103" y="31"/>
                    </a:lnTo>
                    <a:lnTo>
                      <a:pt x="121" y="38"/>
                    </a:lnTo>
                    <a:lnTo>
                      <a:pt x="121" y="47"/>
                    </a:lnTo>
                    <a:lnTo>
                      <a:pt x="97" y="48"/>
                    </a:lnTo>
                    <a:lnTo>
                      <a:pt x="87" y="56"/>
                    </a:lnTo>
                    <a:lnTo>
                      <a:pt x="88" y="63"/>
                    </a:lnTo>
                    <a:lnTo>
                      <a:pt x="70" y="68"/>
                    </a:lnTo>
                    <a:lnTo>
                      <a:pt x="56" y="69"/>
                    </a:lnTo>
                    <a:lnTo>
                      <a:pt x="45" y="80"/>
                    </a:lnTo>
                    <a:lnTo>
                      <a:pt x="29" y="75"/>
                    </a:lnTo>
                    <a:lnTo>
                      <a:pt x="17" y="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1" name="Freeform 53"/>
              <p:cNvSpPr>
                <a:spLocks/>
              </p:cNvSpPr>
              <p:nvPr/>
            </p:nvSpPr>
            <p:spPr bwMode="auto">
              <a:xfrm>
                <a:off x="3719" y="2662"/>
                <a:ext cx="92" cy="75"/>
              </a:xfrm>
              <a:custGeom>
                <a:avLst/>
                <a:gdLst>
                  <a:gd name="T0" fmla="*/ 63 w 92"/>
                  <a:gd name="T1" fmla="*/ 75 h 75"/>
                  <a:gd name="T2" fmla="*/ 0 w 92"/>
                  <a:gd name="T3" fmla="*/ 37 h 75"/>
                  <a:gd name="T4" fmla="*/ 7 w 92"/>
                  <a:gd name="T5" fmla="*/ 29 h 75"/>
                  <a:gd name="T6" fmla="*/ 17 w 92"/>
                  <a:gd name="T7" fmla="*/ 18 h 75"/>
                  <a:gd name="T8" fmla="*/ 21 w 92"/>
                  <a:gd name="T9" fmla="*/ 17 h 75"/>
                  <a:gd name="T10" fmla="*/ 77 w 92"/>
                  <a:gd name="T11" fmla="*/ 0 h 75"/>
                  <a:gd name="T12" fmla="*/ 69 w 92"/>
                  <a:gd name="T13" fmla="*/ 26 h 75"/>
                  <a:gd name="T14" fmla="*/ 92 w 92"/>
                  <a:gd name="T15" fmla="*/ 54 h 75"/>
                  <a:gd name="T16" fmla="*/ 88 w 92"/>
                  <a:gd name="T17" fmla="*/ 68 h 75"/>
                  <a:gd name="T18" fmla="*/ 73 w 92"/>
                  <a:gd name="T19" fmla="*/ 70 h 75"/>
                  <a:gd name="T20" fmla="*/ 63 w 92"/>
                  <a:gd name="T21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75">
                    <a:moveTo>
                      <a:pt x="63" y="75"/>
                    </a:moveTo>
                    <a:lnTo>
                      <a:pt x="0" y="37"/>
                    </a:lnTo>
                    <a:lnTo>
                      <a:pt x="7" y="29"/>
                    </a:lnTo>
                    <a:lnTo>
                      <a:pt x="17" y="18"/>
                    </a:lnTo>
                    <a:lnTo>
                      <a:pt x="21" y="17"/>
                    </a:lnTo>
                    <a:lnTo>
                      <a:pt x="77" y="0"/>
                    </a:lnTo>
                    <a:lnTo>
                      <a:pt x="69" y="26"/>
                    </a:lnTo>
                    <a:lnTo>
                      <a:pt x="92" y="54"/>
                    </a:lnTo>
                    <a:lnTo>
                      <a:pt x="88" y="68"/>
                    </a:lnTo>
                    <a:lnTo>
                      <a:pt x="73" y="70"/>
                    </a:lnTo>
                    <a:lnTo>
                      <a:pt x="63" y="75"/>
                    </a:lnTo>
                    <a:close/>
                  </a:path>
                </a:pathLst>
              </a:custGeom>
              <a:solidFill>
                <a:srgbClr val="2CC6DD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2" name="Freeform 54"/>
              <p:cNvSpPr>
                <a:spLocks/>
              </p:cNvSpPr>
              <p:nvPr/>
            </p:nvSpPr>
            <p:spPr bwMode="auto">
              <a:xfrm>
                <a:off x="4764" y="2572"/>
                <a:ext cx="157" cy="228"/>
              </a:xfrm>
              <a:custGeom>
                <a:avLst/>
                <a:gdLst>
                  <a:gd name="T0" fmla="*/ 86 w 157"/>
                  <a:gd name="T1" fmla="*/ 228 h 228"/>
                  <a:gd name="T2" fmla="*/ 83 w 157"/>
                  <a:gd name="T3" fmla="*/ 211 h 228"/>
                  <a:gd name="T4" fmla="*/ 91 w 157"/>
                  <a:gd name="T5" fmla="*/ 207 h 228"/>
                  <a:gd name="T6" fmla="*/ 82 w 157"/>
                  <a:gd name="T7" fmla="*/ 200 h 228"/>
                  <a:gd name="T8" fmla="*/ 80 w 157"/>
                  <a:gd name="T9" fmla="*/ 202 h 228"/>
                  <a:gd name="T10" fmla="*/ 72 w 157"/>
                  <a:gd name="T11" fmla="*/ 186 h 228"/>
                  <a:gd name="T12" fmla="*/ 68 w 157"/>
                  <a:gd name="T13" fmla="*/ 182 h 228"/>
                  <a:gd name="T14" fmla="*/ 58 w 157"/>
                  <a:gd name="T15" fmla="*/ 181 h 228"/>
                  <a:gd name="T16" fmla="*/ 51 w 157"/>
                  <a:gd name="T17" fmla="*/ 172 h 228"/>
                  <a:gd name="T18" fmla="*/ 51 w 157"/>
                  <a:gd name="T19" fmla="*/ 165 h 228"/>
                  <a:gd name="T20" fmla="*/ 35 w 157"/>
                  <a:gd name="T21" fmla="*/ 153 h 228"/>
                  <a:gd name="T22" fmla="*/ 34 w 157"/>
                  <a:gd name="T23" fmla="*/ 147 h 228"/>
                  <a:gd name="T24" fmla="*/ 25 w 157"/>
                  <a:gd name="T25" fmla="*/ 144 h 228"/>
                  <a:gd name="T26" fmla="*/ 29 w 157"/>
                  <a:gd name="T27" fmla="*/ 123 h 228"/>
                  <a:gd name="T28" fmla="*/ 17 w 157"/>
                  <a:gd name="T29" fmla="*/ 97 h 228"/>
                  <a:gd name="T30" fmla="*/ 10 w 157"/>
                  <a:gd name="T31" fmla="*/ 76 h 228"/>
                  <a:gd name="T32" fmla="*/ 0 w 157"/>
                  <a:gd name="T33" fmla="*/ 62 h 228"/>
                  <a:gd name="T34" fmla="*/ 34 w 157"/>
                  <a:gd name="T35" fmla="*/ 34 h 228"/>
                  <a:gd name="T36" fmla="*/ 68 w 157"/>
                  <a:gd name="T37" fmla="*/ 21 h 228"/>
                  <a:gd name="T38" fmla="*/ 74 w 157"/>
                  <a:gd name="T39" fmla="*/ 10 h 228"/>
                  <a:gd name="T40" fmla="*/ 108 w 157"/>
                  <a:gd name="T41" fmla="*/ 0 h 228"/>
                  <a:gd name="T42" fmla="*/ 111 w 157"/>
                  <a:gd name="T43" fmla="*/ 4 h 228"/>
                  <a:gd name="T44" fmla="*/ 114 w 157"/>
                  <a:gd name="T45" fmla="*/ 24 h 228"/>
                  <a:gd name="T46" fmla="*/ 139 w 157"/>
                  <a:gd name="T47" fmla="*/ 46 h 228"/>
                  <a:gd name="T48" fmla="*/ 138 w 157"/>
                  <a:gd name="T49" fmla="*/ 51 h 228"/>
                  <a:gd name="T50" fmla="*/ 145 w 157"/>
                  <a:gd name="T51" fmla="*/ 54 h 228"/>
                  <a:gd name="T52" fmla="*/ 157 w 157"/>
                  <a:gd name="T53" fmla="*/ 77 h 228"/>
                  <a:gd name="T54" fmla="*/ 141 w 157"/>
                  <a:gd name="T55" fmla="*/ 113 h 228"/>
                  <a:gd name="T56" fmla="*/ 136 w 157"/>
                  <a:gd name="T57" fmla="*/ 140 h 228"/>
                  <a:gd name="T58" fmla="*/ 136 w 157"/>
                  <a:gd name="T59" fmla="*/ 151 h 228"/>
                  <a:gd name="T60" fmla="*/ 132 w 157"/>
                  <a:gd name="T61" fmla="*/ 154 h 228"/>
                  <a:gd name="T62" fmla="*/ 119 w 157"/>
                  <a:gd name="T63" fmla="*/ 192 h 228"/>
                  <a:gd name="T64" fmla="*/ 114 w 157"/>
                  <a:gd name="T65" fmla="*/ 196 h 228"/>
                  <a:gd name="T66" fmla="*/ 112 w 157"/>
                  <a:gd name="T67" fmla="*/ 209 h 228"/>
                  <a:gd name="T68" fmla="*/ 108 w 157"/>
                  <a:gd name="T69" fmla="*/ 212 h 228"/>
                  <a:gd name="T70" fmla="*/ 103 w 157"/>
                  <a:gd name="T71" fmla="*/ 218 h 228"/>
                  <a:gd name="T72" fmla="*/ 86 w 157"/>
                  <a:gd name="T73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7" h="228">
                    <a:moveTo>
                      <a:pt x="86" y="228"/>
                    </a:moveTo>
                    <a:lnTo>
                      <a:pt x="83" y="211"/>
                    </a:lnTo>
                    <a:lnTo>
                      <a:pt x="91" y="207"/>
                    </a:lnTo>
                    <a:lnTo>
                      <a:pt x="82" y="200"/>
                    </a:lnTo>
                    <a:lnTo>
                      <a:pt x="80" y="202"/>
                    </a:lnTo>
                    <a:lnTo>
                      <a:pt x="72" y="186"/>
                    </a:lnTo>
                    <a:lnTo>
                      <a:pt x="68" y="182"/>
                    </a:lnTo>
                    <a:lnTo>
                      <a:pt x="58" y="181"/>
                    </a:lnTo>
                    <a:lnTo>
                      <a:pt x="51" y="172"/>
                    </a:lnTo>
                    <a:lnTo>
                      <a:pt x="51" y="165"/>
                    </a:lnTo>
                    <a:lnTo>
                      <a:pt x="35" y="153"/>
                    </a:lnTo>
                    <a:lnTo>
                      <a:pt x="34" y="147"/>
                    </a:lnTo>
                    <a:lnTo>
                      <a:pt x="25" y="144"/>
                    </a:lnTo>
                    <a:lnTo>
                      <a:pt x="29" y="123"/>
                    </a:lnTo>
                    <a:lnTo>
                      <a:pt x="17" y="97"/>
                    </a:lnTo>
                    <a:lnTo>
                      <a:pt x="10" y="76"/>
                    </a:lnTo>
                    <a:lnTo>
                      <a:pt x="0" y="62"/>
                    </a:lnTo>
                    <a:lnTo>
                      <a:pt x="34" y="34"/>
                    </a:lnTo>
                    <a:lnTo>
                      <a:pt x="68" y="21"/>
                    </a:lnTo>
                    <a:lnTo>
                      <a:pt x="74" y="10"/>
                    </a:lnTo>
                    <a:lnTo>
                      <a:pt x="108" y="0"/>
                    </a:lnTo>
                    <a:lnTo>
                      <a:pt x="111" y="4"/>
                    </a:lnTo>
                    <a:lnTo>
                      <a:pt x="114" y="24"/>
                    </a:lnTo>
                    <a:lnTo>
                      <a:pt x="139" y="46"/>
                    </a:lnTo>
                    <a:lnTo>
                      <a:pt x="138" y="51"/>
                    </a:lnTo>
                    <a:lnTo>
                      <a:pt x="145" y="54"/>
                    </a:lnTo>
                    <a:lnTo>
                      <a:pt x="157" y="77"/>
                    </a:lnTo>
                    <a:lnTo>
                      <a:pt x="141" y="113"/>
                    </a:lnTo>
                    <a:lnTo>
                      <a:pt x="136" y="140"/>
                    </a:lnTo>
                    <a:lnTo>
                      <a:pt x="136" y="151"/>
                    </a:lnTo>
                    <a:lnTo>
                      <a:pt x="132" y="154"/>
                    </a:lnTo>
                    <a:lnTo>
                      <a:pt x="119" y="192"/>
                    </a:lnTo>
                    <a:lnTo>
                      <a:pt x="114" y="196"/>
                    </a:lnTo>
                    <a:lnTo>
                      <a:pt x="112" y="209"/>
                    </a:lnTo>
                    <a:lnTo>
                      <a:pt x="108" y="212"/>
                    </a:lnTo>
                    <a:lnTo>
                      <a:pt x="103" y="218"/>
                    </a:lnTo>
                    <a:lnTo>
                      <a:pt x="86" y="22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3" name="Freeform 55"/>
              <p:cNvSpPr>
                <a:spLocks/>
              </p:cNvSpPr>
              <p:nvPr/>
            </p:nvSpPr>
            <p:spPr bwMode="auto">
              <a:xfrm>
                <a:off x="4125" y="733"/>
                <a:ext cx="442" cy="438"/>
              </a:xfrm>
              <a:custGeom>
                <a:avLst/>
                <a:gdLst>
                  <a:gd name="T0" fmla="*/ 108 w 442"/>
                  <a:gd name="T1" fmla="*/ 438 h 438"/>
                  <a:gd name="T2" fmla="*/ 62 w 442"/>
                  <a:gd name="T3" fmla="*/ 428 h 438"/>
                  <a:gd name="T4" fmla="*/ 11 w 442"/>
                  <a:gd name="T5" fmla="*/ 403 h 438"/>
                  <a:gd name="T6" fmla="*/ 0 w 442"/>
                  <a:gd name="T7" fmla="*/ 359 h 438"/>
                  <a:gd name="T8" fmla="*/ 2 w 442"/>
                  <a:gd name="T9" fmla="*/ 344 h 438"/>
                  <a:gd name="T10" fmla="*/ 8 w 442"/>
                  <a:gd name="T11" fmla="*/ 342 h 438"/>
                  <a:gd name="T12" fmla="*/ 16 w 442"/>
                  <a:gd name="T13" fmla="*/ 340 h 438"/>
                  <a:gd name="T14" fmla="*/ 22 w 442"/>
                  <a:gd name="T15" fmla="*/ 335 h 438"/>
                  <a:gd name="T16" fmla="*/ 22 w 442"/>
                  <a:gd name="T17" fmla="*/ 318 h 438"/>
                  <a:gd name="T18" fmla="*/ 26 w 442"/>
                  <a:gd name="T19" fmla="*/ 294 h 438"/>
                  <a:gd name="T20" fmla="*/ 35 w 442"/>
                  <a:gd name="T21" fmla="*/ 284 h 438"/>
                  <a:gd name="T22" fmla="*/ 37 w 442"/>
                  <a:gd name="T23" fmla="*/ 279 h 438"/>
                  <a:gd name="T24" fmla="*/ 41 w 442"/>
                  <a:gd name="T25" fmla="*/ 275 h 438"/>
                  <a:gd name="T26" fmla="*/ 61 w 442"/>
                  <a:gd name="T27" fmla="*/ 263 h 438"/>
                  <a:gd name="T28" fmla="*/ 66 w 442"/>
                  <a:gd name="T29" fmla="*/ 267 h 438"/>
                  <a:gd name="T30" fmla="*/ 72 w 442"/>
                  <a:gd name="T31" fmla="*/ 269 h 438"/>
                  <a:gd name="T32" fmla="*/ 79 w 442"/>
                  <a:gd name="T33" fmla="*/ 262 h 438"/>
                  <a:gd name="T34" fmla="*/ 85 w 442"/>
                  <a:gd name="T35" fmla="*/ 243 h 438"/>
                  <a:gd name="T36" fmla="*/ 91 w 442"/>
                  <a:gd name="T37" fmla="*/ 231 h 438"/>
                  <a:gd name="T38" fmla="*/ 89 w 442"/>
                  <a:gd name="T39" fmla="*/ 224 h 438"/>
                  <a:gd name="T40" fmla="*/ 87 w 442"/>
                  <a:gd name="T41" fmla="*/ 210 h 438"/>
                  <a:gd name="T42" fmla="*/ 89 w 442"/>
                  <a:gd name="T43" fmla="*/ 196 h 438"/>
                  <a:gd name="T44" fmla="*/ 245 w 442"/>
                  <a:gd name="T45" fmla="*/ 103 h 438"/>
                  <a:gd name="T46" fmla="*/ 300 w 442"/>
                  <a:gd name="T47" fmla="*/ 79 h 438"/>
                  <a:gd name="T48" fmla="*/ 342 w 442"/>
                  <a:gd name="T49" fmla="*/ 0 h 438"/>
                  <a:gd name="T50" fmla="*/ 349 w 442"/>
                  <a:gd name="T51" fmla="*/ 8 h 438"/>
                  <a:gd name="T52" fmla="*/ 421 w 442"/>
                  <a:gd name="T53" fmla="*/ 40 h 438"/>
                  <a:gd name="T54" fmla="*/ 425 w 442"/>
                  <a:gd name="T55" fmla="*/ 56 h 438"/>
                  <a:gd name="T56" fmla="*/ 442 w 442"/>
                  <a:gd name="T57" fmla="*/ 100 h 438"/>
                  <a:gd name="T58" fmla="*/ 432 w 442"/>
                  <a:gd name="T59" fmla="*/ 123 h 438"/>
                  <a:gd name="T60" fmla="*/ 395 w 442"/>
                  <a:gd name="T61" fmla="*/ 172 h 438"/>
                  <a:gd name="T62" fmla="*/ 396 w 442"/>
                  <a:gd name="T63" fmla="*/ 187 h 438"/>
                  <a:gd name="T64" fmla="*/ 393 w 442"/>
                  <a:gd name="T65" fmla="*/ 204 h 438"/>
                  <a:gd name="T66" fmla="*/ 399 w 442"/>
                  <a:gd name="T67" fmla="*/ 214 h 438"/>
                  <a:gd name="T68" fmla="*/ 407 w 442"/>
                  <a:gd name="T69" fmla="*/ 221 h 438"/>
                  <a:gd name="T70" fmla="*/ 364 w 442"/>
                  <a:gd name="T71" fmla="*/ 256 h 438"/>
                  <a:gd name="T72" fmla="*/ 356 w 442"/>
                  <a:gd name="T73" fmla="*/ 260 h 438"/>
                  <a:gd name="T74" fmla="*/ 362 w 442"/>
                  <a:gd name="T75" fmla="*/ 268 h 438"/>
                  <a:gd name="T76" fmla="*/ 381 w 442"/>
                  <a:gd name="T77" fmla="*/ 267 h 438"/>
                  <a:gd name="T78" fmla="*/ 395 w 442"/>
                  <a:gd name="T79" fmla="*/ 272 h 438"/>
                  <a:gd name="T80" fmla="*/ 387 w 442"/>
                  <a:gd name="T81" fmla="*/ 310 h 438"/>
                  <a:gd name="T82" fmla="*/ 360 w 442"/>
                  <a:gd name="T83" fmla="*/ 365 h 438"/>
                  <a:gd name="T84" fmla="*/ 365 w 442"/>
                  <a:gd name="T85" fmla="*/ 385 h 438"/>
                  <a:gd name="T86" fmla="*/ 343 w 442"/>
                  <a:gd name="T87" fmla="*/ 386 h 438"/>
                  <a:gd name="T88" fmla="*/ 266 w 442"/>
                  <a:gd name="T89" fmla="*/ 420 h 438"/>
                  <a:gd name="T90" fmla="*/ 131 w 442"/>
                  <a:gd name="T91" fmla="*/ 428 h 438"/>
                  <a:gd name="T92" fmla="*/ 108 w 442"/>
                  <a:gd name="T93" fmla="*/ 438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42" h="438">
                    <a:moveTo>
                      <a:pt x="108" y="438"/>
                    </a:moveTo>
                    <a:lnTo>
                      <a:pt x="62" y="428"/>
                    </a:lnTo>
                    <a:lnTo>
                      <a:pt x="11" y="403"/>
                    </a:lnTo>
                    <a:lnTo>
                      <a:pt x="0" y="359"/>
                    </a:lnTo>
                    <a:lnTo>
                      <a:pt x="2" y="344"/>
                    </a:lnTo>
                    <a:lnTo>
                      <a:pt x="8" y="342"/>
                    </a:lnTo>
                    <a:lnTo>
                      <a:pt x="16" y="340"/>
                    </a:lnTo>
                    <a:lnTo>
                      <a:pt x="22" y="335"/>
                    </a:lnTo>
                    <a:lnTo>
                      <a:pt x="22" y="318"/>
                    </a:lnTo>
                    <a:lnTo>
                      <a:pt x="26" y="294"/>
                    </a:lnTo>
                    <a:lnTo>
                      <a:pt x="35" y="284"/>
                    </a:lnTo>
                    <a:lnTo>
                      <a:pt x="37" y="279"/>
                    </a:lnTo>
                    <a:lnTo>
                      <a:pt x="41" y="275"/>
                    </a:lnTo>
                    <a:lnTo>
                      <a:pt x="61" y="263"/>
                    </a:lnTo>
                    <a:lnTo>
                      <a:pt x="66" y="267"/>
                    </a:lnTo>
                    <a:lnTo>
                      <a:pt x="72" y="269"/>
                    </a:lnTo>
                    <a:lnTo>
                      <a:pt x="79" y="262"/>
                    </a:lnTo>
                    <a:lnTo>
                      <a:pt x="85" y="243"/>
                    </a:lnTo>
                    <a:lnTo>
                      <a:pt x="91" y="231"/>
                    </a:lnTo>
                    <a:lnTo>
                      <a:pt x="89" y="224"/>
                    </a:lnTo>
                    <a:lnTo>
                      <a:pt x="87" y="210"/>
                    </a:lnTo>
                    <a:lnTo>
                      <a:pt x="89" y="196"/>
                    </a:lnTo>
                    <a:lnTo>
                      <a:pt x="245" y="103"/>
                    </a:lnTo>
                    <a:lnTo>
                      <a:pt x="300" y="79"/>
                    </a:lnTo>
                    <a:lnTo>
                      <a:pt x="342" y="0"/>
                    </a:lnTo>
                    <a:lnTo>
                      <a:pt x="349" y="8"/>
                    </a:lnTo>
                    <a:lnTo>
                      <a:pt x="421" y="40"/>
                    </a:lnTo>
                    <a:lnTo>
                      <a:pt x="425" y="56"/>
                    </a:lnTo>
                    <a:lnTo>
                      <a:pt x="442" y="100"/>
                    </a:lnTo>
                    <a:lnTo>
                      <a:pt x="432" y="123"/>
                    </a:lnTo>
                    <a:lnTo>
                      <a:pt x="395" y="172"/>
                    </a:lnTo>
                    <a:lnTo>
                      <a:pt x="396" y="187"/>
                    </a:lnTo>
                    <a:lnTo>
                      <a:pt x="393" y="204"/>
                    </a:lnTo>
                    <a:lnTo>
                      <a:pt x="399" y="214"/>
                    </a:lnTo>
                    <a:lnTo>
                      <a:pt x="407" y="221"/>
                    </a:lnTo>
                    <a:lnTo>
                      <a:pt x="364" y="256"/>
                    </a:lnTo>
                    <a:lnTo>
                      <a:pt x="356" y="260"/>
                    </a:lnTo>
                    <a:lnTo>
                      <a:pt x="362" y="268"/>
                    </a:lnTo>
                    <a:lnTo>
                      <a:pt x="381" y="267"/>
                    </a:lnTo>
                    <a:lnTo>
                      <a:pt x="395" y="272"/>
                    </a:lnTo>
                    <a:lnTo>
                      <a:pt x="387" y="310"/>
                    </a:lnTo>
                    <a:lnTo>
                      <a:pt x="360" y="365"/>
                    </a:lnTo>
                    <a:lnTo>
                      <a:pt x="365" y="385"/>
                    </a:lnTo>
                    <a:lnTo>
                      <a:pt x="343" y="386"/>
                    </a:lnTo>
                    <a:lnTo>
                      <a:pt x="266" y="420"/>
                    </a:lnTo>
                    <a:lnTo>
                      <a:pt x="131" y="428"/>
                    </a:lnTo>
                    <a:lnTo>
                      <a:pt x="108" y="4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4" name="Freeform 56"/>
              <p:cNvSpPr>
                <a:spLocks noEditPoints="1"/>
              </p:cNvSpPr>
              <p:nvPr/>
            </p:nvSpPr>
            <p:spPr bwMode="auto">
              <a:xfrm>
                <a:off x="3887" y="3429"/>
                <a:ext cx="72" cy="56"/>
              </a:xfrm>
              <a:custGeom>
                <a:avLst/>
                <a:gdLst>
                  <a:gd name="T0" fmla="*/ 8 w 72"/>
                  <a:gd name="T1" fmla="*/ 45 h 56"/>
                  <a:gd name="T2" fmla="*/ 2 w 72"/>
                  <a:gd name="T3" fmla="*/ 39 h 56"/>
                  <a:gd name="T4" fmla="*/ 0 w 72"/>
                  <a:gd name="T5" fmla="*/ 29 h 56"/>
                  <a:gd name="T6" fmla="*/ 16 w 72"/>
                  <a:gd name="T7" fmla="*/ 28 h 56"/>
                  <a:gd name="T8" fmla="*/ 9 w 72"/>
                  <a:gd name="T9" fmla="*/ 6 h 56"/>
                  <a:gd name="T10" fmla="*/ 27 w 72"/>
                  <a:gd name="T11" fmla="*/ 5 h 56"/>
                  <a:gd name="T12" fmla="*/ 42 w 72"/>
                  <a:gd name="T13" fmla="*/ 0 h 56"/>
                  <a:gd name="T14" fmla="*/ 54 w 72"/>
                  <a:gd name="T15" fmla="*/ 12 h 56"/>
                  <a:gd name="T16" fmla="*/ 63 w 72"/>
                  <a:gd name="T17" fmla="*/ 7 h 56"/>
                  <a:gd name="T18" fmla="*/ 72 w 72"/>
                  <a:gd name="T19" fmla="*/ 27 h 56"/>
                  <a:gd name="T20" fmla="*/ 67 w 72"/>
                  <a:gd name="T21" fmla="*/ 29 h 56"/>
                  <a:gd name="T22" fmla="*/ 63 w 72"/>
                  <a:gd name="T23" fmla="*/ 31 h 56"/>
                  <a:gd name="T24" fmla="*/ 59 w 72"/>
                  <a:gd name="T25" fmla="*/ 32 h 56"/>
                  <a:gd name="T26" fmla="*/ 46 w 72"/>
                  <a:gd name="T27" fmla="*/ 31 h 56"/>
                  <a:gd name="T28" fmla="*/ 38 w 72"/>
                  <a:gd name="T29" fmla="*/ 31 h 56"/>
                  <a:gd name="T30" fmla="*/ 27 w 72"/>
                  <a:gd name="T31" fmla="*/ 36 h 56"/>
                  <a:gd name="T32" fmla="*/ 13 w 72"/>
                  <a:gd name="T33" fmla="*/ 41 h 56"/>
                  <a:gd name="T34" fmla="*/ 8 w 72"/>
                  <a:gd name="T35" fmla="*/ 45 h 56"/>
                  <a:gd name="T36" fmla="*/ 20 w 72"/>
                  <a:gd name="T37" fmla="*/ 56 h 56"/>
                  <a:gd name="T38" fmla="*/ 16 w 72"/>
                  <a:gd name="T39" fmla="*/ 54 h 56"/>
                  <a:gd name="T40" fmla="*/ 14 w 72"/>
                  <a:gd name="T41" fmla="*/ 53 h 56"/>
                  <a:gd name="T42" fmla="*/ 15 w 72"/>
                  <a:gd name="T43" fmla="*/ 52 h 56"/>
                  <a:gd name="T44" fmla="*/ 20 w 72"/>
                  <a:gd name="T45" fmla="*/ 45 h 56"/>
                  <a:gd name="T46" fmla="*/ 28 w 72"/>
                  <a:gd name="T47" fmla="*/ 40 h 56"/>
                  <a:gd name="T48" fmla="*/ 37 w 72"/>
                  <a:gd name="T49" fmla="*/ 41 h 56"/>
                  <a:gd name="T50" fmla="*/ 38 w 72"/>
                  <a:gd name="T51" fmla="*/ 43 h 56"/>
                  <a:gd name="T52" fmla="*/ 38 w 72"/>
                  <a:gd name="T53" fmla="*/ 46 h 56"/>
                  <a:gd name="T54" fmla="*/ 36 w 72"/>
                  <a:gd name="T55" fmla="*/ 48 h 56"/>
                  <a:gd name="T56" fmla="*/ 27 w 72"/>
                  <a:gd name="T57" fmla="*/ 53 h 56"/>
                  <a:gd name="T58" fmla="*/ 20 w 72"/>
                  <a:gd name="T5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2" h="56">
                    <a:moveTo>
                      <a:pt x="8" y="45"/>
                    </a:moveTo>
                    <a:lnTo>
                      <a:pt x="2" y="39"/>
                    </a:lnTo>
                    <a:lnTo>
                      <a:pt x="0" y="29"/>
                    </a:lnTo>
                    <a:lnTo>
                      <a:pt x="16" y="28"/>
                    </a:lnTo>
                    <a:lnTo>
                      <a:pt x="9" y="6"/>
                    </a:lnTo>
                    <a:lnTo>
                      <a:pt x="27" y="5"/>
                    </a:lnTo>
                    <a:lnTo>
                      <a:pt x="42" y="0"/>
                    </a:lnTo>
                    <a:lnTo>
                      <a:pt x="54" y="12"/>
                    </a:lnTo>
                    <a:lnTo>
                      <a:pt x="63" y="7"/>
                    </a:lnTo>
                    <a:lnTo>
                      <a:pt x="72" y="27"/>
                    </a:lnTo>
                    <a:lnTo>
                      <a:pt x="67" y="29"/>
                    </a:lnTo>
                    <a:lnTo>
                      <a:pt x="63" y="31"/>
                    </a:lnTo>
                    <a:lnTo>
                      <a:pt x="59" y="32"/>
                    </a:lnTo>
                    <a:lnTo>
                      <a:pt x="46" y="31"/>
                    </a:lnTo>
                    <a:lnTo>
                      <a:pt x="38" y="31"/>
                    </a:lnTo>
                    <a:lnTo>
                      <a:pt x="27" y="36"/>
                    </a:lnTo>
                    <a:lnTo>
                      <a:pt x="13" y="41"/>
                    </a:lnTo>
                    <a:lnTo>
                      <a:pt x="8" y="45"/>
                    </a:lnTo>
                    <a:close/>
                    <a:moveTo>
                      <a:pt x="20" y="56"/>
                    </a:moveTo>
                    <a:lnTo>
                      <a:pt x="16" y="54"/>
                    </a:lnTo>
                    <a:lnTo>
                      <a:pt x="14" y="53"/>
                    </a:lnTo>
                    <a:lnTo>
                      <a:pt x="15" y="52"/>
                    </a:lnTo>
                    <a:lnTo>
                      <a:pt x="20" y="45"/>
                    </a:lnTo>
                    <a:lnTo>
                      <a:pt x="28" y="40"/>
                    </a:lnTo>
                    <a:lnTo>
                      <a:pt x="37" y="41"/>
                    </a:lnTo>
                    <a:lnTo>
                      <a:pt x="38" y="43"/>
                    </a:lnTo>
                    <a:lnTo>
                      <a:pt x="38" y="46"/>
                    </a:lnTo>
                    <a:lnTo>
                      <a:pt x="36" y="48"/>
                    </a:lnTo>
                    <a:lnTo>
                      <a:pt x="27" y="53"/>
                    </a:lnTo>
                    <a:lnTo>
                      <a:pt x="20" y="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5" name="Freeform 57"/>
              <p:cNvSpPr>
                <a:spLocks/>
              </p:cNvSpPr>
              <p:nvPr/>
            </p:nvSpPr>
            <p:spPr bwMode="auto">
              <a:xfrm>
                <a:off x="3639" y="2817"/>
                <a:ext cx="73" cy="86"/>
              </a:xfrm>
              <a:custGeom>
                <a:avLst/>
                <a:gdLst>
                  <a:gd name="T0" fmla="*/ 41 w 73"/>
                  <a:gd name="T1" fmla="*/ 86 h 86"/>
                  <a:gd name="T2" fmla="*/ 12 w 73"/>
                  <a:gd name="T3" fmla="*/ 74 h 86"/>
                  <a:gd name="T4" fmla="*/ 0 w 73"/>
                  <a:gd name="T5" fmla="*/ 72 h 86"/>
                  <a:gd name="T6" fmla="*/ 2 w 73"/>
                  <a:gd name="T7" fmla="*/ 35 h 86"/>
                  <a:gd name="T8" fmla="*/ 20 w 73"/>
                  <a:gd name="T9" fmla="*/ 16 h 86"/>
                  <a:gd name="T10" fmla="*/ 28 w 73"/>
                  <a:gd name="T11" fmla="*/ 15 h 86"/>
                  <a:gd name="T12" fmla="*/ 29 w 73"/>
                  <a:gd name="T13" fmla="*/ 0 h 86"/>
                  <a:gd name="T14" fmla="*/ 43 w 73"/>
                  <a:gd name="T15" fmla="*/ 7 h 86"/>
                  <a:gd name="T16" fmla="*/ 72 w 73"/>
                  <a:gd name="T17" fmla="*/ 40 h 86"/>
                  <a:gd name="T18" fmla="*/ 73 w 73"/>
                  <a:gd name="T19" fmla="*/ 54 h 86"/>
                  <a:gd name="T20" fmla="*/ 60 w 73"/>
                  <a:gd name="T21" fmla="*/ 73 h 86"/>
                  <a:gd name="T22" fmla="*/ 41 w 73"/>
                  <a:gd name="T23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86">
                    <a:moveTo>
                      <a:pt x="41" y="86"/>
                    </a:moveTo>
                    <a:lnTo>
                      <a:pt x="12" y="74"/>
                    </a:lnTo>
                    <a:lnTo>
                      <a:pt x="0" y="72"/>
                    </a:lnTo>
                    <a:lnTo>
                      <a:pt x="2" y="35"/>
                    </a:lnTo>
                    <a:lnTo>
                      <a:pt x="20" y="16"/>
                    </a:lnTo>
                    <a:lnTo>
                      <a:pt x="28" y="15"/>
                    </a:lnTo>
                    <a:lnTo>
                      <a:pt x="29" y="0"/>
                    </a:lnTo>
                    <a:lnTo>
                      <a:pt x="43" y="7"/>
                    </a:lnTo>
                    <a:lnTo>
                      <a:pt x="72" y="40"/>
                    </a:lnTo>
                    <a:lnTo>
                      <a:pt x="73" y="54"/>
                    </a:lnTo>
                    <a:lnTo>
                      <a:pt x="60" y="73"/>
                    </a:lnTo>
                    <a:lnTo>
                      <a:pt x="41" y="8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6" name="Freeform 58"/>
              <p:cNvSpPr>
                <a:spLocks/>
              </p:cNvSpPr>
              <p:nvPr/>
            </p:nvSpPr>
            <p:spPr bwMode="auto">
              <a:xfrm>
                <a:off x="3723" y="2597"/>
                <a:ext cx="70" cy="83"/>
              </a:xfrm>
              <a:custGeom>
                <a:avLst/>
                <a:gdLst>
                  <a:gd name="T0" fmla="*/ 13 w 70"/>
                  <a:gd name="T1" fmla="*/ 83 h 83"/>
                  <a:gd name="T2" fmla="*/ 12 w 70"/>
                  <a:gd name="T3" fmla="*/ 58 h 83"/>
                  <a:gd name="T4" fmla="*/ 0 w 70"/>
                  <a:gd name="T5" fmla="*/ 34 h 83"/>
                  <a:gd name="T6" fmla="*/ 14 w 70"/>
                  <a:gd name="T7" fmla="*/ 7 h 83"/>
                  <a:gd name="T8" fmla="*/ 65 w 70"/>
                  <a:gd name="T9" fmla="*/ 0 h 83"/>
                  <a:gd name="T10" fmla="*/ 70 w 70"/>
                  <a:gd name="T11" fmla="*/ 5 h 83"/>
                  <a:gd name="T12" fmla="*/ 51 w 70"/>
                  <a:gd name="T13" fmla="*/ 10 h 83"/>
                  <a:gd name="T14" fmla="*/ 34 w 70"/>
                  <a:gd name="T15" fmla="*/ 39 h 83"/>
                  <a:gd name="T16" fmla="*/ 31 w 70"/>
                  <a:gd name="T17" fmla="*/ 64 h 83"/>
                  <a:gd name="T18" fmla="*/ 17 w 70"/>
                  <a:gd name="T19" fmla="*/ 82 h 83"/>
                  <a:gd name="T20" fmla="*/ 13 w 70"/>
                  <a:gd name="T2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83">
                    <a:moveTo>
                      <a:pt x="13" y="83"/>
                    </a:moveTo>
                    <a:lnTo>
                      <a:pt x="12" y="58"/>
                    </a:lnTo>
                    <a:lnTo>
                      <a:pt x="0" y="34"/>
                    </a:lnTo>
                    <a:lnTo>
                      <a:pt x="14" y="7"/>
                    </a:lnTo>
                    <a:lnTo>
                      <a:pt x="65" y="0"/>
                    </a:lnTo>
                    <a:lnTo>
                      <a:pt x="70" y="5"/>
                    </a:lnTo>
                    <a:lnTo>
                      <a:pt x="51" y="10"/>
                    </a:lnTo>
                    <a:lnTo>
                      <a:pt x="34" y="39"/>
                    </a:lnTo>
                    <a:lnTo>
                      <a:pt x="31" y="64"/>
                    </a:lnTo>
                    <a:lnTo>
                      <a:pt x="17" y="82"/>
                    </a:lnTo>
                    <a:lnTo>
                      <a:pt x="13" y="8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7" name="Freeform 59"/>
              <p:cNvSpPr>
                <a:spLocks/>
              </p:cNvSpPr>
              <p:nvPr/>
            </p:nvSpPr>
            <p:spPr bwMode="auto">
              <a:xfrm>
                <a:off x="4567" y="3121"/>
                <a:ext cx="43" cy="55"/>
              </a:xfrm>
              <a:custGeom>
                <a:avLst/>
                <a:gdLst>
                  <a:gd name="T0" fmla="*/ 12 w 43"/>
                  <a:gd name="T1" fmla="*/ 55 h 55"/>
                  <a:gd name="T2" fmla="*/ 6 w 43"/>
                  <a:gd name="T3" fmla="*/ 49 h 55"/>
                  <a:gd name="T4" fmla="*/ 7 w 43"/>
                  <a:gd name="T5" fmla="*/ 37 h 55"/>
                  <a:gd name="T6" fmla="*/ 0 w 43"/>
                  <a:gd name="T7" fmla="*/ 13 h 55"/>
                  <a:gd name="T8" fmla="*/ 6 w 43"/>
                  <a:gd name="T9" fmla="*/ 10 h 55"/>
                  <a:gd name="T10" fmla="*/ 15 w 43"/>
                  <a:gd name="T11" fmla="*/ 11 h 55"/>
                  <a:gd name="T12" fmla="*/ 20 w 43"/>
                  <a:gd name="T13" fmla="*/ 8 h 55"/>
                  <a:gd name="T14" fmla="*/ 19 w 43"/>
                  <a:gd name="T15" fmla="*/ 0 h 55"/>
                  <a:gd name="T16" fmla="*/ 29 w 43"/>
                  <a:gd name="T17" fmla="*/ 0 h 55"/>
                  <a:gd name="T18" fmla="*/ 31 w 43"/>
                  <a:gd name="T19" fmla="*/ 13 h 55"/>
                  <a:gd name="T20" fmla="*/ 43 w 43"/>
                  <a:gd name="T21" fmla="*/ 24 h 55"/>
                  <a:gd name="T22" fmla="*/ 35 w 43"/>
                  <a:gd name="T23" fmla="*/ 35 h 55"/>
                  <a:gd name="T24" fmla="*/ 25 w 43"/>
                  <a:gd name="T25" fmla="*/ 37 h 55"/>
                  <a:gd name="T26" fmla="*/ 17 w 43"/>
                  <a:gd name="T27" fmla="*/ 44 h 55"/>
                  <a:gd name="T28" fmla="*/ 16 w 43"/>
                  <a:gd name="T29" fmla="*/ 50 h 55"/>
                  <a:gd name="T30" fmla="*/ 12 w 43"/>
                  <a:gd name="T3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55">
                    <a:moveTo>
                      <a:pt x="12" y="55"/>
                    </a:moveTo>
                    <a:lnTo>
                      <a:pt x="6" y="49"/>
                    </a:lnTo>
                    <a:lnTo>
                      <a:pt x="7" y="37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15" y="11"/>
                    </a:lnTo>
                    <a:lnTo>
                      <a:pt x="20" y="8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31" y="13"/>
                    </a:lnTo>
                    <a:lnTo>
                      <a:pt x="43" y="24"/>
                    </a:lnTo>
                    <a:lnTo>
                      <a:pt x="35" y="35"/>
                    </a:lnTo>
                    <a:lnTo>
                      <a:pt x="25" y="37"/>
                    </a:lnTo>
                    <a:lnTo>
                      <a:pt x="17" y="44"/>
                    </a:lnTo>
                    <a:lnTo>
                      <a:pt x="16" y="50"/>
                    </a:lnTo>
                    <a:lnTo>
                      <a:pt x="12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8" name="Freeform 60"/>
              <p:cNvSpPr>
                <a:spLocks/>
              </p:cNvSpPr>
              <p:nvPr/>
            </p:nvSpPr>
            <p:spPr bwMode="auto">
              <a:xfrm>
                <a:off x="3985" y="3189"/>
                <a:ext cx="80" cy="77"/>
              </a:xfrm>
              <a:custGeom>
                <a:avLst/>
                <a:gdLst>
                  <a:gd name="T0" fmla="*/ 12 w 80"/>
                  <a:gd name="T1" fmla="*/ 77 h 77"/>
                  <a:gd name="T2" fmla="*/ 3 w 80"/>
                  <a:gd name="T3" fmla="*/ 70 h 77"/>
                  <a:gd name="T4" fmla="*/ 11 w 80"/>
                  <a:gd name="T5" fmla="*/ 59 h 77"/>
                  <a:gd name="T6" fmla="*/ 0 w 80"/>
                  <a:gd name="T7" fmla="*/ 33 h 77"/>
                  <a:gd name="T8" fmla="*/ 23 w 80"/>
                  <a:gd name="T9" fmla="*/ 23 h 77"/>
                  <a:gd name="T10" fmla="*/ 40 w 80"/>
                  <a:gd name="T11" fmla="*/ 0 h 77"/>
                  <a:gd name="T12" fmla="*/ 64 w 80"/>
                  <a:gd name="T13" fmla="*/ 5 h 77"/>
                  <a:gd name="T14" fmla="*/ 76 w 80"/>
                  <a:gd name="T15" fmla="*/ 19 h 77"/>
                  <a:gd name="T16" fmla="*/ 80 w 80"/>
                  <a:gd name="T17" fmla="*/ 34 h 77"/>
                  <a:gd name="T18" fmla="*/ 74 w 80"/>
                  <a:gd name="T19" fmla="*/ 51 h 77"/>
                  <a:gd name="T20" fmla="*/ 56 w 80"/>
                  <a:gd name="T21" fmla="*/ 45 h 77"/>
                  <a:gd name="T22" fmla="*/ 42 w 80"/>
                  <a:gd name="T23" fmla="*/ 64 h 77"/>
                  <a:gd name="T24" fmla="*/ 39 w 80"/>
                  <a:gd name="T25" fmla="*/ 76 h 77"/>
                  <a:gd name="T26" fmla="*/ 30 w 80"/>
                  <a:gd name="T27" fmla="*/ 75 h 77"/>
                  <a:gd name="T28" fmla="*/ 12 w 80"/>
                  <a:gd name="T2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" h="77">
                    <a:moveTo>
                      <a:pt x="12" y="77"/>
                    </a:moveTo>
                    <a:lnTo>
                      <a:pt x="3" y="70"/>
                    </a:lnTo>
                    <a:lnTo>
                      <a:pt x="11" y="59"/>
                    </a:lnTo>
                    <a:lnTo>
                      <a:pt x="0" y="33"/>
                    </a:lnTo>
                    <a:lnTo>
                      <a:pt x="23" y="23"/>
                    </a:lnTo>
                    <a:lnTo>
                      <a:pt x="40" y="0"/>
                    </a:lnTo>
                    <a:lnTo>
                      <a:pt x="64" y="5"/>
                    </a:lnTo>
                    <a:lnTo>
                      <a:pt x="76" y="19"/>
                    </a:lnTo>
                    <a:lnTo>
                      <a:pt x="80" y="34"/>
                    </a:lnTo>
                    <a:lnTo>
                      <a:pt x="74" y="51"/>
                    </a:lnTo>
                    <a:lnTo>
                      <a:pt x="56" y="45"/>
                    </a:lnTo>
                    <a:lnTo>
                      <a:pt x="42" y="64"/>
                    </a:lnTo>
                    <a:lnTo>
                      <a:pt x="39" y="76"/>
                    </a:lnTo>
                    <a:lnTo>
                      <a:pt x="30" y="75"/>
                    </a:lnTo>
                    <a:lnTo>
                      <a:pt x="12" y="7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9" name="Freeform 61"/>
              <p:cNvSpPr>
                <a:spLocks/>
              </p:cNvSpPr>
              <p:nvPr/>
            </p:nvSpPr>
            <p:spPr bwMode="auto">
              <a:xfrm>
                <a:off x="4677" y="2622"/>
                <a:ext cx="190" cy="217"/>
              </a:xfrm>
              <a:custGeom>
                <a:avLst/>
                <a:gdLst>
                  <a:gd name="T0" fmla="*/ 154 w 190"/>
                  <a:gd name="T1" fmla="*/ 217 h 217"/>
                  <a:gd name="T2" fmla="*/ 144 w 190"/>
                  <a:gd name="T3" fmla="*/ 195 h 217"/>
                  <a:gd name="T4" fmla="*/ 124 w 190"/>
                  <a:gd name="T5" fmla="*/ 185 h 217"/>
                  <a:gd name="T6" fmla="*/ 104 w 190"/>
                  <a:gd name="T7" fmla="*/ 195 h 217"/>
                  <a:gd name="T8" fmla="*/ 96 w 190"/>
                  <a:gd name="T9" fmla="*/ 189 h 217"/>
                  <a:gd name="T10" fmla="*/ 87 w 190"/>
                  <a:gd name="T11" fmla="*/ 193 h 217"/>
                  <a:gd name="T12" fmla="*/ 80 w 190"/>
                  <a:gd name="T13" fmla="*/ 175 h 217"/>
                  <a:gd name="T14" fmla="*/ 44 w 190"/>
                  <a:gd name="T15" fmla="*/ 189 h 217"/>
                  <a:gd name="T16" fmla="*/ 19 w 190"/>
                  <a:gd name="T17" fmla="*/ 180 h 217"/>
                  <a:gd name="T18" fmla="*/ 16 w 190"/>
                  <a:gd name="T19" fmla="*/ 148 h 217"/>
                  <a:gd name="T20" fmla="*/ 1 w 190"/>
                  <a:gd name="T21" fmla="*/ 128 h 217"/>
                  <a:gd name="T22" fmla="*/ 0 w 190"/>
                  <a:gd name="T23" fmla="*/ 112 h 217"/>
                  <a:gd name="T24" fmla="*/ 15 w 190"/>
                  <a:gd name="T25" fmla="*/ 117 h 217"/>
                  <a:gd name="T26" fmla="*/ 34 w 190"/>
                  <a:gd name="T27" fmla="*/ 117 h 217"/>
                  <a:gd name="T28" fmla="*/ 40 w 190"/>
                  <a:gd name="T29" fmla="*/ 134 h 217"/>
                  <a:gd name="T30" fmla="*/ 61 w 190"/>
                  <a:gd name="T31" fmla="*/ 122 h 217"/>
                  <a:gd name="T32" fmla="*/ 73 w 190"/>
                  <a:gd name="T33" fmla="*/ 125 h 217"/>
                  <a:gd name="T34" fmla="*/ 84 w 190"/>
                  <a:gd name="T35" fmla="*/ 114 h 217"/>
                  <a:gd name="T36" fmla="*/ 70 w 190"/>
                  <a:gd name="T37" fmla="*/ 89 h 217"/>
                  <a:gd name="T38" fmla="*/ 50 w 190"/>
                  <a:gd name="T39" fmla="*/ 74 h 217"/>
                  <a:gd name="T40" fmla="*/ 37 w 190"/>
                  <a:gd name="T41" fmla="*/ 46 h 217"/>
                  <a:gd name="T42" fmla="*/ 36 w 190"/>
                  <a:gd name="T43" fmla="*/ 8 h 217"/>
                  <a:gd name="T44" fmla="*/ 39 w 190"/>
                  <a:gd name="T45" fmla="*/ 1 h 217"/>
                  <a:gd name="T46" fmla="*/ 60 w 190"/>
                  <a:gd name="T47" fmla="*/ 4 h 217"/>
                  <a:gd name="T48" fmla="*/ 71 w 190"/>
                  <a:gd name="T49" fmla="*/ 0 h 217"/>
                  <a:gd name="T50" fmla="*/ 87 w 190"/>
                  <a:gd name="T51" fmla="*/ 12 h 217"/>
                  <a:gd name="T52" fmla="*/ 97 w 190"/>
                  <a:gd name="T53" fmla="*/ 26 h 217"/>
                  <a:gd name="T54" fmla="*/ 104 w 190"/>
                  <a:gd name="T55" fmla="*/ 47 h 217"/>
                  <a:gd name="T56" fmla="*/ 116 w 190"/>
                  <a:gd name="T57" fmla="*/ 73 h 217"/>
                  <a:gd name="T58" fmla="*/ 112 w 190"/>
                  <a:gd name="T59" fmla="*/ 94 h 217"/>
                  <a:gd name="T60" fmla="*/ 121 w 190"/>
                  <a:gd name="T61" fmla="*/ 97 h 217"/>
                  <a:gd name="T62" fmla="*/ 122 w 190"/>
                  <a:gd name="T63" fmla="*/ 103 h 217"/>
                  <a:gd name="T64" fmla="*/ 138 w 190"/>
                  <a:gd name="T65" fmla="*/ 115 h 217"/>
                  <a:gd name="T66" fmla="*/ 138 w 190"/>
                  <a:gd name="T67" fmla="*/ 122 h 217"/>
                  <a:gd name="T68" fmla="*/ 145 w 190"/>
                  <a:gd name="T69" fmla="*/ 131 h 217"/>
                  <a:gd name="T70" fmla="*/ 155 w 190"/>
                  <a:gd name="T71" fmla="*/ 132 h 217"/>
                  <a:gd name="T72" fmla="*/ 159 w 190"/>
                  <a:gd name="T73" fmla="*/ 136 h 217"/>
                  <a:gd name="T74" fmla="*/ 167 w 190"/>
                  <a:gd name="T75" fmla="*/ 152 h 217"/>
                  <a:gd name="T76" fmla="*/ 169 w 190"/>
                  <a:gd name="T77" fmla="*/ 150 h 217"/>
                  <a:gd name="T78" fmla="*/ 178 w 190"/>
                  <a:gd name="T79" fmla="*/ 157 h 217"/>
                  <a:gd name="T80" fmla="*/ 170 w 190"/>
                  <a:gd name="T81" fmla="*/ 161 h 217"/>
                  <a:gd name="T82" fmla="*/ 173 w 190"/>
                  <a:gd name="T83" fmla="*/ 178 h 217"/>
                  <a:gd name="T84" fmla="*/ 190 w 190"/>
                  <a:gd name="T85" fmla="*/ 168 h 217"/>
                  <a:gd name="T86" fmla="*/ 174 w 190"/>
                  <a:gd name="T87" fmla="*/ 191 h 217"/>
                  <a:gd name="T88" fmla="*/ 175 w 190"/>
                  <a:gd name="T89" fmla="*/ 193 h 217"/>
                  <a:gd name="T90" fmla="*/ 173 w 190"/>
                  <a:gd name="T91" fmla="*/ 200 h 217"/>
                  <a:gd name="T92" fmla="*/ 168 w 190"/>
                  <a:gd name="T93" fmla="*/ 199 h 217"/>
                  <a:gd name="T94" fmla="*/ 154 w 190"/>
                  <a:gd name="T95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90" h="217">
                    <a:moveTo>
                      <a:pt x="154" y="217"/>
                    </a:moveTo>
                    <a:lnTo>
                      <a:pt x="144" y="195"/>
                    </a:lnTo>
                    <a:lnTo>
                      <a:pt x="124" y="185"/>
                    </a:lnTo>
                    <a:lnTo>
                      <a:pt x="104" y="195"/>
                    </a:lnTo>
                    <a:lnTo>
                      <a:pt x="96" y="189"/>
                    </a:lnTo>
                    <a:lnTo>
                      <a:pt x="87" y="193"/>
                    </a:lnTo>
                    <a:lnTo>
                      <a:pt x="80" y="175"/>
                    </a:lnTo>
                    <a:lnTo>
                      <a:pt x="44" y="189"/>
                    </a:lnTo>
                    <a:lnTo>
                      <a:pt x="19" y="180"/>
                    </a:lnTo>
                    <a:lnTo>
                      <a:pt x="16" y="148"/>
                    </a:lnTo>
                    <a:lnTo>
                      <a:pt x="1" y="128"/>
                    </a:lnTo>
                    <a:lnTo>
                      <a:pt x="0" y="112"/>
                    </a:lnTo>
                    <a:lnTo>
                      <a:pt x="15" y="117"/>
                    </a:lnTo>
                    <a:lnTo>
                      <a:pt x="34" y="117"/>
                    </a:lnTo>
                    <a:lnTo>
                      <a:pt x="40" y="134"/>
                    </a:lnTo>
                    <a:lnTo>
                      <a:pt x="61" y="122"/>
                    </a:lnTo>
                    <a:lnTo>
                      <a:pt x="73" y="125"/>
                    </a:lnTo>
                    <a:lnTo>
                      <a:pt x="84" y="114"/>
                    </a:lnTo>
                    <a:lnTo>
                      <a:pt x="70" y="89"/>
                    </a:lnTo>
                    <a:lnTo>
                      <a:pt x="50" y="74"/>
                    </a:lnTo>
                    <a:lnTo>
                      <a:pt x="37" y="46"/>
                    </a:lnTo>
                    <a:lnTo>
                      <a:pt x="36" y="8"/>
                    </a:lnTo>
                    <a:lnTo>
                      <a:pt x="39" y="1"/>
                    </a:lnTo>
                    <a:lnTo>
                      <a:pt x="60" y="4"/>
                    </a:lnTo>
                    <a:lnTo>
                      <a:pt x="71" y="0"/>
                    </a:lnTo>
                    <a:lnTo>
                      <a:pt x="87" y="12"/>
                    </a:lnTo>
                    <a:lnTo>
                      <a:pt x="97" y="26"/>
                    </a:lnTo>
                    <a:lnTo>
                      <a:pt x="104" y="47"/>
                    </a:lnTo>
                    <a:lnTo>
                      <a:pt x="116" y="73"/>
                    </a:lnTo>
                    <a:lnTo>
                      <a:pt x="112" y="94"/>
                    </a:lnTo>
                    <a:lnTo>
                      <a:pt x="121" y="97"/>
                    </a:lnTo>
                    <a:lnTo>
                      <a:pt x="122" y="103"/>
                    </a:lnTo>
                    <a:lnTo>
                      <a:pt x="138" y="115"/>
                    </a:lnTo>
                    <a:lnTo>
                      <a:pt x="138" y="122"/>
                    </a:lnTo>
                    <a:lnTo>
                      <a:pt x="145" y="131"/>
                    </a:lnTo>
                    <a:lnTo>
                      <a:pt x="155" y="132"/>
                    </a:lnTo>
                    <a:lnTo>
                      <a:pt x="159" y="136"/>
                    </a:lnTo>
                    <a:lnTo>
                      <a:pt x="167" y="152"/>
                    </a:lnTo>
                    <a:lnTo>
                      <a:pt x="169" y="150"/>
                    </a:lnTo>
                    <a:lnTo>
                      <a:pt x="178" y="157"/>
                    </a:lnTo>
                    <a:lnTo>
                      <a:pt x="170" y="161"/>
                    </a:lnTo>
                    <a:lnTo>
                      <a:pt x="173" y="178"/>
                    </a:lnTo>
                    <a:lnTo>
                      <a:pt x="190" y="168"/>
                    </a:lnTo>
                    <a:lnTo>
                      <a:pt x="174" y="191"/>
                    </a:lnTo>
                    <a:lnTo>
                      <a:pt x="175" y="193"/>
                    </a:lnTo>
                    <a:lnTo>
                      <a:pt x="173" y="200"/>
                    </a:lnTo>
                    <a:lnTo>
                      <a:pt x="168" y="199"/>
                    </a:lnTo>
                    <a:lnTo>
                      <a:pt x="154" y="21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0" name="Freeform 62"/>
              <p:cNvSpPr>
                <a:spLocks/>
              </p:cNvSpPr>
              <p:nvPr/>
            </p:nvSpPr>
            <p:spPr bwMode="auto">
              <a:xfrm>
                <a:off x="3833" y="3203"/>
                <a:ext cx="38" cy="58"/>
              </a:xfrm>
              <a:custGeom>
                <a:avLst/>
                <a:gdLst>
                  <a:gd name="T0" fmla="*/ 16 w 38"/>
                  <a:gd name="T1" fmla="*/ 58 h 58"/>
                  <a:gd name="T2" fmla="*/ 12 w 38"/>
                  <a:gd name="T3" fmla="*/ 37 h 58"/>
                  <a:gd name="T4" fmla="*/ 0 w 38"/>
                  <a:gd name="T5" fmla="*/ 17 h 58"/>
                  <a:gd name="T6" fmla="*/ 20 w 38"/>
                  <a:gd name="T7" fmla="*/ 22 h 58"/>
                  <a:gd name="T8" fmla="*/ 32 w 38"/>
                  <a:gd name="T9" fmla="*/ 0 h 58"/>
                  <a:gd name="T10" fmla="*/ 38 w 38"/>
                  <a:gd name="T11" fmla="*/ 7 h 58"/>
                  <a:gd name="T12" fmla="*/ 36 w 38"/>
                  <a:gd name="T13" fmla="*/ 45 h 58"/>
                  <a:gd name="T14" fmla="*/ 29 w 38"/>
                  <a:gd name="T15" fmla="*/ 58 h 58"/>
                  <a:gd name="T16" fmla="*/ 16 w 38"/>
                  <a:gd name="T17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58">
                    <a:moveTo>
                      <a:pt x="16" y="58"/>
                    </a:moveTo>
                    <a:lnTo>
                      <a:pt x="12" y="37"/>
                    </a:lnTo>
                    <a:lnTo>
                      <a:pt x="0" y="17"/>
                    </a:lnTo>
                    <a:lnTo>
                      <a:pt x="20" y="22"/>
                    </a:lnTo>
                    <a:lnTo>
                      <a:pt x="32" y="0"/>
                    </a:lnTo>
                    <a:lnTo>
                      <a:pt x="38" y="7"/>
                    </a:lnTo>
                    <a:lnTo>
                      <a:pt x="36" y="45"/>
                    </a:lnTo>
                    <a:lnTo>
                      <a:pt x="29" y="58"/>
                    </a:lnTo>
                    <a:lnTo>
                      <a:pt x="16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1" name="Freeform 63"/>
              <p:cNvSpPr>
                <a:spLocks/>
              </p:cNvSpPr>
              <p:nvPr/>
            </p:nvSpPr>
            <p:spPr bwMode="auto">
              <a:xfrm>
                <a:off x="3333" y="3369"/>
                <a:ext cx="42" cy="33"/>
              </a:xfrm>
              <a:custGeom>
                <a:avLst/>
                <a:gdLst>
                  <a:gd name="T0" fmla="*/ 18 w 42"/>
                  <a:gd name="T1" fmla="*/ 33 h 33"/>
                  <a:gd name="T2" fmla="*/ 17 w 42"/>
                  <a:gd name="T3" fmla="*/ 33 h 33"/>
                  <a:gd name="T4" fmla="*/ 14 w 42"/>
                  <a:gd name="T5" fmla="*/ 32 h 33"/>
                  <a:gd name="T6" fmla="*/ 8 w 42"/>
                  <a:gd name="T7" fmla="*/ 31 h 33"/>
                  <a:gd name="T8" fmla="*/ 1 w 42"/>
                  <a:gd name="T9" fmla="*/ 27 h 33"/>
                  <a:gd name="T10" fmla="*/ 0 w 42"/>
                  <a:gd name="T11" fmla="*/ 20 h 33"/>
                  <a:gd name="T12" fmla="*/ 0 w 42"/>
                  <a:gd name="T13" fmla="*/ 20 h 33"/>
                  <a:gd name="T14" fmla="*/ 6 w 42"/>
                  <a:gd name="T15" fmla="*/ 17 h 33"/>
                  <a:gd name="T16" fmla="*/ 14 w 42"/>
                  <a:gd name="T17" fmla="*/ 5 h 33"/>
                  <a:gd name="T18" fmla="*/ 26 w 42"/>
                  <a:gd name="T19" fmla="*/ 0 h 33"/>
                  <a:gd name="T20" fmla="*/ 36 w 42"/>
                  <a:gd name="T21" fmla="*/ 4 h 33"/>
                  <a:gd name="T22" fmla="*/ 35 w 42"/>
                  <a:gd name="T23" fmla="*/ 7 h 33"/>
                  <a:gd name="T24" fmla="*/ 38 w 42"/>
                  <a:gd name="T25" fmla="*/ 10 h 33"/>
                  <a:gd name="T26" fmla="*/ 42 w 42"/>
                  <a:gd name="T27" fmla="*/ 14 h 33"/>
                  <a:gd name="T28" fmla="*/ 42 w 42"/>
                  <a:gd name="T29" fmla="*/ 19 h 33"/>
                  <a:gd name="T30" fmla="*/ 35 w 42"/>
                  <a:gd name="T31" fmla="*/ 31 h 33"/>
                  <a:gd name="T32" fmla="*/ 33 w 42"/>
                  <a:gd name="T33" fmla="*/ 33 h 33"/>
                  <a:gd name="T34" fmla="*/ 31 w 42"/>
                  <a:gd name="T35" fmla="*/ 17 h 33"/>
                  <a:gd name="T36" fmla="*/ 17 w 42"/>
                  <a:gd name="T37" fmla="*/ 20 h 33"/>
                  <a:gd name="T38" fmla="*/ 18 w 42"/>
                  <a:gd name="T3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2" h="33">
                    <a:moveTo>
                      <a:pt x="18" y="33"/>
                    </a:moveTo>
                    <a:lnTo>
                      <a:pt x="17" y="33"/>
                    </a:lnTo>
                    <a:lnTo>
                      <a:pt x="14" y="32"/>
                    </a:lnTo>
                    <a:lnTo>
                      <a:pt x="8" y="31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17"/>
                    </a:lnTo>
                    <a:lnTo>
                      <a:pt x="14" y="5"/>
                    </a:lnTo>
                    <a:lnTo>
                      <a:pt x="26" y="0"/>
                    </a:lnTo>
                    <a:lnTo>
                      <a:pt x="36" y="4"/>
                    </a:lnTo>
                    <a:lnTo>
                      <a:pt x="35" y="7"/>
                    </a:lnTo>
                    <a:lnTo>
                      <a:pt x="38" y="10"/>
                    </a:lnTo>
                    <a:lnTo>
                      <a:pt x="42" y="14"/>
                    </a:lnTo>
                    <a:lnTo>
                      <a:pt x="42" y="19"/>
                    </a:lnTo>
                    <a:lnTo>
                      <a:pt x="35" y="31"/>
                    </a:lnTo>
                    <a:lnTo>
                      <a:pt x="33" y="33"/>
                    </a:lnTo>
                    <a:lnTo>
                      <a:pt x="31" y="17"/>
                    </a:lnTo>
                    <a:lnTo>
                      <a:pt x="17" y="20"/>
                    </a:lnTo>
                    <a:lnTo>
                      <a:pt x="18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2" name="Freeform 64"/>
              <p:cNvSpPr>
                <a:spLocks/>
              </p:cNvSpPr>
              <p:nvPr/>
            </p:nvSpPr>
            <p:spPr bwMode="auto">
              <a:xfrm>
                <a:off x="4408" y="2818"/>
                <a:ext cx="72" cy="108"/>
              </a:xfrm>
              <a:custGeom>
                <a:avLst/>
                <a:gdLst>
                  <a:gd name="T0" fmla="*/ 35 w 72"/>
                  <a:gd name="T1" fmla="*/ 108 h 108"/>
                  <a:gd name="T2" fmla="*/ 16 w 72"/>
                  <a:gd name="T3" fmla="*/ 97 h 108"/>
                  <a:gd name="T4" fmla="*/ 13 w 72"/>
                  <a:gd name="T5" fmla="*/ 63 h 108"/>
                  <a:gd name="T6" fmla="*/ 5 w 72"/>
                  <a:gd name="T7" fmla="*/ 64 h 108"/>
                  <a:gd name="T8" fmla="*/ 3 w 72"/>
                  <a:gd name="T9" fmla="*/ 46 h 108"/>
                  <a:gd name="T10" fmla="*/ 0 w 72"/>
                  <a:gd name="T11" fmla="*/ 30 h 108"/>
                  <a:gd name="T12" fmla="*/ 13 w 72"/>
                  <a:gd name="T13" fmla="*/ 25 h 108"/>
                  <a:gd name="T14" fmla="*/ 21 w 72"/>
                  <a:gd name="T15" fmla="*/ 0 h 108"/>
                  <a:gd name="T16" fmla="*/ 29 w 72"/>
                  <a:gd name="T17" fmla="*/ 2 h 108"/>
                  <a:gd name="T18" fmla="*/ 27 w 72"/>
                  <a:gd name="T19" fmla="*/ 15 h 108"/>
                  <a:gd name="T20" fmla="*/ 39 w 72"/>
                  <a:gd name="T21" fmla="*/ 27 h 108"/>
                  <a:gd name="T22" fmla="*/ 47 w 72"/>
                  <a:gd name="T23" fmla="*/ 23 h 108"/>
                  <a:gd name="T24" fmla="*/ 67 w 72"/>
                  <a:gd name="T25" fmla="*/ 39 h 108"/>
                  <a:gd name="T26" fmla="*/ 69 w 72"/>
                  <a:gd name="T27" fmla="*/ 47 h 108"/>
                  <a:gd name="T28" fmla="*/ 64 w 72"/>
                  <a:gd name="T29" fmla="*/ 57 h 108"/>
                  <a:gd name="T30" fmla="*/ 72 w 72"/>
                  <a:gd name="T31" fmla="*/ 71 h 108"/>
                  <a:gd name="T32" fmla="*/ 52 w 72"/>
                  <a:gd name="T33" fmla="*/ 81 h 108"/>
                  <a:gd name="T34" fmla="*/ 55 w 72"/>
                  <a:gd name="T35" fmla="*/ 88 h 108"/>
                  <a:gd name="T36" fmla="*/ 44 w 72"/>
                  <a:gd name="T37" fmla="*/ 93 h 108"/>
                  <a:gd name="T38" fmla="*/ 45 w 72"/>
                  <a:gd name="T39" fmla="*/ 102 h 108"/>
                  <a:gd name="T40" fmla="*/ 35 w 72"/>
                  <a:gd name="T41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2" h="108">
                    <a:moveTo>
                      <a:pt x="35" y="108"/>
                    </a:moveTo>
                    <a:lnTo>
                      <a:pt x="16" y="97"/>
                    </a:lnTo>
                    <a:lnTo>
                      <a:pt x="13" y="63"/>
                    </a:lnTo>
                    <a:lnTo>
                      <a:pt x="5" y="64"/>
                    </a:lnTo>
                    <a:lnTo>
                      <a:pt x="3" y="46"/>
                    </a:lnTo>
                    <a:lnTo>
                      <a:pt x="0" y="30"/>
                    </a:lnTo>
                    <a:lnTo>
                      <a:pt x="13" y="25"/>
                    </a:lnTo>
                    <a:lnTo>
                      <a:pt x="21" y="0"/>
                    </a:lnTo>
                    <a:lnTo>
                      <a:pt x="29" y="2"/>
                    </a:lnTo>
                    <a:lnTo>
                      <a:pt x="27" y="15"/>
                    </a:lnTo>
                    <a:lnTo>
                      <a:pt x="39" y="27"/>
                    </a:lnTo>
                    <a:lnTo>
                      <a:pt x="47" y="23"/>
                    </a:lnTo>
                    <a:lnTo>
                      <a:pt x="67" y="39"/>
                    </a:lnTo>
                    <a:lnTo>
                      <a:pt x="69" y="47"/>
                    </a:lnTo>
                    <a:lnTo>
                      <a:pt x="64" y="57"/>
                    </a:lnTo>
                    <a:lnTo>
                      <a:pt x="72" y="71"/>
                    </a:lnTo>
                    <a:lnTo>
                      <a:pt x="52" y="81"/>
                    </a:lnTo>
                    <a:lnTo>
                      <a:pt x="55" y="88"/>
                    </a:lnTo>
                    <a:lnTo>
                      <a:pt x="44" y="93"/>
                    </a:lnTo>
                    <a:lnTo>
                      <a:pt x="45" y="102"/>
                    </a:lnTo>
                    <a:lnTo>
                      <a:pt x="35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3" name="Freeform 65"/>
              <p:cNvSpPr>
                <a:spLocks/>
              </p:cNvSpPr>
              <p:nvPr/>
            </p:nvSpPr>
            <p:spPr bwMode="auto">
              <a:xfrm>
                <a:off x="4187" y="2911"/>
                <a:ext cx="89" cy="120"/>
              </a:xfrm>
              <a:custGeom>
                <a:avLst/>
                <a:gdLst>
                  <a:gd name="T0" fmla="*/ 61 w 89"/>
                  <a:gd name="T1" fmla="*/ 120 h 120"/>
                  <a:gd name="T2" fmla="*/ 57 w 89"/>
                  <a:gd name="T3" fmla="*/ 107 h 120"/>
                  <a:gd name="T4" fmla="*/ 45 w 89"/>
                  <a:gd name="T5" fmla="*/ 109 h 120"/>
                  <a:gd name="T6" fmla="*/ 37 w 89"/>
                  <a:gd name="T7" fmla="*/ 118 h 120"/>
                  <a:gd name="T8" fmla="*/ 27 w 89"/>
                  <a:gd name="T9" fmla="*/ 84 h 120"/>
                  <a:gd name="T10" fmla="*/ 17 w 89"/>
                  <a:gd name="T11" fmla="*/ 82 h 120"/>
                  <a:gd name="T12" fmla="*/ 10 w 89"/>
                  <a:gd name="T13" fmla="*/ 70 h 120"/>
                  <a:gd name="T14" fmla="*/ 0 w 89"/>
                  <a:gd name="T15" fmla="*/ 66 h 120"/>
                  <a:gd name="T16" fmla="*/ 10 w 89"/>
                  <a:gd name="T17" fmla="*/ 50 h 120"/>
                  <a:gd name="T18" fmla="*/ 1 w 89"/>
                  <a:gd name="T19" fmla="*/ 42 h 120"/>
                  <a:gd name="T20" fmla="*/ 19 w 89"/>
                  <a:gd name="T21" fmla="*/ 20 h 120"/>
                  <a:gd name="T22" fmla="*/ 14 w 89"/>
                  <a:gd name="T23" fmla="*/ 12 h 120"/>
                  <a:gd name="T24" fmla="*/ 18 w 89"/>
                  <a:gd name="T25" fmla="*/ 1 h 120"/>
                  <a:gd name="T26" fmla="*/ 28 w 89"/>
                  <a:gd name="T27" fmla="*/ 2 h 120"/>
                  <a:gd name="T28" fmla="*/ 36 w 89"/>
                  <a:gd name="T29" fmla="*/ 12 h 120"/>
                  <a:gd name="T30" fmla="*/ 42 w 89"/>
                  <a:gd name="T31" fmla="*/ 0 h 120"/>
                  <a:gd name="T32" fmla="*/ 64 w 89"/>
                  <a:gd name="T33" fmla="*/ 1 h 120"/>
                  <a:gd name="T34" fmla="*/ 75 w 89"/>
                  <a:gd name="T35" fmla="*/ 19 h 120"/>
                  <a:gd name="T36" fmla="*/ 63 w 89"/>
                  <a:gd name="T37" fmla="*/ 28 h 120"/>
                  <a:gd name="T38" fmla="*/ 63 w 89"/>
                  <a:gd name="T39" fmla="*/ 45 h 120"/>
                  <a:gd name="T40" fmla="*/ 70 w 89"/>
                  <a:gd name="T41" fmla="*/ 44 h 120"/>
                  <a:gd name="T42" fmla="*/ 71 w 89"/>
                  <a:gd name="T43" fmla="*/ 52 h 120"/>
                  <a:gd name="T44" fmla="*/ 69 w 89"/>
                  <a:gd name="T45" fmla="*/ 65 h 120"/>
                  <a:gd name="T46" fmla="*/ 80 w 89"/>
                  <a:gd name="T47" fmla="*/ 74 h 120"/>
                  <a:gd name="T48" fmla="*/ 89 w 89"/>
                  <a:gd name="T49" fmla="*/ 94 h 120"/>
                  <a:gd name="T50" fmla="*/ 88 w 89"/>
                  <a:gd name="T51" fmla="*/ 116 h 120"/>
                  <a:gd name="T52" fmla="*/ 70 w 89"/>
                  <a:gd name="T53" fmla="*/ 107 h 120"/>
                  <a:gd name="T54" fmla="*/ 61 w 89"/>
                  <a:gd name="T5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9" h="120">
                    <a:moveTo>
                      <a:pt x="61" y="120"/>
                    </a:moveTo>
                    <a:lnTo>
                      <a:pt x="57" y="107"/>
                    </a:lnTo>
                    <a:lnTo>
                      <a:pt x="45" y="109"/>
                    </a:lnTo>
                    <a:lnTo>
                      <a:pt x="37" y="118"/>
                    </a:lnTo>
                    <a:lnTo>
                      <a:pt x="27" y="84"/>
                    </a:lnTo>
                    <a:lnTo>
                      <a:pt x="17" y="82"/>
                    </a:lnTo>
                    <a:lnTo>
                      <a:pt x="10" y="70"/>
                    </a:lnTo>
                    <a:lnTo>
                      <a:pt x="0" y="66"/>
                    </a:lnTo>
                    <a:lnTo>
                      <a:pt x="10" y="50"/>
                    </a:lnTo>
                    <a:lnTo>
                      <a:pt x="1" y="42"/>
                    </a:lnTo>
                    <a:lnTo>
                      <a:pt x="19" y="20"/>
                    </a:lnTo>
                    <a:lnTo>
                      <a:pt x="14" y="12"/>
                    </a:lnTo>
                    <a:lnTo>
                      <a:pt x="18" y="1"/>
                    </a:lnTo>
                    <a:lnTo>
                      <a:pt x="28" y="2"/>
                    </a:lnTo>
                    <a:lnTo>
                      <a:pt x="36" y="12"/>
                    </a:lnTo>
                    <a:lnTo>
                      <a:pt x="42" y="0"/>
                    </a:lnTo>
                    <a:lnTo>
                      <a:pt x="64" y="1"/>
                    </a:lnTo>
                    <a:lnTo>
                      <a:pt x="75" y="19"/>
                    </a:lnTo>
                    <a:lnTo>
                      <a:pt x="63" y="28"/>
                    </a:lnTo>
                    <a:lnTo>
                      <a:pt x="63" y="45"/>
                    </a:lnTo>
                    <a:lnTo>
                      <a:pt x="70" y="44"/>
                    </a:lnTo>
                    <a:lnTo>
                      <a:pt x="71" y="52"/>
                    </a:lnTo>
                    <a:lnTo>
                      <a:pt x="69" y="65"/>
                    </a:lnTo>
                    <a:lnTo>
                      <a:pt x="80" y="74"/>
                    </a:lnTo>
                    <a:lnTo>
                      <a:pt x="89" y="94"/>
                    </a:lnTo>
                    <a:lnTo>
                      <a:pt x="88" y="116"/>
                    </a:lnTo>
                    <a:lnTo>
                      <a:pt x="70" y="107"/>
                    </a:lnTo>
                    <a:lnTo>
                      <a:pt x="61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4" name="Freeform 66"/>
              <p:cNvSpPr>
                <a:spLocks/>
              </p:cNvSpPr>
              <p:nvPr/>
            </p:nvSpPr>
            <p:spPr bwMode="auto">
              <a:xfrm>
                <a:off x="4541" y="2515"/>
                <a:ext cx="150" cy="131"/>
              </a:xfrm>
              <a:custGeom>
                <a:avLst/>
                <a:gdLst>
                  <a:gd name="T0" fmla="*/ 128 w 150"/>
                  <a:gd name="T1" fmla="*/ 131 h 131"/>
                  <a:gd name="T2" fmla="*/ 118 w 150"/>
                  <a:gd name="T3" fmla="*/ 121 h 131"/>
                  <a:gd name="T4" fmla="*/ 113 w 150"/>
                  <a:gd name="T5" fmla="*/ 106 h 131"/>
                  <a:gd name="T6" fmla="*/ 103 w 150"/>
                  <a:gd name="T7" fmla="*/ 94 h 131"/>
                  <a:gd name="T8" fmla="*/ 95 w 150"/>
                  <a:gd name="T9" fmla="*/ 109 h 131"/>
                  <a:gd name="T10" fmla="*/ 69 w 150"/>
                  <a:gd name="T11" fmla="*/ 116 h 131"/>
                  <a:gd name="T12" fmla="*/ 68 w 150"/>
                  <a:gd name="T13" fmla="*/ 128 h 131"/>
                  <a:gd name="T14" fmla="*/ 60 w 150"/>
                  <a:gd name="T15" fmla="*/ 129 h 131"/>
                  <a:gd name="T16" fmla="*/ 34 w 150"/>
                  <a:gd name="T17" fmla="*/ 110 h 131"/>
                  <a:gd name="T18" fmla="*/ 20 w 150"/>
                  <a:gd name="T19" fmla="*/ 88 h 131"/>
                  <a:gd name="T20" fmla="*/ 12 w 150"/>
                  <a:gd name="T21" fmla="*/ 76 h 131"/>
                  <a:gd name="T22" fmla="*/ 0 w 150"/>
                  <a:gd name="T23" fmla="*/ 69 h 131"/>
                  <a:gd name="T24" fmla="*/ 16 w 150"/>
                  <a:gd name="T25" fmla="*/ 39 h 131"/>
                  <a:gd name="T26" fmla="*/ 17 w 150"/>
                  <a:gd name="T27" fmla="*/ 18 h 131"/>
                  <a:gd name="T28" fmla="*/ 26 w 150"/>
                  <a:gd name="T29" fmla="*/ 24 h 131"/>
                  <a:gd name="T30" fmla="*/ 34 w 150"/>
                  <a:gd name="T31" fmla="*/ 11 h 131"/>
                  <a:gd name="T32" fmla="*/ 60 w 150"/>
                  <a:gd name="T33" fmla="*/ 0 h 131"/>
                  <a:gd name="T34" fmla="*/ 70 w 150"/>
                  <a:gd name="T35" fmla="*/ 1 h 131"/>
                  <a:gd name="T36" fmla="*/ 90 w 150"/>
                  <a:gd name="T37" fmla="*/ 23 h 131"/>
                  <a:gd name="T38" fmla="*/ 107 w 150"/>
                  <a:gd name="T39" fmla="*/ 26 h 131"/>
                  <a:gd name="T40" fmla="*/ 120 w 150"/>
                  <a:gd name="T41" fmla="*/ 32 h 131"/>
                  <a:gd name="T42" fmla="*/ 118 w 150"/>
                  <a:gd name="T43" fmla="*/ 40 h 131"/>
                  <a:gd name="T44" fmla="*/ 120 w 150"/>
                  <a:gd name="T45" fmla="*/ 52 h 131"/>
                  <a:gd name="T46" fmla="*/ 128 w 150"/>
                  <a:gd name="T47" fmla="*/ 54 h 131"/>
                  <a:gd name="T48" fmla="*/ 131 w 150"/>
                  <a:gd name="T49" fmla="*/ 67 h 131"/>
                  <a:gd name="T50" fmla="*/ 130 w 150"/>
                  <a:gd name="T51" fmla="*/ 79 h 131"/>
                  <a:gd name="T52" fmla="*/ 150 w 150"/>
                  <a:gd name="T53" fmla="*/ 107 h 131"/>
                  <a:gd name="T54" fmla="*/ 145 w 150"/>
                  <a:gd name="T55" fmla="*/ 121 h 131"/>
                  <a:gd name="T56" fmla="*/ 128 w 150"/>
                  <a:gd name="T57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0" h="131">
                    <a:moveTo>
                      <a:pt x="128" y="131"/>
                    </a:moveTo>
                    <a:lnTo>
                      <a:pt x="118" y="121"/>
                    </a:lnTo>
                    <a:lnTo>
                      <a:pt x="113" y="106"/>
                    </a:lnTo>
                    <a:lnTo>
                      <a:pt x="103" y="94"/>
                    </a:lnTo>
                    <a:lnTo>
                      <a:pt x="95" y="109"/>
                    </a:lnTo>
                    <a:lnTo>
                      <a:pt x="69" y="116"/>
                    </a:lnTo>
                    <a:lnTo>
                      <a:pt x="68" y="128"/>
                    </a:lnTo>
                    <a:lnTo>
                      <a:pt x="60" y="129"/>
                    </a:lnTo>
                    <a:lnTo>
                      <a:pt x="34" y="110"/>
                    </a:lnTo>
                    <a:lnTo>
                      <a:pt x="20" y="88"/>
                    </a:lnTo>
                    <a:lnTo>
                      <a:pt x="12" y="76"/>
                    </a:lnTo>
                    <a:lnTo>
                      <a:pt x="0" y="69"/>
                    </a:lnTo>
                    <a:lnTo>
                      <a:pt x="16" y="39"/>
                    </a:lnTo>
                    <a:lnTo>
                      <a:pt x="17" y="18"/>
                    </a:lnTo>
                    <a:lnTo>
                      <a:pt x="26" y="24"/>
                    </a:lnTo>
                    <a:lnTo>
                      <a:pt x="34" y="11"/>
                    </a:lnTo>
                    <a:lnTo>
                      <a:pt x="60" y="0"/>
                    </a:lnTo>
                    <a:lnTo>
                      <a:pt x="70" y="1"/>
                    </a:lnTo>
                    <a:lnTo>
                      <a:pt x="90" y="23"/>
                    </a:lnTo>
                    <a:lnTo>
                      <a:pt x="107" y="26"/>
                    </a:lnTo>
                    <a:lnTo>
                      <a:pt x="120" y="32"/>
                    </a:lnTo>
                    <a:lnTo>
                      <a:pt x="118" y="40"/>
                    </a:lnTo>
                    <a:lnTo>
                      <a:pt x="120" y="52"/>
                    </a:lnTo>
                    <a:lnTo>
                      <a:pt x="128" y="54"/>
                    </a:lnTo>
                    <a:lnTo>
                      <a:pt x="131" y="67"/>
                    </a:lnTo>
                    <a:lnTo>
                      <a:pt x="130" y="79"/>
                    </a:lnTo>
                    <a:lnTo>
                      <a:pt x="150" y="107"/>
                    </a:lnTo>
                    <a:lnTo>
                      <a:pt x="145" y="121"/>
                    </a:lnTo>
                    <a:lnTo>
                      <a:pt x="128" y="13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5" name="Freeform 67"/>
              <p:cNvSpPr>
                <a:spLocks/>
              </p:cNvSpPr>
              <p:nvPr/>
            </p:nvSpPr>
            <p:spPr bwMode="auto">
              <a:xfrm>
                <a:off x="3974" y="2941"/>
                <a:ext cx="58" cy="55"/>
              </a:xfrm>
              <a:custGeom>
                <a:avLst/>
                <a:gdLst>
                  <a:gd name="T0" fmla="*/ 42 w 58"/>
                  <a:gd name="T1" fmla="*/ 55 h 55"/>
                  <a:gd name="T2" fmla="*/ 23 w 58"/>
                  <a:gd name="T3" fmla="*/ 48 h 55"/>
                  <a:gd name="T4" fmla="*/ 0 w 58"/>
                  <a:gd name="T5" fmla="*/ 23 h 55"/>
                  <a:gd name="T6" fmla="*/ 24 w 58"/>
                  <a:gd name="T7" fmla="*/ 14 h 55"/>
                  <a:gd name="T8" fmla="*/ 28 w 58"/>
                  <a:gd name="T9" fmla="*/ 0 h 55"/>
                  <a:gd name="T10" fmla="*/ 39 w 58"/>
                  <a:gd name="T11" fmla="*/ 1 h 55"/>
                  <a:gd name="T12" fmla="*/ 58 w 58"/>
                  <a:gd name="T13" fmla="*/ 14 h 55"/>
                  <a:gd name="T14" fmla="*/ 42 w 58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55">
                    <a:moveTo>
                      <a:pt x="42" y="55"/>
                    </a:moveTo>
                    <a:lnTo>
                      <a:pt x="23" y="48"/>
                    </a:lnTo>
                    <a:lnTo>
                      <a:pt x="0" y="23"/>
                    </a:lnTo>
                    <a:lnTo>
                      <a:pt x="24" y="14"/>
                    </a:lnTo>
                    <a:lnTo>
                      <a:pt x="28" y="0"/>
                    </a:lnTo>
                    <a:lnTo>
                      <a:pt x="39" y="1"/>
                    </a:lnTo>
                    <a:lnTo>
                      <a:pt x="58" y="14"/>
                    </a:lnTo>
                    <a:lnTo>
                      <a:pt x="42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6" name="Freeform 68"/>
              <p:cNvSpPr>
                <a:spLocks/>
              </p:cNvSpPr>
              <p:nvPr/>
            </p:nvSpPr>
            <p:spPr bwMode="auto">
              <a:xfrm>
                <a:off x="4390" y="2913"/>
                <a:ext cx="110" cy="136"/>
              </a:xfrm>
              <a:custGeom>
                <a:avLst/>
                <a:gdLst>
                  <a:gd name="T0" fmla="*/ 68 w 110"/>
                  <a:gd name="T1" fmla="*/ 136 h 136"/>
                  <a:gd name="T2" fmla="*/ 65 w 110"/>
                  <a:gd name="T3" fmla="*/ 122 h 136"/>
                  <a:gd name="T4" fmla="*/ 65 w 110"/>
                  <a:gd name="T5" fmla="*/ 106 h 136"/>
                  <a:gd name="T6" fmla="*/ 56 w 110"/>
                  <a:gd name="T7" fmla="*/ 97 h 136"/>
                  <a:gd name="T8" fmla="*/ 35 w 110"/>
                  <a:gd name="T9" fmla="*/ 93 h 136"/>
                  <a:gd name="T10" fmla="*/ 20 w 110"/>
                  <a:gd name="T11" fmla="*/ 76 h 136"/>
                  <a:gd name="T12" fmla="*/ 5 w 110"/>
                  <a:gd name="T13" fmla="*/ 48 h 136"/>
                  <a:gd name="T14" fmla="*/ 5 w 110"/>
                  <a:gd name="T15" fmla="*/ 36 h 136"/>
                  <a:gd name="T16" fmla="*/ 11 w 110"/>
                  <a:gd name="T17" fmla="*/ 27 h 136"/>
                  <a:gd name="T18" fmla="*/ 0 w 110"/>
                  <a:gd name="T19" fmla="*/ 14 h 136"/>
                  <a:gd name="T20" fmla="*/ 0 w 110"/>
                  <a:gd name="T21" fmla="*/ 8 h 136"/>
                  <a:gd name="T22" fmla="*/ 10 w 110"/>
                  <a:gd name="T23" fmla="*/ 0 h 136"/>
                  <a:gd name="T24" fmla="*/ 34 w 110"/>
                  <a:gd name="T25" fmla="*/ 2 h 136"/>
                  <a:gd name="T26" fmla="*/ 53 w 110"/>
                  <a:gd name="T27" fmla="*/ 13 h 136"/>
                  <a:gd name="T28" fmla="*/ 63 w 110"/>
                  <a:gd name="T29" fmla="*/ 7 h 136"/>
                  <a:gd name="T30" fmla="*/ 90 w 110"/>
                  <a:gd name="T31" fmla="*/ 22 h 136"/>
                  <a:gd name="T32" fmla="*/ 98 w 110"/>
                  <a:gd name="T33" fmla="*/ 15 h 136"/>
                  <a:gd name="T34" fmla="*/ 110 w 110"/>
                  <a:gd name="T35" fmla="*/ 20 h 136"/>
                  <a:gd name="T36" fmla="*/ 109 w 110"/>
                  <a:gd name="T37" fmla="*/ 26 h 136"/>
                  <a:gd name="T38" fmla="*/ 100 w 110"/>
                  <a:gd name="T39" fmla="*/ 31 h 136"/>
                  <a:gd name="T40" fmla="*/ 92 w 110"/>
                  <a:gd name="T41" fmla="*/ 40 h 136"/>
                  <a:gd name="T42" fmla="*/ 97 w 110"/>
                  <a:gd name="T43" fmla="*/ 50 h 136"/>
                  <a:gd name="T44" fmla="*/ 96 w 110"/>
                  <a:gd name="T45" fmla="*/ 62 h 136"/>
                  <a:gd name="T46" fmla="*/ 106 w 110"/>
                  <a:gd name="T47" fmla="*/ 74 h 136"/>
                  <a:gd name="T48" fmla="*/ 96 w 110"/>
                  <a:gd name="T49" fmla="*/ 82 h 136"/>
                  <a:gd name="T50" fmla="*/ 104 w 110"/>
                  <a:gd name="T51" fmla="*/ 88 h 136"/>
                  <a:gd name="T52" fmla="*/ 98 w 110"/>
                  <a:gd name="T53" fmla="*/ 101 h 136"/>
                  <a:gd name="T54" fmla="*/ 98 w 110"/>
                  <a:gd name="T55" fmla="*/ 115 h 136"/>
                  <a:gd name="T56" fmla="*/ 79 w 110"/>
                  <a:gd name="T57" fmla="*/ 105 h 136"/>
                  <a:gd name="T58" fmla="*/ 77 w 110"/>
                  <a:gd name="T59" fmla="*/ 119 h 136"/>
                  <a:gd name="T60" fmla="*/ 68 w 110"/>
                  <a:gd name="T61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0" h="136">
                    <a:moveTo>
                      <a:pt x="68" y="136"/>
                    </a:moveTo>
                    <a:lnTo>
                      <a:pt x="65" y="122"/>
                    </a:lnTo>
                    <a:lnTo>
                      <a:pt x="65" y="106"/>
                    </a:lnTo>
                    <a:lnTo>
                      <a:pt x="56" y="97"/>
                    </a:lnTo>
                    <a:lnTo>
                      <a:pt x="35" y="93"/>
                    </a:lnTo>
                    <a:lnTo>
                      <a:pt x="20" y="76"/>
                    </a:lnTo>
                    <a:lnTo>
                      <a:pt x="5" y="48"/>
                    </a:lnTo>
                    <a:lnTo>
                      <a:pt x="5" y="36"/>
                    </a:lnTo>
                    <a:lnTo>
                      <a:pt x="11" y="27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34" y="2"/>
                    </a:lnTo>
                    <a:lnTo>
                      <a:pt x="53" y="13"/>
                    </a:lnTo>
                    <a:lnTo>
                      <a:pt x="63" y="7"/>
                    </a:lnTo>
                    <a:lnTo>
                      <a:pt x="90" y="22"/>
                    </a:lnTo>
                    <a:lnTo>
                      <a:pt x="98" y="15"/>
                    </a:lnTo>
                    <a:lnTo>
                      <a:pt x="110" y="20"/>
                    </a:lnTo>
                    <a:lnTo>
                      <a:pt x="109" y="26"/>
                    </a:lnTo>
                    <a:lnTo>
                      <a:pt x="100" y="31"/>
                    </a:lnTo>
                    <a:lnTo>
                      <a:pt x="92" y="40"/>
                    </a:lnTo>
                    <a:lnTo>
                      <a:pt x="97" y="50"/>
                    </a:lnTo>
                    <a:lnTo>
                      <a:pt x="96" y="62"/>
                    </a:lnTo>
                    <a:lnTo>
                      <a:pt x="106" y="74"/>
                    </a:lnTo>
                    <a:lnTo>
                      <a:pt x="96" y="82"/>
                    </a:lnTo>
                    <a:lnTo>
                      <a:pt x="104" y="88"/>
                    </a:lnTo>
                    <a:lnTo>
                      <a:pt x="98" y="101"/>
                    </a:lnTo>
                    <a:lnTo>
                      <a:pt x="98" y="115"/>
                    </a:lnTo>
                    <a:lnTo>
                      <a:pt x="79" y="105"/>
                    </a:lnTo>
                    <a:lnTo>
                      <a:pt x="77" y="119"/>
                    </a:lnTo>
                    <a:lnTo>
                      <a:pt x="68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7" name="Freeform 69"/>
              <p:cNvSpPr>
                <a:spLocks/>
              </p:cNvSpPr>
              <p:nvPr/>
            </p:nvSpPr>
            <p:spPr bwMode="auto">
              <a:xfrm>
                <a:off x="4112" y="2801"/>
                <a:ext cx="104" cy="165"/>
              </a:xfrm>
              <a:custGeom>
                <a:avLst/>
                <a:gdLst>
                  <a:gd name="T0" fmla="*/ 42 w 104"/>
                  <a:gd name="T1" fmla="*/ 165 h 165"/>
                  <a:gd name="T2" fmla="*/ 22 w 104"/>
                  <a:gd name="T3" fmla="*/ 139 h 165"/>
                  <a:gd name="T4" fmla="*/ 9 w 104"/>
                  <a:gd name="T5" fmla="*/ 133 h 165"/>
                  <a:gd name="T6" fmla="*/ 13 w 104"/>
                  <a:gd name="T7" fmla="*/ 117 h 165"/>
                  <a:gd name="T8" fmla="*/ 0 w 104"/>
                  <a:gd name="T9" fmla="*/ 106 h 165"/>
                  <a:gd name="T10" fmla="*/ 11 w 104"/>
                  <a:gd name="T11" fmla="*/ 89 h 165"/>
                  <a:gd name="T12" fmla="*/ 3 w 104"/>
                  <a:gd name="T13" fmla="*/ 76 h 165"/>
                  <a:gd name="T14" fmla="*/ 28 w 104"/>
                  <a:gd name="T15" fmla="*/ 29 h 165"/>
                  <a:gd name="T16" fmla="*/ 20 w 104"/>
                  <a:gd name="T17" fmla="*/ 24 h 165"/>
                  <a:gd name="T18" fmla="*/ 7 w 104"/>
                  <a:gd name="T19" fmla="*/ 20 h 165"/>
                  <a:gd name="T20" fmla="*/ 5 w 104"/>
                  <a:gd name="T21" fmla="*/ 11 h 165"/>
                  <a:gd name="T22" fmla="*/ 32 w 104"/>
                  <a:gd name="T23" fmla="*/ 9 h 165"/>
                  <a:gd name="T24" fmla="*/ 44 w 104"/>
                  <a:gd name="T25" fmla="*/ 0 h 165"/>
                  <a:gd name="T26" fmla="*/ 61 w 104"/>
                  <a:gd name="T27" fmla="*/ 11 h 165"/>
                  <a:gd name="T28" fmla="*/ 77 w 104"/>
                  <a:gd name="T29" fmla="*/ 18 h 165"/>
                  <a:gd name="T30" fmla="*/ 73 w 104"/>
                  <a:gd name="T31" fmla="*/ 35 h 165"/>
                  <a:gd name="T32" fmla="*/ 81 w 104"/>
                  <a:gd name="T33" fmla="*/ 45 h 165"/>
                  <a:gd name="T34" fmla="*/ 92 w 104"/>
                  <a:gd name="T35" fmla="*/ 38 h 165"/>
                  <a:gd name="T36" fmla="*/ 104 w 104"/>
                  <a:gd name="T37" fmla="*/ 47 h 165"/>
                  <a:gd name="T38" fmla="*/ 103 w 104"/>
                  <a:gd name="T39" fmla="*/ 71 h 165"/>
                  <a:gd name="T40" fmla="*/ 91 w 104"/>
                  <a:gd name="T41" fmla="*/ 76 h 165"/>
                  <a:gd name="T42" fmla="*/ 91 w 104"/>
                  <a:gd name="T43" fmla="*/ 100 h 165"/>
                  <a:gd name="T44" fmla="*/ 76 w 104"/>
                  <a:gd name="T45" fmla="*/ 85 h 165"/>
                  <a:gd name="T46" fmla="*/ 69 w 104"/>
                  <a:gd name="T47" fmla="*/ 94 h 165"/>
                  <a:gd name="T48" fmla="*/ 58 w 104"/>
                  <a:gd name="T49" fmla="*/ 87 h 165"/>
                  <a:gd name="T50" fmla="*/ 60 w 104"/>
                  <a:gd name="T51" fmla="*/ 79 h 165"/>
                  <a:gd name="T52" fmla="*/ 69 w 104"/>
                  <a:gd name="T53" fmla="*/ 78 h 165"/>
                  <a:gd name="T54" fmla="*/ 66 w 104"/>
                  <a:gd name="T55" fmla="*/ 70 h 165"/>
                  <a:gd name="T56" fmla="*/ 44 w 104"/>
                  <a:gd name="T57" fmla="*/ 68 h 165"/>
                  <a:gd name="T58" fmla="*/ 41 w 104"/>
                  <a:gd name="T59" fmla="*/ 52 h 165"/>
                  <a:gd name="T60" fmla="*/ 31 w 104"/>
                  <a:gd name="T61" fmla="*/ 55 h 165"/>
                  <a:gd name="T62" fmla="*/ 29 w 104"/>
                  <a:gd name="T63" fmla="*/ 68 h 165"/>
                  <a:gd name="T64" fmla="*/ 36 w 104"/>
                  <a:gd name="T65" fmla="*/ 75 h 165"/>
                  <a:gd name="T66" fmla="*/ 28 w 104"/>
                  <a:gd name="T67" fmla="*/ 96 h 165"/>
                  <a:gd name="T68" fmla="*/ 66 w 104"/>
                  <a:gd name="T69" fmla="*/ 103 h 165"/>
                  <a:gd name="T70" fmla="*/ 89 w 104"/>
                  <a:gd name="T71" fmla="*/ 122 h 165"/>
                  <a:gd name="T72" fmla="*/ 94 w 104"/>
                  <a:gd name="T73" fmla="*/ 130 h 165"/>
                  <a:gd name="T74" fmla="*/ 76 w 104"/>
                  <a:gd name="T75" fmla="*/ 152 h 165"/>
                  <a:gd name="T76" fmla="*/ 69 w 104"/>
                  <a:gd name="T77" fmla="*/ 151 h 165"/>
                  <a:gd name="T78" fmla="*/ 62 w 104"/>
                  <a:gd name="T79" fmla="*/ 162 h 165"/>
                  <a:gd name="T80" fmla="*/ 42 w 104"/>
                  <a:gd name="T81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4" h="165">
                    <a:moveTo>
                      <a:pt x="42" y="165"/>
                    </a:moveTo>
                    <a:lnTo>
                      <a:pt x="22" y="139"/>
                    </a:lnTo>
                    <a:lnTo>
                      <a:pt x="9" y="133"/>
                    </a:lnTo>
                    <a:lnTo>
                      <a:pt x="13" y="117"/>
                    </a:lnTo>
                    <a:lnTo>
                      <a:pt x="0" y="106"/>
                    </a:lnTo>
                    <a:lnTo>
                      <a:pt x="11" y="89"/>
                    </a:lnTo>
                    <a:lnTo>
                      <a:pt x="3" y="76"/>
                    </a:lnTo>
                    <a:lnTo>
                      <a:pt x="28" y="29"/>
                    </a:lnTo>
                    <a:lnTo>
                      <a:pt x="20" y="24"/>
                    </a:lnTo>
                    <a:lnTo>
                      <a:pt x="7" y="20"/>
                    </a:lnTo>
                    <a:lnTo>
                      <a:pt x="5" y="11"/>
                    </a:lnTo>
                    <a:lnTo>
                      <a:pt x="32" y="9"/>
                    </a:lnTo>
                    <a:lnTo>
                      <a:pt x="44" y="0"/>
                    </a:lnTo>
                    <a:lnTo>
                      <a:pt x="61" y="11"/>
                    </a:lnTo>
                    <a:lnTo>
                      <a:pt x="77" y="18"/>
                    </a:lnTo>
                    <a:lnTo>
                      <a:pt x="73" y="35"/>
                    </a:lnTo>
                    <a:lnTo>
                      <a:pt x="81" y="45"/>
                    </a:lnTo>
                    <a:lnTo>
                      <a:pt x="92" y="38"/>
                    </a:lnTo>
                    <a:lnTo>
                      <a:pt x="104" y="47"/>
                    </a:lnTo>
                    <a:lnTo>
                      <a:pt x="103" y="71"/>
                    </a:lnTo>
                    <a:lnTo>
                      <a:pt x="91" y="76"/>
                    </a:lnTo>
                    <a:lnTo>
                      <a:pt x="91" y="100"/>
                    </a:lnTo>
                    <a:lnTo>
                      <a:pt x="76" y="85"/>
                    </a:lnTo>
                    <a:lnTo>
                      <a:pt x="69" y="94"/>
                    </a:lnTo>
                    <a:lnTo>
                      <a:pt x="58" y="87"/>
                    </a:lnTo>
                    <a:lnTo>
                      <a:pt x="60" y="79"/>
                    </a:lnTo>
                    <a:lnTo>
                      <a:pt x="69" y="78"/>
                    </a:lnTo>
                    <a:lnTo>
                      <a:pt x="66" y="70"/>
                    </a:lnTo>
                    <a:lnTo>
                      <a:pt x="44" y="68"/>
                    </a:lnTo>
                    <a:lnTo>
                      <a:pt x="41" y="52"/>
                    </a:lnTo>
                    <a:lnTo>
                      <a:pt x="31" y="55"/>
                    </a:lnTo>
                    <a:lnTo>
                      <a:pt x="29" y="68"/>
                    </a:lnTo>
                    <a:lnTo>
                      <a:pt x="36" y="75"/>
                    </a:lnTo>
                    <a:lnTo>
                      <a:pt x="28" y="96"/>
                    </a:lnTo>
                    <a:lnTo>
                      <a:pt x="66" y="103"/>
                    </a:lnTo>
                    <a:lnTo>
                      <a:pt x="89" y="122"/>
                    </a:lnTo>
                    <a:lnTo>
                      <a:pt x="94" y="130"/>
                    </a:lnTo>
                    <a:lnTo>
                      <a:pt x="76" y="152"/>
                    </a:lnTo>
                    <a:lnTo>
                      <a:pt x="69" y="151"/>
                    </a:lnTo>
                    <a:lnTo>
                      <a:pt x="62" y="162"/>
                    </a:lnTo>
                    <a:lnTo>
                      <a:pt x="42" y="16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8" name="Freeform 70"/>
              <p:cNvSpPr>
                <a:spLocks/>
              </p:cNvSpPr>
              <p:nvPr/>
            </p:nvSpPr>
            <p:spPr bwMode="auto">
              <a:xfrm>
                <a:off x="3750" y="2918"/>
                <a:ext cx="39" cy="60"/>
              </a:xfrm>
              <a:custGeom>
                <a:avLst/>
                <a:gdLst>
                  <a:gd name="T0" fmla="*/ 20 w 39"/>
                  <a:gd name="T1" fmla="*/ 60 h 60"/>
                  <a:gd name="T2" fmla="*/ 2 w 39"/>
                  <a:gd name="T3" fmla="*/ 40 h 60"/>
                  <a:gd name="T4" fmla="*/ 0 w 39"/>
                  <a:gd name="T5" fmla="*/ 13 h 60"/>
                  <a:gd name="T6" fmla="*/ 18 w 39"/>
                  <a:gd name="T7" fmla="*/ 0 h 60"/>
                  <a:gd name="T8" fmla="*/ 29 w 39"/>
                  <a:gd name="T9" fmla="*/ 11 h 60"/>
                  <a:gd name="T10" fmla="*/ 35 w 39"/>
                  <a:gd name="T11" fmla="*/ 23 h 60"/>
                  <a:gd name="T12" fmla="*/ 36 w 39"/>
                  <a:gd name="T13" fmla="*/ 30 h 60"/>
                  <a:gd name="T14" fmla="*/ 39 w 39"/>
                  <a:gd name="T15" fmla="*/ 39 h 60"/>
                  <a:gd name="T16" fmla="*/ 32 w 39"/>
                  <a:gd name="T17" fmla="*/ 55 h 60"/>
                  <a:gd name="T18" fmla="*/ 20 w 39"/>
                  <a:gd name="T1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60">
                    <a:moveTo>
                      <a:pt x="20" y="60"/>
                    </a:moveTo>
                    <a:lnTo>
                      <a:pt x="2" y="40"/>
                    </a:lnTo>
                    <a:lnTo>
                      <a:pt x="0" y="13"/>
                    </a:lnTo>
                    <a:lnTo>
                      <a:pt x="18" y="0"/>
                    </a:lnTo>
                    <a:lnTo>
                      <a:pt x="29" y="11"/>
                    </a:lnTo>
                    <a:lnTo>
                      <a:pt x="35" y="23"/>
                    </a:lnTo>
                    <a:lnTo>
                      <a:pt x="36" y="30"/>
                    </a:lnTo>
                    <a:lnTo>
                      <a:pt x="39" y="39"/>
                    </a:lnTo>
                    <a:lnTo>
                      <a:pt x="32" y="55"/>
                    </a:lnTo>
                    <a:lnTo>
                      <a:pt x="20" y="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9" name="Freeform 71"/>
              <p:cNvSpPr>
                <a:spLocks/>
              </p:cNvSpPr>
              <p:nvPr/>
            </p:nvSpPr>
            <p:spPr bwMode="auto">
              <a:xfrm>
                <a:off x="4013" y="2860"/>
                <a:ext cx="141" cy="161"/>
              </a:xfrm>
              <a:custGeom>
                <a:avLst/>
                <a:gdLst>
                  <a:gd name="T0" fmla="*/ 56 w 141"/>
                  <a:gd name="T1" fmla="*/ 161 h 161"/>
                  <a:gd name="T2" fmla="*/ 36 w 141"/>
                  <a:gd name="T3" fmla="*/ 153 h 161"/>
                  <a:gd name="T4" fmla="*/ 26 w 141"/>
                  <a:gd name="T5" fmla="*/ 143 h 161"/>
                  <a:gd name="T6" fmla="*/ 25 w 141"/>
                  <a:gd name="T7" fmla="*/ 127 h 161"/>
                  <a:gd name="T8" fmla="*/ 38 w 141"/>
                  <a:gd name="T9" fmla="*/ 122 h 161"/>
                  <a:gd name="T10" fmla="*/ 19 w 141"/>
                  <a:gd name="T11" fmla="*/ 95 h 161"/>
                  <a:gd name="T12" fmla="*/ 0 w 141"/>
                  <a:gd name="T13" fmla="*/ 82 h 161"/>
                  <a:gd name="T14" fmla="*/ 14 w 141"/>
                  <a:gd name="T15" fmla="*/ 59 h 161"/>
                  <a:gd name="T16" fmla="*/ 29 w 141"/>
                  <a:gd name="T17" fmla="*/ 51 h 161"/>
                  <a:gd name="T18" fmla="*/ 49 w 141"/>
                  <a:gd name="T19" fmla="*/ 42 h 161"/>
                  <a:gd name="T20" fmla="*/ 42 w 141"/>
                  <a:gd name="T21" fmla="*/ 27 h 161"/>
                  <a:gd name="T22" fmla="*/ 62 w 141"/>
                  <a:gd name="T23" fmla="*/ 0 h 161"/>
                  <a:gd name="T24" fmla="*/ 81 w 141"/>
                  <a:gd name="T25" fmla="*/ 14 h 161"/>
                  <a:gd name="T26" fmla="*/ 102 w 141"/>
                  <a:gd name="T27" fmla="*/ 17 h 161"/>
                  <a:gd name="T28" fmla="*/ 110 w 141"/>
                  <a:gd name="T29" fmla="*/ 30 h 161"/>
                  <a:gd name="T30" fmla="*/ 99 w 141"/>
                  <a:gd name="T31" fmla="*/ 47 h 161"/>
                  <a:gd name="T32" fmla="*/ 112 w 141"/>
                  <a:gd name="T33" fmla="*/ 58 h 161"/>
                  <a:gd name="T34" fmla="*/ 108 w 141"/>
                  <a:gd name="T35" fmla="*/ 74 h 161"/>
                  <a:gd name="T36" fmla="*/ 121 w 141"/>
                  <a:gd name="T37" fmla="*/ 80 h 161"/>
                  <a:gd name="T38" fmla="*/ 141 w 141"/>
                  <a:gd name="T39" fmla="*/ 106 h 161"/>
                  <a:gd name="T40" fmla="*/ 133 w 141"/>
                  <a:gd name="T41" fmla="*/ 122 h 161"/>
                  <a:gd name="T42" fmla="*/ 117 w 141"/>
                  <a:gd name="T43" fmla="*/ 128 h 161"/>
                  <a:gd name="T44" fmla="*/ 110 w 141"/>
                  <a:gd name="T45" fmla="*/ 140 h 161"/>
                  <a:gd name="T46" fmla="*/ 64 w 141"/>
                  <a:gd name="T47" fmla="*/ 122 h 161"/>
                  <a:gd name="T48" fmla="*/ 49 w 141"/>
                  <a:gd name="T49" fmla="*/ 140 h 161"/>
                  <a:gd name="T50" fmla="*/ 56 w 141"/>
                  <a:gd name="T51" fmla="*/ 16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1" h="161">
                    <a:moveTo>
                      <a:pt x="56" y="161"/>
                    </a:moveTo>
                    <a:lnTo>
                      <a:pt x="36" y="153"/>
                    </a:lnTo>
                    <a:lnTo>
                      <a:pt x="26" y="143"/>
                    </a:lnTo>
                    <a:lnTo>
                      <a:pt x="25" y="127"/>
                    </a:lnTo>
                    <a:lnTo>
                      <a:pt x="38" y="122"/>
                    </a:lnTo>
                    <a:lnTo>
                      <a:pt x="19" y="95"/>
                    </a:lnTo>
                    <a:lnTo>
                      <a:pt x="0" y="82"/>
                    </a:lnTo>
                    <a:lnTo>
                      <a:pt x="14" y="59"/>
                    </a:lnTo>
                    <a:lnTo>
                      <a:pt x="29" y="51"/>
                    </a:lnTo>
                    <a:lnTo>
                      <a:pt x="49" y="42"/>
                    </a:lnTo>
                    <a:lnTo>
                      <a:pt x="42" y="27"/>
                    </a:lnTo>
                    <a:lnTo>
                      <a:pt x="62" y="0"/>
                    </a:lnTo>
                    <a:lnTo>
                      <a:pt x="81" y="14"/>
                    </a:lnTo>
                    <a:lnTo>
                      <a:pt x="102" y="17"/>
                    </a:lnTo>
                    <a:lnTo>
                      <a:pt x="110" y="30"/>
                    </a:lnTo>
                    <a:lnTo>
                      <a:pt x="99" y="47"/>
                    </a:lnTo>
                    <a:lnTo>
                      <a:pt x="112" y="58"/>
                    </a:lnTo>
                    <a:lnTo>
                      <a:pt x="108" y="74"/>
                    </a:lnTo>
                    <a:lnTo>
                      <a:pt x="121" y="80"/>
                    </a:lnTo>
                    <a:lnTo>
                      <a:pt x="141" y="106"/>
                    </a:lnTo>
                    <a:lnTo>
                      <a:pt x="133" y="122"/>
                    </a:lnTo>
                    <a:lnTo>
                      <a:pt x="117" y="128"/>
                    </a:lnTo>
                    <a:lnTo>
                      <a:pt x="110" y="140"/>
                    </a:lnTo>
                    <a:lnTo>
                      <a:pt x="64" y="122"/>
                    </a:lnTo>
                    <a:lnTo>
                      <a:pt x="49" y="140"/>
                    </a:lnTo>
                    <a:lnTo>
                      <a:pt x="56" y="1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0" name="Freeform 72"/>
              <p:cNvSpPr>
                <a:spLocks/>
              </p:cNvSpPr>
              <p:nvPr/>
            </p:nvSpPr>
            <p:spPr bwMode="auto">
              <a:xfrm>
                <a:off x="4069" y="3330"/>
                <a:ext cx="19" cy="22"/>
              </a:xfrm>
              <a:custGeom>
                <a:avLst/>
                <a:gdLst>
                  <a:gd name="T0" fmla="*/ 1 w 19"/>
                  <a:gd name="T1" fmla="*/ 22 h 22"/>
                  <a:gd name="T2" fmla="*/ 0 w 19"/>
                  <a:gd name="T3" fmla="*/ 4 h 22"/>
                  <a:gd name="T4" fmla="*/ 13 w 19"/>
                  <a:gd name="T5" fmla="*/ 0 h 22"/>
                  <a:gd name="T6" fmla="*/ 18 w 19"/>
                  <a:gd name="T7" fmla="*/ 6 h 22"/>
                  <a:gd name="T8" fmla="*/ 19 w 19"/>
                  <a:gd name="T9" fmla="*/ 18 h 22"/>
                  <a:gd name="T10" fmla="*/ 1 w 19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2">
                    <a:moveTo>
                      <a:pt x="1" y="22"/>
                    </a:moveTo>
                    <a:lnTo>
                      <a:pt x="0" y="4"/>
                    </a:lnTo>
                    <a:lnTo>
                      <a:pt x="13" y="0"/>
                    </a:lnTo>
                    <a:lnTo>
                      <a:pt x="18" y="6"/>
                    </a:lnTo>
                    <a:lnTo>
                      <a:pt x="19" y="18"/>
                    </a:lnTo>
                    <a:lnTo>
                      <a:pt x="1" y="2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1" name="Freeform 73"/>
              <p:cNvSpPr>
                <a:spLocks/>
              </p:cNvSpPr>
              <p:nvPr/>
            </p:nvSpPr>
            <p:spPr bwMode="auto">
              <a:xfrm>
                <a:off x="3688" y="3322"/>
                <a:ext cx="45" cy="38"/>
              </a:xfrm>
              <a:custGeom>
                <a:avLst/>
                <a:gdLst>
                  <a:gd name="T0" fmla="*/ 39 w 45"/>
                  <a:gd name="T1" fmla="*/ 38 h 38"/>
                  <a:gd name="T2" fmla="*/ 39 w 45"/>
                  <a:gd name="T3" fmla="*/ 36 h 38"/>
                  <a:gd name="T4" fmla="*/ 39 w 45"/>
                  <a:gd name="T5" fmla="*/ 33 h 38"/>
                  <a:gd name="T6" fmla="*/ 35 w 45"/>
                  <a:gd name="T7" fmla="*/ 30 h 38"/>
                  <a:gd name="T8" fmla="*/ 31 w 45"/>
                  <a:gd name="T9" fmla="*/ 29 h 38"/>
                  <a:gd name="T10" fmla="*/ 29 w 45"/>
                  <a:gd name="T11" fmla="*/ 29 h 38"/>
                  <a:gd name="T12" fmla="*/ 28 w 45"/>
                  <a:gd name="T13" fmla="*/ 30 h 38"/>
                  <a:gd name="T14" fmla="*/ 23 w 45"/>
                  <a:gd name="T15" fmla="*/ 30 h 38"/>
                  <a:gd name="T16" fmla="*/ 20 w 45"/>
                  <a:gd name="T17" fmla="*/ 30 h 38"/>
                  <a:gd name="T18" fmla="*/ 15 w 45"/>
                  <a:gd name="T19" fmla="*/ 31 h 38"/>
                  <a:gd name="T20" fmla="*/ 11 w 45"/>
                  <a:gd name="T21" fmla="*/ 31 h 38"/>
                  <a:gd name="T22" fmla="*/ 7 w 45"/>
                  <a:gd name="T23" fmla="*/ 32 h 38"/>
                  <a:gd name="T24" fmla="*/ 5 w 45"/>
                  <a:gd name="T25" fmla="*/ 33 h 38"/>
                  <a:gd name="T26" fmla="*/ 4 w 45"/>
                  <a:gd name="T27" fmla="*/ 33 h 38"/>
                  <a:gd name="T28" fmla="*/ 0 w 45"/>
                  <a:gd name="T29" fmla="*/ 23 h 38"/>
                  <a:gd name="T30" fmla="*/ 13 w 45"/>
                  <a:gd name="T31" fmla="*/ 16 h 38"/>
                  <a:gd name="T32" fmla="*/ 14 w 45"/>
                  <a:gd name="T33" fmla="*/ 3 h 38"/>
                  <a:gd name="T34" fmla="*/ 23 w 45"/>
                  <a:gd name="T35" fmla="*/ 10 h 38"/>
                  <a:gd name="T36" fmla="*/ 43 w 45"/>
                  <a:gd name="T37" fmla="*/ 0 h 38"/>
                  <a:gd name="T38" fmla="*/ 45 w 45"/>
                  <a:gd name="T39" fmla="*/ 32 h 38"/>
                  <a:gd name="T40" fmla="*/ 39 w 45"/>
                  <a:gd name="T41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" h="38">
                    <a:moveTo>
                      <a:pt x="39" y="38"/>
                    </a:moveTo>
                    <a:lnTo>
                      <a:pt x="39" y="36"/>
                    </a:lnTo>
                    <a:lnTo>
                      <a:pt x="39" y="33"/>
                    </a:lnTo>
                    <a:lnTo>
                      <a:pt x="35" y="30"/>
                    </a:lnTo>
                    <a:lnTo>
                      <a:pt x="31" y="29"/>
                    </a:lnTo>
                    <a:lnTo>
                      <a:pt x="29" y="29"/>
                    </a:lnTo>
                    <a:lnTo>
                      <a:pt x="28" y="30"/>
                    </a:lnTo>
                    <a:lnTo>
                      <a:pt x="23" y="30"/>
                    </a:lnTo>
                    <a:lnTo>
                      <a:pt x="20" y="30"/>
                    </a:lnTo>
                    <a:lnTo>
                      <a:pt x="15" y="31"/>
                    </a:lnTo>
                    <a:lnTo>
                      <a:pt x="11" y="31"/>
                    </a:lnTo>
                    <a:lnTo>
                      <a:pt x="7" y="32"/>
                    </a:lnTo>
                    <a:lnTo>
                      <a:pt x="5" y="33"/>
                    </a:lnTo>
                    <a:lnTo>
                      <a:pt x="4" y="33"/>
                    </a:lnTo>
                    <a:lnTo>
                      <a:pt x="0" y="23"/>
                    </a:lnTo>
                    <a:lnTo>
                      <a:pt x="13" y="16"/>
                    </a:lnTo>
                    <a:lnTo>
                      <a:pt x="14" y="3"/>
                    </a:lnTo>
                    <a:lnTo>
                      <a:pt x="23" y="10"/>
                    </a:lnTo>
                    <a:lnTo>
                      <a:pt x="43" y="0"/>
                    </a:lnTo>
                    <a:lnTo>
                      <a:pt x="45" y="32"/>
                    </a:lnTo>
                    <a:lnTo>
                      <a:pt x="39" y="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2" name="Freeform 74"/>
              <p:cNvSpPr>
                <a:spLocks/>
              </p:cNvSpPr>
              <p:nvPr/>
            </p:nvSpPr>
            <p:spPr bwMode="auto">
              <a:xfrm>
                <a:off x="4515" y="2603"/>
                <a:ext cx="91" cy="101"/>
              </a:xfrm>
              <a:custGeom>
                <a:avLst/>
                <a:gdLst>
                  <a:gd name="T0" fmla="*/ 70 w 91"/>
                  <a:gd name="T1" fmla="*/ 101 h 101"/>
                  <a:gd name="T2" fmla="*/ 52 w 91"/>
                  <a:gd name="T3" fmla="*/ 84 h 101"/>
                  <a:gd name="T4" fmla="*/ 46 w 91"/>
                  <a:gd name="T5" fmla="*/ 91 h 101"/>
                  <a:gd name="T6" fmla="*/ 35 w 91"/>
                  <a:gd name="T7" fmla="*/ 70 h 101"/>
                  <a:gd name="T8" fmla="*/ 0 w 91"/>
                  <a:gd name="T9" fmla="*/ 50 h 101"/>
                  <a:gd name="T10" fmla="*/ 9 w 91"/>
                  <a:gd name="T11" fmla="*/ 35 h 101"/>
                  <a:gd name="T12" fmla="*/ 0 w 91"/>
                  <a:gd name="T13" fmla="*/ 24 h 101"/>
                  <a:gd name="T14" fmla="*/ 9 w 91"/>
                  <a:gd name="T15" fmla="*/ 9 h 101"/>
                  <a:gd name="T16" fmla="*/ 46 w 91"/>
                  <a:gd name="T17" fmla="*/ 0 h 101"/>
                  <a:gd name="T18" fmla="*/ 60 w 91"/>
                  <a:gd name="T19" fmla="*/ 22 h 101"/>
                  <a:gd name="T20" fmla="*/ 86 w 91"/>
                  <a:gd name="T21" fmla="*/ 41 h 101"/>
                  <a:gd name="T22" fmla="*/ 74 w 91"/>
                  <a:gd name="T23" fmla="*/ 49 h 101"/>
                  <a:gd name="T24" fmla="*/ 75 w 91"/>
                  <a:gd name="T25" fmla="*/ 62 h 101"/>
                  <a:gd name="T26" fmla="*/ 91 w 91"/>
                  <a:gd name="T27" fmla="*/ 80 h 101"/>
                  <a:gd name="T28" fmla="*/ 75 w 91"/>
                  <a:gd name="T29" fmla="*/ 92 h 101"/>
                  <a:gd name="T30" fmla="*/ 70 w 91"/>
                  <a:gd name="T31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1" h="101">
                    <a:moveTo>
                      <a:pt x="70" y="101"/>
                    </a:moveTo>
                    <a:lnTo>
                      <a:pt x="52" y="84"/>
                    </a:lnTo>
                    <a:lnTo>
                      <a:pt x="46" y="91"/>
                    </a:lnTo>
                    <a:lnTo>
                      <a:pt x="35" y="70"/>
                    </a:lnTo>
                    <a:lnTo>
                      <a:pt x="0" y="50"/>
                    </a:lnTo>
                    <a:lnTo>
                      <a:pt x="9" y="35"/>
                    </a:lnTo>
                    <a:lnTo>
                      <a:pt x="0" y="24"/>
                    </a:lnTo>
                    <a:lnTo>
                      <a:pt x="9" y="9"/>
                    </a:lnTo>
                    <a:lnTo>
                      <a:pt x="46" y="0"/>
                    </a:lnTo>
                    <a:lnTo>
                      <a:pt x="60" y="22"/>
                    </a:lnTo>
                    <a:lnTo>
                      <a:pt x="86" y="41"/>
                    </a:lnTo>
                    <a:lnTo>
                      <a:pt x="74" y="49"/>
                    </a:lnTo>
                    <a:lnTo>
                      <a:pt x="75" y="62"/>
                    </a:lnTo>
                    <a:lnTo>
                      <a:pt x="91" y="80"/>
                    </a:lnTo>
                    <a:lnTo>
                      <a:pt x="75" y="92"/>
                    </a:lnTo>
                    <a:lnTo>
                      <a:pt x="70" y="10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3" name="Freeform 75"/>
              <p:cNvSpPr>
                <a:spLocks/>
              </p:cNvSpPr>
              <p:nvPr/>
            </p:nvSpPr>
            <p:spPr bwMode="auto">
              <a:xfrm>
                <a:off x="4310" y="2263"/>
                <a:ext cx="166" cy="145"/>
              </a:xfrm>
              <a:custGeom>
                <a:avLst/>
                <a:gdLst>
                  <a:gd name="T0" fmla="*/ 143 w 166"/>
                  <a:gd name="T1" fmla="*/ 145 h 145"/>
                  <a:gd name="T2" fmla="*/ 95 w 166"/>
                  <a:gd name="T3" fmla="*/ 115 h 145"/>
                  <a:gd name="T4" fmla="*/ 84 w 166"/>
                  <a:gd name="T5" fmla="*/ 117 h 145"/>
                  <a:gd name="T6" fmla="*/ 43 w 166"/>
                  <a:gd name="T7" fmla="*/ 105 h 145"/>
                  <a:gd name="T8" fmla="*/ 13 w 166"/>
                  <a:gd name="T9" fmla="*/ 92 h 145"/>
                  <a:gd name="T10" fmla="*/ 2 w 166"/>
                  <a:gd name="T11" fmla="*/ 87 h 145"/>
                  <a:gd name="T12" fmla="*/ 1 w 166"/>
                  <a:gd name="T13" fmla="*/ 42 h 145"/>
                  <a:gd name="T14" fmla="*/ 0 w 166"/>
                  <a:gd name="T15" fmla="*/ 29 h 145"/>
                  <a:gd name="T16" fmla="*/ 7 w 166"/>
                  <a:gd name="T17" fmla="*/ 19 h 145"/>
                  <a:gd name="T18" fmla="*/ 22 w 166"/>
                  <a:gd name="T19" fmla="*/ 12 h 145"/>
                  <a:gd name="T20" fmla="*/ 34 w 166"/>
                  <a:gd name="T21" fmla="*/ 21 h 145"/>
                  <a:gd name="T22" fmla="*/ 51 w 166"/>
                  <a:gd name="T23" fmla="*/ 16 h 145"/>
                  <a:gd name="T24" fmla="*/ 80 w 166"/>
                  <a:gd name="T25" fmla="*/ 21 h 145"/>
                  <a:gd name="T26" fmla="*/ 125 w 166"/>
                  <a:gd name="T27" fmla="*/ 0 h 145"/>
                  <a:gd name="T28" fmla="*/ 166 w 166"/>
                  <a:gd name="T29" fmla="*/ 13 h 145"/>
                  <a:gd name="T30" fmla="*/ 126 w 166"/>
                  <a:gd name="T31" fmla="*/ 56 h 145"/>
                  <a:gd name="T32" fmla="*/ 130 w 166"/>
                  <a:gd name="T33" fmla="*/ 90 h 145"/>
                  <a:gd name="T34" fmla="*/ 160 w 166"/>
                  <a:gd name="T35" fmla="*/ 128 h 145"/>
                  <a:gd name="T36" fmla="*/ 143 w 166"/>
                  <a:gd name="T3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6" h="145">
                    <a:moveTo>
                      <a:pt x="143" y="145"/>
                    </a:moveTo>
                    <a:lnTo>
                      <a:pt x="95" y="115"/>
                    </a:lnTo>
                    <a:lnTo>
                      <a:pt x="84" y="117"/>
                    </a:lnTo>
                    <a:lnTo>
                      <a:pt x="43" y="105"/>
                    </a:lnTo>
                    <a:lnTo>
                      <a:pt x="13" y="92"/>
                    </a:lnTo>
                    <a:lnTo>
                      <a:pt x="2" y="87"/>
                    </a:lnTo>
                    <a:lnTo>
                      <a:pt x="1" y="42"/>
                    </a:lnTo>
                    <a:lnTo>
                      <a:pt x="0" y="29"/>
                    </a:lnTo>
                    <a:lnTo>
                      <a:pt x="7" y="19"/>
                    </a:lnTo>
                    <a:lnTo>
                      <a:pt x="22" y="12"/>
                    </a:lnTo>
                    <a:lnTo>
                      <a:pt x="34" y="21"/>
                    </a:lnTo>
                    <a:lnTo>
                      <a:pt x="51" y="16"/>
                    </a:lnTo>
                    <a:lnTo>
                      <a:pt x="80" y="21"/>
                    </a:lnTo>
                    <a:lnTo>
                      <a:pt x="125" y="0"/>
                    </a:lnTo>
                    <a:lnTo>
                      <a:pt x="166" y="13"/>
                    </a:lnTo>
                    <a:lnTo>
                      <a:pt x="126" y="56"/>
                    </a:lnTo>
                    <a:lnTo>
                      <a:pt x="130" y="90"/>
                    </a:lnTo>
                    <a:lnTo>
                      <a:pt x="160" y="128"/>
                    </a:lnTo>
                    <a:lnTo>
                      <a:pt x="143" y="14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4" name="Freeform 76"/>
              <p:cNvSpPr>
                <a:spLocks noEditPoints="1"/>
              </p:cNvSpPr>
              <p:nvPr/>
            </p:nvSpPr>
            <p:spPr bwMode="auto">
              <a:xfrm>
                <a:off x="3922" y="2251"/>
                <a:ext cx="93" cy="111"/>
              </a:xfrm>
              <a:custGeom>
                <a:avLst/>
                <a:gdLst>
                  <a:gd name="T0" fmla="*/ 1 w 93"/>
                  <a:gd name="T1" fmla="*/ 54 h 111"/>
                  <a:gd name="T2" fmla="*/ 0 w 93"/>
                  <a:gd name="T3" fmla="*/ 52 h 111"/>
                  <a:gd name="T4" fmla="*/ 0 w 93"/>
                  <a:gd name="T5" fmla="*/ 50 h 111"/>
                  <a:gd name="T6" fmla="*/ 1 w 93"/>
                  <a:gd name="T7" fmla="*/ 48 h 111"/>
                  <a:gd name="T8" fmla="*/ 2 w 93"/>
                  <a:gd name="T9" fmla="*/ 46 h 111"/>
                  <a:gd name="T10" fmla="*/ 3 w 93"/>
                  <a:gd name="T11" fmla="*/ 44 h 111"/>
                  <a:gd name="T12" fmla="*/ 3 w 93"/>
                  <a:gd name="T13" fmla="*/ 43 h 111"/>
                  <a:gd name="T14" fmla="*/ 8 w 93"/>
                  <a:gd name="T15" fmla="*/ 41 h 111"/>
                  <a:gd name="T16" fmla="*/ 11 w 93"/>
                  <a:gd name="T17" fmla="*/ 44 h 111"/>
                  <a:gd name="T18" fmla="*/ 11 w 93"/>
                  <a:gd name="T19" fmla="*/ 47 h 111"/>
                  <a:gd name="T20" fmla="*/ 9 w 93"/>
                  <a:gd name="T21" fmla="*/ 50 h 111"/>
                  <a:gd name="T22" fmla="*/ 7 w 93"/>
                  <a:gd name="T23" fmla="*/ 53 h 111"/>
                  <a:gd name="T24" fmla="*/ 7 w 93"/>
                  <a:gd name="T25" fmla="*/ 53 h 111"/>
                  <a:gd name="T26" fmla="*/ 5 w 93"/>
                  <a:gd name="T27" fmla="*/ 54 h 111"/>
                  <a:gd name="T28" fmla="*/ 1 w 93"/>
                  <a:gd name="T29" fmla="*/ 54 h 111"/>
                  <a:gd name="T30" fmla="*/ 19 w 93"/>
                  <a:gd name="T31" fmla="*/ 111 h 111"/>
                  <a:gd name="T32" fmla="*/ 0 w 93"/>
                  <a:gd name="T33" fmla="*/ 86 h 111"/>
                  <a:gd name="T34" fmla="*/ 2 w 93"/>
                  <a:gd name="T35" fmla="*/ 83 h 111"/>
                  <a:gd name="T36" fmla="*/ 2 w 93"/>
                  <a:gd name="T37" fmla="*/ 73 h 111"/>
                  <a:gd name="T38" fmla="*/ 2 w 93"/>
                  <a:gd name="T39" fmla="*/ 67 h 111"/>
                  <a:gd name="T40" fmla="*/ 5 w 93"/>
                  <a:gd name="T41" fmla="*/ 63 h 111"/>
                  <a:gd name="T42" fmla="*/ 7 w 93"/>
                  <a:gd name="T43" fmla="*/ 62 h 111"/>
                  <a:gd name="T44" fmla="*/ 11 w 93"/>
                  <a:gd name="T45" fmla="*/ 57 h 111"/>
                  <a:gd name="T46" fmla="*/ 12 w 93"/>
                  <a:gd name="T47" fmla="*/ 53 h 111"/>
                  <a:gd name="T48" fmla="*/ 16 w 93"/>
                  <a:gd name="T49" fmla="*/ 48 h 111"/>
                  <a:gd name="T50" fmla="*/ 19 w 93"/>
                  <a:gd name="T51" fmla="*/ 42 h 111"/>
                  <a:gd name="T52" fmla="*/ 25 w 93"/>
                  <a:gd name="T53" fmla="*/ 37 h 111"/>
                  <a:gd name="T54" fmla="*/ 28 w 93"/>
                  <a:gd name="T55" fmla="*/ 27 h 111"/>
                  <a:gd name="T56" fmla="*/ 30 w 93"/>
                  <a:gd name="T57" fmla="*/ 25 h 111"/>
                  <a:gd name="T58" fmla="*/ 34 w 93"/>
                  <a:gd name="T59" fmla="*/ 24 h 111"/>
                  <a:gd name="T60" fmla="*/ 37 w 93"/>
                  <a:gd name="T61" fmla="*/ 25 h 111"/>
                  <a:gd name="T62" fmla="*/ 37 w 93"/>
                  <a:gd name="T63" fmla="*/ 28 h 111"/>
                  <a:gd name="T64" fmla="*/ 41 w 93"/>
                  <a:gd name="T65" fmla="*/ 30 h 111"/>
                  <a:gd name="T66" fmla="*/ 44 w 93"/>
                  <a:gd name="T67" fmla="*/ 27 h 111"/>
                  <a:gd name="T68" fmla="*/ 44 w 93"/>
                  <a:gd name="T69" fmla="*/ 21 h 111"/>
                  <a:gd name="T70" fmla="*/ 43 w 93"/>
                  <a:gd name="T71" fmla="*/ 16 h 111"/>
                  <a:gd name="T72" fmla="*/ 46 w 93"/>
                  <a:gd name="T73" fmla="*/ 9 h 111"/>
                  <a:gd name="T74" fmla="*/ 53 w 93"/>
                  <a:gd name="T75" fmla="*/ 0 h 111"/>
                  <a:gd name="T76" fmla="*/ 86 w 93"/>
                  <a:gd name="T77" fmla="*/ 20 h 111"/>
                  <a:gd name="T78" fmla="*/ 88 w 93"/>
                  <a:gd name="T79" fmla="*/ 24 h 111"/>
                  <a:gd name="T80" fmla="*/ 78 w 93"/>
                  <a:gd name="T81" fmla="*/ 37 h 111"/>
                  <a:gd name="T82" fmla="*/ 85 w 93"/>
                  <a:gd name="T83" fmla="*/ 49 h 111"/>
                  <a:gd name="T84" fmla="*/ 69 w 93"/>
                  <a:gd name="T85" fmla="*/ 53 h 111"/>
                  <a:gd name="T86" fmla="*/ 93 w 93"/>
                  <a:gd name="T87" fmla="*/ 96 h 111"/>
                  <a:gd name="T88" fmla="*/ 88 w 93"/>
                  <a:gd name="T89" fmla="*/ 102 h 111"/>
                  <a:gd name="T90" fmla="*/ 65 w 93"/>
                  <a:gd name="T91" fmla="*/ 111 h 111"/>
                  <a:gd name="T92" fmla="*/ 62 w 93"/>
                  <a:gd name="T93" fmla="*/ 86 h 111"/>
                  <a:gd name="T94" fmla="*/ 47 w 93"/>
                  <a:gd name="T95" fmla="*/ 79 h 111"/>
                  <a:gd name="T96" fmla="*/ 36 w 93"/>
                  <a:gd name="T97" fmla="*/ 102 h 111"/>
                  <a:gd name="T98" fmla="*/ 19 w 93"/>
                  <a:gd name="T9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3" h="111">
                    <a:moveTo>
                      <a:pt x="1" y="54"/>
                    </a:moveTo>
                    <a:lnTo>
                      <a:pt x="0" y="52"/>
                    </a:lnTo>
                    <a:lnTo>
                      <a:pt x="0" y="50"/>
                    </a:lnTo>
                    <a:lnTo>
                      <a:pt x="1" y="48"/>
                    </a:lnTo>
                    <a:lnTo>
                      <a:pt x="2" y="46"/>
                    </a:lnTo>
                    <a:lnTo>
                      <a:pt x="3" y="44"/>
                    </a:lnTo>
                    <a:lnTo>
                      <a:pt x="3" y="43"/>
                    </a:lnTo>
                    <a:lnTo>
                      <a:pt x="8" y="41"/>
                    </a:lnTo>
                    <a:lnTo>
                      <a:pt x="11" y="44"/>
                    </a:lnTo>
                    <a:lnTo>
                      <a:pt x="11" y="47"/>
                    </a:lnTo>
                    <a:lnTo>
                      <a:pt x="9" y="50"/>
                    </a:lnTo>
                    <a:lnTo>
                      <a:pt x="7" y="53"/>
                    </a:lnTo>
                    <a:lnTo>
                      <a:pt x="7" y="53"/>
                    </a:lnTo>
                    <a:lnTo>
                      <a:pt x="5" y="54"/>
                    </a:lnTo>
                    <a:lnTo>
                      <a:pt x="1" y="54"/>
                    </a:lnTo>
                    <a:close/>
                    <a:moveTo>
                      <a:pt x="19" y="111"/>
                    </a:moveTo>
                    <a:lnTo>
                      <a:pt x="0" y="86"/>
                    </a:lnTo>
                    <a:lnTo>
                      <a:pt x="2" y="83"/>
                    </a:lnTo>
                    <a:lnTo>
                      <a:pt x="2" y="73"/>
                    </a:lnTo>
                    <a:lnTo>
                      <a:pt x="2" y="67"/>
                    </a:lnTo>
                    <a:lnTo>
                      <a:pt x="5" y="63"/>
                    </a:lnTo>
                    <a:lnTo>
                      <a:pt x="7" y="62"/>
                    </a:lnTo>
                    <a:lnTo>
                      <a:pt x="11" y="57"/>
                    </a:lnTo>
                    <a:lnTo>
                      <a:pt x="12" y="53"/>
                    </a:lnTo>
                    <a:lnTo>
                      <a:pt x="16" y="48"/>
                    </a:lnTo>
                    <a:lnTo>
                      <a:pt x="19" y="42"/>
                    </a:lnTo>
                    <a:lnTo>
                      <a:pt x="25" y="37"/>
                    </a:lnTo>
                    <a:lnTo>
                      <a:pt x="28" y="27"/>
                    </a:lnTo>
                    <a:lnTo>
                      <a:pt x="30" y="25"/>
                    </a:lnTo>
                    <a:lnTo>
                      <a:pt x="34" y="24"/>
                    </a:lnTo>
                    <a:lnTo>
                      <a:pt x="37" y="25"/>
                    </a:lnTo>
                    <a:lnTo>
                      <a:pt x="37" y="28"/>
                    </a:lnTo>
                    <a:lnTo>
                      <a:pt x="41" y="30"/>
                    </a:lnTo>
                    <a:lnTo>
                      <a:pt x="44" y="27"/>
                    </a:lnTo>
                    <a:lnTo>
                      <a:pt x="44" y="21"/>
                    </a:lnTo>
                    <a:lnTo>
                      <a:pt x="43" y="16"/>
                    </a:lnTo>
                    <a:lnTo>
                      <a:pt x="46" y="9"/>
                    </a:lnTo>
                    <a:lnTo>
                      <a:pt x="53" y="0"/>
                    </a:lnTo>
                    <a:lnTo>
                      <a:pt x="86" y="20"/>
                    </a:lnTo>
                    <a:lnTo>
                      <a:pt x="88" y="24"/>
                    </a:lnTo>
                    <a:lnTo>
                      <a:pt x="78" y="37"/>
                    </a:lnTo>
                    <a:lnTo>
                      <a:pt x="85" y="49"/>
                    </a:lnTo>
                    <a:lnTo>
                      <a:pt x="69" y="53"/>
                    </a:lnTo>
                    <a:lnTo>
                      <a:pt x="93" y="96"/>
                    </a:lnTo>
                    <a:lnTo>
                      <a:pt x="88" y="102"/>
                    </a:lnTo>
                    <a:lnTo>
                      <a:pt x="65" y="111"/>
                    </a:lnTo>
                    <a:lnTo>
                      <a:pt x="62" y="86"/>
                    </a:lnTo>
                    <a:lnTo>
                      <a:pt x="47" y="79"/>
                    </a:lnTo>
                    <a:lnTo>
                      <a:pt x="36" y="102"/>
                    </a:lnTo>
                    <a:lnTo>
                      <a:pt x="19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5" name="Freeform 77"/>
              <p:cNvSpPr>
                <a:spLocks/>
              </p:cNvSpPr>
              <p:nvPr/>
            </p:nvSpPr>
            <p:spPr bwMode="auto">
              <a:xfrm>
                <a:off x="3924" y="3019"/>
                <a:ext cx="144" cy="82"/>
              </a:xfrm>
              <a:custGeom>
                <a:avLst/>
                <a:gdLst>
                  <a:gd name="T0" fmla="*/ 24 w 144"/>
                  <a:gd name="T1" fmla="*/ 82 h 82"/>
                  <a:gd name="T2" fmla="*/ 8 w 144"/>
                  <a:gd name="T3" fmla="*/ 81 h 82"/>
                  <a:gd name="T4" fmla="*/ 0 w 144"/>
                  <a:gd name="T5" fmla="*/ 54 h 82"/>
                  <a:gd name="T6" fmla="*/ 33 w 144"/>
                  <a:gd name="T7" fmla="*/ 0 h 82"/>
                  <a:gd name="T8" fmla="*/ 49 w 144"/>
                  <a:gd name="T9" fmla="*/ 17 h 82"/>
                  <a:gd name="T10" fmla="*/ 59 w 144"/>
                  <a:gd name="T11" fmla="*/ 12 h 82"/>
                  <a:gd name="T12" fmla="*/ 62 w 144"/>
                  <a:gd name="T13" fmla="*/ 20 h 82"/>
                  <a:gd name="T14" fmla="*/ 99 w 144"/>
                  <a:gd name="T15" fmla="*/ 34 h 82"/>
                  <a:gd name="T16" fmla="*/ 113 w 144"/>
                  <a:gd name="T17" fmla="*/ 31 h 82"/>
                  <a:gd name="T18" fmla="*/ 115 w 144"/>
                  <a:gd name="T19" fmla="*/ 19 h 82"/>
                  <a:gd name="T20" fmla="*/ 126 w 144"/>
                  <a:gd name="T21" fmla="*/ 24 h 82"/>
                  <a:gd name="T22" fmla="*/ 142 w 144"/>
                  <a:gd name="T23" fmla="*/ 28 h 82"/>
                  <a:gd name="T24" fmla="*/ 144 w 144"/>
                  <a:gd name="T25" fmla="*/ 53 h 82"/>
                  <a:gd name="T26" fmla="*/ 129 w 144"/>
                  <a:gd name="T27" fmla="*/ 45 h 82"/>
                  <a:gd name="T28" fmla="*/ 120 w 144"/>
                  <a:gd name="T29" fmla="*/ 41 h 82"/>
                  <a:gd name="T30" fmla="*/ 112 w 144"/>
                  <a:gd name="T31" fmla="*/ 54 h 82"/>
                  <a:gd name="T32" fmla="*/ 74 w 144"/>
                  <a:gd name="T33" fmla="*/ 61 h 82"/>
                  <a:gd name="T34" fmla="*/ 52 w 144"/>
                  <a:gd name="T35" fmla="*/ 53 h 82"/>
                  <a:gd name="T36" fmla="*/ 52 w 144"/>
                  <a:gd name="T37" fmla="*/ 63 h 82"/>
                  <a:gd name="T38" fmla="*/ 24 w 144"/>
                  <a:gd name="T3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" h="82">
                    <a:moveTo>
                      <a:pt x="24" y="82"/>
                    </a:moveTo>
                    <a:lnTo>
                      <a:pt x="8" y="81"/>
                    </a:lnTo>
                    <a:lnTo>
                      <a:pt x="0" y="54"/>
                    </a:lnTo>
                    <a:lnTo>
                      <a:pt x="33" y="0"/>
                    </a:lnTo>
                    <a:lnTo>
                      <a:pt x="49" y="17"/>
                    </a:lnTo>
                    <a:lnTo>
                      <a:pt x="59" y="12"/>
                    </a:lnTo>
                    <a:lnTo>
                      <a:pt x="62" y="20"/>
                    </a:lnTo>
                    <a:lnTo>
                      <a:pt x="99" y="34"/>
                    </a:lnTo>
                    <a:lnTo>
                      <a:pt x="113" y="31"/>
                    </a:lnTo>
                    <a:lnTo>
                      <a:pt x="115" y="19"/>
                    </a:lnTo>
                    <a:lnTo>
                      <a:pt x="126" y="24"/>
                    </a:lnTo>
                    <a:lnTo>
                      <a:pt x="142" y="28"/>
                    </a:lnTo>
                    <a:lnTo>
                      <a:pt x="144" y="53"/>
                    </a:lnTo>
                    <a:lnTo>
                      <a:pt x="129" y="45"/>
                    </a:lnTo>
                    <a:lnTo>
                      <a:pt x="120" y="41"/>
                    </a:lnTo>
                    <a:lnTo>
                      <a:pt x="112" y="54"/>
                    </a:lnTo>
                    <a:lnTo>
                      <a:pt x="74" y="61"/>
                    </a:lnTo>
                    <a:lnTo>
                      <a:pt x="52" y="53"/>
                    </a:lnTo>
                    <a:lnTo>
                      <a:pt x="52" y="63"/>
                    </a:lnTo>
                    <a:lnTo>
                      <a:pt x="24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6" name="Freeform 78"/>
              <p:cNvSpPr>
                <a:spLocks/>
              </p:cNvSpPr>
              <p:nvPr/>
            </p:nvSpPr>
            <p:spPr bwMode="auto">
              <a:xfrm>
                <a:off x="4237" y="2837"/>
                <a:ext cx="118" cy="141"/>
              </a:xfrm>
              <a:custGeom>
                <a:avLst/>
                <a:gdLst>
                  <a:gd name="T0" fmla="*/ 54 w 118"/>
                  <a:gd name="T1" fmla="*/ 141 h 141"/>
                  <a:gd name="T2" fmla="*/ 50 w 118"/>
                  <a:gd name="T3" fmla="*/ 125 h 141"/>
                  <a:gd name="T4" fmla="*/ 40 w 118"/>
                  <a:gd name="T5" fmla="*/ 129 h 141"/>
                  <a:gd name="T6" fmla="*/ 21 w 118"/>
                  <a:gd name="T7" fmla="*/ 126 h 141"/>
                  <a:gd name="T8" fmla="*/ 20 w 118"/>
                  <a:gd name="T9" fmla="*/ 118 h 141"/>
                  <a:gd name="T10" fmla="*/ 13 w 118"/>
                  <a:gd name="T11" fmla="*/ 119 h 141"/>
                  <a:gd name="T12" fmla="*/ 13 w 118"/>
                  <a:gd name="T13" fmla="*/ 102 h 141"/>
                  <a:gd name="T14" fmla="*/ 25 w 118"/>
                  <a:gd name="T15" fmla="*/ 93 h 141"/>
                  <a:gd name="T16" fmla="*/ 14 w 118"/>
                  <a:gd name="T17" fmla="*/ 75 h 141"/>
                  <a:gd name="T18" fmla="*/ 0 w 118"/>
                  <a:gd name="T19" fmla="*/ 52 h 141"/>
                  <a:gd name="T20" fmla="*/ 13 w 118"/>
                  <a:gd name="T21" fmla="*/ 30 h 141"/>
                  <a:gd name="T22" fmla="*/ 29 w 118"/>
                  <a:gd name="T23" fmla="*/ 24 h 141"/>
                  <a:gd name="T24" fmla="*/ 43 w 118"/>
                  <a:gd name="T25" fmla="*/ 12 h 141"/>
                  <a:gd name="T26" fmla="*/ 52 w 118"/>
                  <a:gd name="T27" fmla="*/ 25 h 141"/>
                  <a:gd name="T28" fmla="*/ 54 w 118"/>
                  <a:gd name="T29" fmla="*/ 9 h 141"/>
                  <a:gd name="T30" fmla="*/ 61 w 118"/>
                  <a:gd name="T31" fmla="*/ 0 h 141"/>
                  <a:gd name="T32" fmla="*/ 65 w 118"/>
                  <a:gd name="T33" fmla="*/ 14 h 141"/>
                  <a:gd name="T34" fmla="*/ 63 w 118"/>
                  <a:gd name="T35" fmla="*/ 27 h 141"/>
                  <a:gd name="T36" fmla="*/ 82 w 118"/>
                  <a:gd name="T37" fmla="*/ 50 h 141"/>
                  <a:gd name="T38" fmla="*/ 80 w 118"/>
                  <a:gd name="T39" fmla="*/ 64 h 141"/>
                  <a:gd name="T40" fmla="*/ 85 w 118"/>
                  <a:gd name="T41" fmla="*/ 73 h 141"/>
                  <a:gd name="T42" fmla="*/ 98 w 118"/>
                  <a:gd name="T43" fmla="*/ 75 h 141"/>
                  <a:gd name="T44" fmla="*/ 118 w 118"/>
                  <a:gd name="T45" fmla="*/ 96 h 141"/>
                  <a:gd name="T46" fmla="*/ 99 w 118"/>
                  <a:gd name="T47" fmla="*/ 113 h 141"/>
                  <a:gd name="T48" fmla="*/ 94 w 118"/>
                  <a:gd name="T49" fmla="*/ 107 h 141"/>
                  <a:gd name="T50" fmla="*/ 84 w 118"/>
                  <a:gd name="T51" fmla="*/ 114 h 141"/>
                  <a:gd name="T52" fmla="*/ 80 w 118"/>
                  <a:gd name="T53" fmla="*/ 128 h 141"/>
                  <a:gd name="T54" fmla="*/ 64 w 118"/>
                  <a:gd name="T55" fmla="*/ 134 h 141"/>
                  <a:gd name="T56" fmla="*/ 54 w 118"/>
                  <a:gd name="T5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8" h="141">
                    <a:moveTo>
                      <a:pt x="54" y="141"/>
                    </a:moveTo>
                    <a:lnTo>
                      <a:pt x="50" y="125"/>
                    </a:lnTo>
                    <a:lnTo>
                      <a:pt x="40" y="129"/>
                    </a:lnTo>
                    <a:lnTo>
                      <a:pt x="21" y="126"/>
                    </a:lnTo>
                    <a:lnTo>
                      <a:pt x="20" y="118"/>
                    </a:lnTo>
                    <a:lnTo>
                      <a:pt x="13" y="119"/>
                    </a:lnTo>
                    <a:lnTo>
                      <a:pt x="13" y="102"/>
                    </a:lnTo>
                    <a:lnTo>
                      <a:pt x="25" y="93"/>
                    </a:lnTo>
                    <a:lnTo>
                      <a:pt x="14" y="75"/>
                    </a:lnTo>
                    <a:lnTo>
                      <a:pt x="0" y="52"/>
                    </a:lnTo>
                    <a:lnTo>
                      <a:pt x="13" y="30"/>
                    </a:lnTo>
                    <a:lnTo>
                      <a:pt x="29" y="24"/>
                    </a:lnTo>
                    <a:lnTo>
                      <a:pt x="43" y="12"/>
                    </a:lnTo>
                    <a:lnTo>
                      <a:pt x="52" y="25"/>
                    </a:lnTo>
                    <a:lnTo>
                      <a:pt x="54" y="9"/>
                    </a:lnTo>
                    <a:lnTo>
                      <a:pt x="61" y="0"/>
                    </a:lnTo>
                    <a:lnTo>
                      <a:pt x="65" y="14"/>
                    </a:lnTo>
                    <a:lnTo>
                      <a:pt x="63" y="27"/>
                    </a:lnTo>
                    <a:lnTo>
                      <a:pt x="82" y="50"/>
                    </a:lnTo>
                    <a:lnTo>
                      <a:pt x="80" y="64"/>
                    </a:lnTo>
                    <a:lnTo>
                      <a:pt x="85" y="73"/>
                    </a:lnTo>
                    <a:lnTo>
                      <a:pt x="98" y="75"/>
                    </a:lnTo>
                    <a:lnTo>
                      <a:pt x="118" y="96"/>
                    </a:lnTo>
                    <a:lnTo>
                      <a:pt x="99" y="113"/>
                    </a:lnTo>
                    <a:lnTo>
                      <a:pt x="94" y="107"/>
                    </a:lnTo>
                    <a:lnTo>
                      <a:pt x="84" y="114"/>
                    </a:lnTo>
                    <a:lnTo>
                      <a:pt x="80" y="128"/>
                    </a:lnTo>
                    <a:lnTo>
                      <a:pt x="64" y="134"/>
                    </a:lnTo>
                    <a:lnTo>
                      <a:pt x="54" y="14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8" name="Freeform 80"/>
              <p:cNvSpPr>
                <a:spLocks/>
              </p:cNvSpPr>
              <p:nvPr/>
            </p:nvSpPr>
            <p:spPr bwMode="auto">
              <a:xfrm>
                <a:off x="4092" y="2614"/>
                <a:ext cx="82" cy="78"/>
              </a:xfrm>
              <a:custGeom>
                <a:avLst/>
                <a:gdLst>
                  <a:gd name="T0" fmla="*/ 30 w 82"/>
                  <a:gd name="T1" fmla="*/ 78 h 78"/>
                  <a:gd name="T2" fmla="*/ 15 w 82"/>
                  <a:gd name="T3" fmla="*/ 62 h 78"/>
                  <a:gd name="T4" fmla="*/ 17 w 82"/>
                  <a:gd name="T5" fmla="*/ 47 h 78"/>
                  <a:gd name="T6" fmla="*/ 2 w 82"/>
                  <a:gd name="T7" fmla="*/ 42 h 78"/>
                  <a:gd name="T8" fmla="*/ 0 w 82"/>
                  <a:gd name="T9" fmla="*/ 24 h 78"/>
                  <a:gd name="T10" fmla="*/ 13 w 82"/>
                  <a:gd name="T11" fmla="*/ 18 h 78"/>
                  <a:gd name="T12" fmla="*/ 14 w 82"/>
                  <a:gd name="T13" fmla="*/ 4 h 78"/>
                  <a:gd name="T14" fmla="*/ 42 w 82"/>
                  <a:gd name="T15" fmla="*/ 0 h 78"/>
                  <a:gd name="T16" fmla="*/ 61 w 82"/>
                  <a:gd name="T17" fmla="*/ 19 h 78"/>
                  <a:gd name="T18" fmla="*/ 59 w 82"/>
                  <a:gd name="T19" fmla="*/ 31 h 78"/>
                  <a:gd name="T20" fmla="*/ 67 w 82"/>
                  <a:gd name="T21" fmla="*/ 39 h 78"/>
                  <a:gd name="T22" fmla="*/ 80 w 82"/>
                  <a:gd name="T23" fmla="*/ 41 h 78"/>
                  <a:gd name="T24" fmla="*/ 82 w 82"/>
                  <a:gd name="T25" fmla="*/ 51 h 78"/>
                  <a:gd name="T26" fmla="*/ 65 w 82"/>
                  <a:gd name="T27" fmla="*/ 67 h 78"/>
                  <a:gd name="T28" fmla="*/ 61 w 82"/>
                  <a:gd name="T29" fmla="*/ 55 h 78"/>
                  <a:gd name="T30" fmla="*/ 52 w 82"/>
                  <a:gd name="T31" fmla="*/ 54 h 78"/>
                  <a:gd name="T32" fmla="*/ 30 w 82"/>
                  <a:gd name="T3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2" h="78">
                    <a:moveTo>
                      <a:pt x="30" y="78"/>
                    </a:moveTo>
                    <a:lnTo>
                      <a:pt x="15" y="62"/>
                    </a:lnTo>
                    <a:lnTo>
                      <a:pt x="17" y="47"/>
                    </a:lnTo>
                    <a:lnTo>
                      <a:pt x="2" y="42"/>
                    </a:lnTo>
                    <a:lnTo>
                      <a:pt x="0" y="24"/>
                    </a:lnTo>
                    <a:lnTo>
                      <a:pt x="13" y="18"/>
                    </a:lnTo>
                    <a:lnTo>
                      <a:pt x="14" y="4"/>
                    </a:lnTo>
                    <a:lnTo>
                      <a:pt x="42" y="0"/>
                    </a:lnTo>
                    <a:lnTo>
                      <a:pt x="61" y="19"/>
                    </a:lnTo>
                    <a:lnTo>
                      <a:pt x="59" y="31"/>
                    </a:lnTo>
                    <a:lnTo>
                      <a:pt x="67" y="39"/>
                    </a:lnTo>
                    <a:lnTo>
                      <a:pt x="80" y="41"/>
                    </a:lnTo>
                    <a:lnTo>
                      <a:pt x="82" y="51"/>
                    </a:lnTo>
                    <a:lnTo>
                      <a:pt x="65" y="67"/>
                    </a:lnTo>
                    <a:lnTo>
                      <a:pt x="61" y="55"/>
                    </a:lnTo>
                    <a:lnTo>
                      <a:pt x="52" y="54"/>
                    </a:lnTo>
                    <a:lnTo>
                      <a:pt x="30" y="7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9" name="Freeform 81"/>
              <p:cNvSpPr>
                <a:spLocks/>
              </p:cNvSpPr>
              <p:nvPr/>
            </p:nvSpPr>
            <p:spPr bwMode="auto">
              <a:xfrm>
                <a:off x="3935" y="2330"/>
                <a:ext cx="66" cy="94"/>
              </a:xfrm>
              <a:custGeom>
                <a:avLst/>
                <a:gdLst>
                  <a:gd name="T0" fmla="*/ 32 w 66"/>
                  <a:gd name="T1" fmla="*/ 94 h 94"/>
                  <a:gd name="T2" fmla="*/ 12 w 66"/>
                  <a:gd name="T3" fmla="*/ 63 h 94"/>
                  <a:gd name="T4" fmla="*/ 0 w 66"/>
                  <a:gd name="T5" fmla="*/ 51 h 94"/>
                  <a:gd name="T6" fmla="*/ 6 w 66"/>
                  <a:gd name="T7" fmla="*/ 32 h 94"/>
                  <a:gd name="T8" fmla="*/ 23 w 66"/>
                  <a:gd name="T9" fmla="*/ 23 h 94"/>
                  <a:gd name="T10" fmla="*/ 34 w 66"/>
                  <a:gd name="T11" fmla="*/ 0 h 94"/>
                  <a:gd name="T12" fmla="*/ 49 w 66"/>
                  <a:gd name="T13" fmla="*/ 7 h 94"/>
                  <a:gd name="T14" fmla="*/ 52 w 66"/>
                  <a:gd name="T15" fmla="*/ 32 h 94"/>
                  <a:gd name="T16" fmla="*/ 66 w 66"/>
                  <a:gd name="T17" fmla="*/ 63 h 94"/>
                  <a:gd name="T18" fmla="*/ 49 w 66"/>
                  <a:gd name="T19" fmla="*/ 63 h 94"/>
                  <a:gd name="T20" fmla="*/ 37 w 66"/>
                  <a:gd name="T21" fmla="*/ 74 h 94"/>
                  <a:gd name="T22" fmla="*/ 32 w 66"/>
                  <a:gd name="T2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" h="94">
                    <a:moveTo>
                      <a:pt x="32" y="94"/>
                    </a:moveTo>
                    <a:lnTo>
                      <a:pt x="12" y="63"/>
                    </a:lnTo>
                    <a:lnTo>
                      <a:pt x="0" y="51"/>
                    </a:lnTo>
                    <a:lnTo>
                      <a:pt x="6" y="32"/>
                    </a:lnTo>
                    <a:lnTo>
                      <a:pt x="23" y="23"/>
                    </a:lnTo>
                    <a:lnTo>
                      <a:pt x="34" y="0"/>
                    </a:lnTo>
                    <a:lnTo>
                      <a:pt x="49" y="7"/>
                    </a:lnTo>
                    <a:lnTo>
                      <a:pt x="52" y="32"/>
                    </a:lnTo>
                    <a:lnTo>
                      <a:pt x="66" y="63"/>
                    </a:lnTo>
                    <a:lnTo>
                      <a:pt x="49" y="63"/>
                    </a:lnTo>
                    <a:lnTo>
                      <a:pt x="37" y="74"/>
                    </a:lnTo>
                    <a:lnTo>
                      <a:pt x="32" y="9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0" name="Freeform 82"/>
              <p:cNvSpPr>
                <a:spLocks/>
              </p:cNvSpPr>
              <p:nvPr/>
            </p:nvSpPr>
            <p:spPr bwMode="auto">
              <a:xfrm>
                <a:off x="3634" y="2775"/>
                <a:ext cx="48" cy="58"/>
              </a:xfrm>
              <a:custGeom>
                <a:avLst/>
                <a:gdLst>
                  <a:gd name="T0" fmla="*/ 25 w 48"/>
                  <a:gd name="T1" fmla="*/ 58 h 58"/>
                  <a:gd name="T2" fmla="*/ 13 w 48"/>
                  <a:gd name="T3" fmla="*/ 47 h 58"/>
                  <a:gd name="T4" fmla="*/ 17 w 48"/>
                  <a:gd name="T5" fmla="*/ 21 h 58"/>
                  <a:gd name="T6" fmla="*/ 0 w 48"/>
                  <a:gd name="T7" fmla="*/ 19 h 58"/>
                  <a:gd name="T8" fmla="*/ 2 w 48"/>
                  <a:gd name="T9" fmla="*/ 0 h 58"/>
                  <a:gd name="T10" fmla="*/ 42 w 48"/>
                  <a:gd name="T11" fmla="*/ 21 h 58"/>
                  <a:gd name="T12" fmla="*/ 48 w 48"/>
                  <a:gd name="T13" fmla="*/ 49 h 58"/>
                  <a:gd name="T14" fmla="*/ 34 w 48"/>
                  <a:gd name="T15" fmla="*/ 42 h 58"/>
                  <a:gd name="T16" fmla="*/ 33 w 48"/>
                  <a:gd name="T17" fmla="*/ 57 h 58"/>
                  <a:gd name="T18" fmla="*/ 25 w 48"/>
                  <a:gd name="T1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58">
                    <a:moveTo>
                      <a:pt x="25" y="58"/>
                    </a:moveTo>
                    <a:lnTo>
                      <a:pt x="13" y="47"/>
                    </a:lnTo>
                    <a:lnTo>
                      <a:pt x="17" y="21"/>
                    </a:lnTo>
                    <a:lnTo>
                      <a:pt x="0" y="19"/>
                    </a:lnTo>
                    <a:lnTo>
                      <a:pt x="2" y="0"/>
                    </a:lnTo>
                    <a:lnTo>
                      <a:pt x="42" y="21"/>
                    </a:lnTo>
                    <a:lnTo>
                      <a:pt x="48" y="49"/>
                    </a:lnTo>
                    <a:lnTo>
                      <a:pt x="34" y="42"/>
                    </a:lnTo>
                    <a:lnTo>
                      <a:pt x="33" y="57"/>
                    </a:lnTo>
                    <a:lnTo>
                      <a:pt x="25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1" name="Freeform 83"/>
              <p:cNvSpPr>
                <a:spLocks/>
              </p:cNvSpPr>
              <p:nvPr/>
            </p:nvSpPr>
            <p:spPr bwMode="auto">
              <a:xfrm>
                <a:off x="3925" y="3292"/>
                <a:ext cx="66" cy="48"/>
              </a:xfrm>
              <a:custGeom>
                <a:avLst/>
                <a:gdLst>
                  <a:gd name="T0" fmla="*/ 41 w 66"/>
                  <a:gd name="T1" fmla="*/ 48 h 48"/>
                  <a:gd name="T2" fmla="*/ 25 w 66"/>
                  <a:gd name="T3" fmla="*/ 45 h 48"/>
                  <a:gd name="T4" fmla="*/ 0 w 66"/>
                  <a:gd name="T5" fmla="*/ 1 h 48"/>
                  <a:gd name="T6" fmla="*/ 10 w 66"/>
                  <a:gd name="T7" fmla="*/ 0 h 48"/>
                  <a:gd name="T8" fmla="*/ 35 w 66"/>
                  <a:gd name="T9" fmla="*/ 8 h 48"/>
                  <a:gd name="T10" fmla="*/ 42 w 66"/>
                  <a:gd name="T11" fmla="*/ 23 h 48"/>
                  <a:gd name="T12" fmla="*/ 51 w 66"/>
                  <a:gd name="T13" fmla="*/ 11 h 48"/>
                  <a:gd name="T14" fmla="*/ 58 w 66"/>
                  <a:gd name="T15" fmla="*/ 15 h 48"/>
                  <a:gd name="T16" fmla="*/ 60 w 66"/>
                  <a:gd name="T17" fmla="*/ 28 h 48"/>
                  <a:gd name="T18" fmla="*/ 66 w 66"/>
                  <a:gd name="T19" fmla="*/ 41 h 48"/>
                  <a:gd name="T20" fmla="*/ 41 w 66"/>
                  <a:gd name="T21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" h="48">
                    <a:moveTo>
                      <a:pt x="41" y="48"/>
                    </a:moveTo>
                    <a:lnTo>
                      <a:pt x="25" y="45"/>
                    </a:lnTo>
                    <a:lnTo>
                      <a:pt x="0" y="1"/>
                    </a:lnTo>
                    <a:lnTo>
                      <a:pt x="10" y="0"/>
                    </a:lnTo>
                    <a:lnTo>
                      <a:pt x="35" y="8"/>
                    </a:lnTo>
                    <a:lnTo>
                      <a:pt x="42" y="23"/>
                    </a:lnTo>
                    <a:lnTo>
                      <a:pt x="51" y="11"/>
                    </a:lnTo>
                    <a:lnTo>
                      <a:pt x="58" y="15"/>
                    </a:lnTo>
                    <a:lnTo>
                      <a:pt x="60" y="28"/>
                    </a:lnTo>
                    <a:lnTo>
                      <a:pt x="66" y="41"/>
                    </a:lnTo>
                    <a:lnTo>
                      <a:pt x="41" y="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2" name="Freeform 84"/>
              <p:cNvSpPr>
                <a:spLocks/>
              </p:cNvSpPr>
              <p:nvPr/>
            </p:nvSpPr>
            <p:spPr bwMode="auto">
              <a:xfrm>
                <a:off x="4001" y="2627"/>
                <a:ext cx="121" cy="92"/>
              </a:xfrm>
              <a:custGeom>
                <a:avLst/>
                <a:gdLst>
                  <a:gd name="T0" fmla="*/ 18 w 121"/>
                  <a:gd name="T1" fmla="*/ 92 h 92"/>
                  <a:gd name="T2" fmla="*/ 0 w 121"/>
                  <a:gd name="T3" fmla="*/ 50 h 92"/>
                  <a:gd name="T4" fmla="*/ 13 w 121"/>
                  <a:gd name="T5" fmla="*/ 47 h 92"/>
                  <a:gd name="T6" fmla="*/ 11 w 121"/>
                  <a:gd name="T7" fmla="*/ 36 h 92"/>
                  <a:gd name="T8" fmla="*/ 1 w 121"/>
                  <a:gd name="T9" fmla="*/ 34 h 92"/>
                  <a:gd name="T10" fmla="*/ 1 w 121"/>
                  <a:gd name="T11" fmla="*/ 20 h 92"/>
                  <a:gd name="T12" fmla="*/ 14 w 121"/>
                  <a:gd name="T13" fmla="*/ 22 h 92"/>
                  <a:gd name="T14" fmla="*/ 22 w 121"/>
                  <a:gd name="T15" fmla="*/ 27 h 92"/>
                  <a:gd name="T16" fmla="*/ 35 w 121"/>
                  <a:gd name="T17" fmla="*/ 12 h 92"/>
                  <a:gd name="T18" fmla="*/ 47 w 121"/>
                  <a:gd name="T19" fmla="*/ 17 h 92"/>
                  <a:gd name="T20" fmla="*/ 69 w 121"/>
                  <a:gd name="T21" fmla="*/ 0 h 92"/>
                  <a:gd name="T22" fmla="*/ 88 w 121"/>
                  <a:gd name="T23" fmla="*/ 0 h 92"/>
                  <a:gd name="T24" fmla="*/ 91 w 121"/>
                  <a:gd name="T25" fmla="*/ 11 h 92"/>
                  <a:gd name="T26" fmla="*/ 93 w 121"/>
                  <a:gd name="T27" fmla="*/ 29 h 92"/>
                  <a:gd name="T28" fmla="*/ 108 w 121"/>
                  <a:gd name="T29" fmla="*/ 34 h 92"/>
                  <a:gd name="T30" fmla="*/ 106 w 121"/>
                  <a:gd name="T31" fmla="*/ 49 h 92"/>
                  <a:gd name="T32" fmla="*/ 121 w 121"/>
                  <a:gd name="T33" fmla="*/ 65 h 92"/>
                  <a:gd name="T34" fmla="*/ 104 w 121"/>
                  <a:gd name="T35" fmla="*/ 70 h 92"/>
                  <a:gd name="T36" fmla="*/ 88 w 121"/>
                  <a:gd name="T37" fmla="*/ 51 h 92"/>
                  <a:gd name="T38" fmla="*/ 74 w 121"/>
                  <a:gd name="T39" fmla="*/ 63 h 92"/>
                  <a:gd name="T40" fmla="*/ 76 w 121"/>
                  <a:gd name="T41" fmla="*/ 73 h 92"/>
                  <a:gd name="T42" fmla="*/ 69 w 121"/>
                  <a:gd name="T43" fmla="*/ 85 h 92"/>
                  <a:gd name="T44" fmla="*/ 60 w 121"/>
                  <a:gd name="T45" fmla="*/ 71 h 92"/>
                  <a:gd name="T46" fmla="*/ 18 w 121"/>
                  <a:gd name="T47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1" h="92">
                    <a:moveTo>
                      <a:pt x="18" y="92"/>
                    </a:moveTo>
                    <a:lnTo>
                      <a:pt x="0" y="50"/>
                    </a:lnTo>
                    <a:lnTo>
                      <a:pt x="13" y="47"/>
                    </a:lnTo>
                    <a:lnTo>
                      <a:pt x="11" y="36"/>
                    </a:lnTo>
                    <a:lnTo>
                      <a:pt x="1" y="34"/>
                    </a:lnTo>
                    <a:lnTo>
                      <a:pt x="1" y="20"/>
                    </a:lnTo>
                    <a:lnTo>
                      <a:pt x="14" y="22"/>
                    </a:lnTo>
                    <a:lnTo>
                      <a:pt x="22" y="27"/>
                    </a:lnTo>
                    <a:lnTo>
                      <a:pt x="35" y="12"/>
                    </a:lnTo>
                    <a:lnTo>
                      <a:pt x="47" y="17"/>
                    </a:lnTo>
                    <a:lnTo>
                      <a:pt x="69" y="0"/>
                    </a:lnTo>
                    <a:lnTo>
                      <a:pt x="88" y="0"/>
                    </a:lnTo>
                    <a:lnTo>
                      <a:pt x="91" y="11"/>
                    </a:lnTo>
                    <a:lnTo>
                      <a:pt x="93" y="29"/>
                    </a:lnTo>
                    <a:lnTo>
                      <a:pt x="108" y="34"/>
                    </a:lnTo>
                    <a:lnTo>
                      <a:pt x="106" y="49"/>
                    </a:lnTo>
                    <a:lnTo>
                      <a:pt x="121" y="65"/>
                    </a:lnTo>
                    <a:lnTo>
                      <a:pt x="104" y="70"/>
                    </a:lnTo>
                    <a:lnTo>
                      <a:pt x="88" y="51"/>
                    </a:lnTo>
                    <a:lnTo>
                      <a:pt x="74" y="63"/>
                    </a:lnTo>
                    <a:lnTo>
                      <a:pt x="76" y="73"/>
                    </a:lnTo>
                    <a:lnTo>
                      <a:pt x="69" y="85"/>
                    </a:lnTo>
                    <a:lnTo>
                      <a:pt x="60" y="71"/>
                    </a:lnTo>
                    <a:lnTo>
                      <a:pt x="18" y="9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3" name="Freeform 85"/>
              <p:cNvSpPr>
                <a:spLocks/>
              </p:cNvSpPr>
              <p:nvPr/>
            </p:nvSpPr>
            <p:spPr bwMode="auto">
              <a:xfrm>
                <a:off x="3736" y="2816"/>
                <a:ext cx="64" cy="87"/>
              </a:xfrm>
              <a:custGeom>
                <a:avLst/>
                <a:gdLst>
                  <a:gd name="T0" fmla="*/ 17 w 64"/>
                  <a:gd name="T1" fmla="*/ 87 h 87"/>
                  <a:gd name="T2" fmla="*/ 5 w 64"/>
                  <a:gd name="T3" fmla="*/ 82 h 87"/>
                  <a:gd name="T4" fmla="*/ 8 w 64"/>
                  <a:gd name="T5" fmla="*/ 77 h 87"/>
                  <a:gd name="T6" fmla="*/ 4 w 64"/>
                  <a:gd name="T7" fmla="*/ 68 h 87"/>
                  <a:gd name="T8" fmla="*/ 9 w 64"/>
                  <a:gd name="T9" fmla="*/ 56 h 87"/>
                  <a:gd name="T10" fmla="*/ 0 w 64"/>
                  <a:gd name="T11" fmla="*/ 46 h 87"/>
                  <a:gd name="T12" fmla="*/ 11 w 64"/>
                  <a:gd name="T13" fmla="*/ 31 h 87"/>
                  <a:gd name="T14" fmla="*/ 21 w 64"/>
                  <a:gd name="T15" fmla="*/ 28 h 87"/>
                  <a:gd name="T16" fmla="*/ 32 w 64"/>
                  <a:gd name="T17" fmla="*/ 0 h 87"/>
                  <a:gd name="T18" fmla="*/ 36 w 64"/>
                  <a:gd name="T19" fmla="*/ 4 h 87"/>
                  <a:gd name="T20" fmla="*/ 61 w 64"/>
                  <a:gd name="T21" fmla="*/ 14 h 87"/>
                  <a:gd name="T22" fmla="*/ 64 w 64"/>
                  <a:gd name="T23" fmla="*/ 42 h 87"/>
                  <a:gd name="T24" fmla="*/ 52 w 64"/>
                  <a:gd name="T25" fmla="*/ 46 h 87"/>
                  <a:gd name="T26" fmla="*/ 52 w 64"/>
                  <a:gd name="T27" fmla="*/ 72 h 87"/>
                  <a:gd name="T28" fmla="*/ 17 w 64"/>
                  <a:gd name="T29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4" h="87">
                    <a:moveTo>
                      <a:pt x="17" y="87"/>
                    </a:moveTo>
                    <a:lnTo>
                      <a:pt x="5" y="82"/>
                    </a:lnTo>
                    <a:lnTo>
                      <a:pt x="8" y="77"/>
                    </a:lnTo>
                    <a:lnTo>
                      <a:pt x="4" y="68"/>
                    </a:lnTo>
                    <a:lnTo>
                      <a:pt x="9" y="56"/>
                    </a:lnTo>
                    <a:lnTo>
                      <a:pt x="0" y="46"/>
                    </a:lnTo>
                    <a:lnTo>
                      <a:pt x="11" y="31"/>
                    </a:lnTo>
                    <a:lnTo>
                      <a:pt x="21" y="28"/>
                    </a:lnTo>
                    <a:lnTo>
                      <a:pt x="32" y="0"/>
                    </a:lnTo>
                    <a:lnTo>
                      <a:pt x="36" y="4"/>
                    </a:lnTo>
                    <a:lnTo>
                      <a:pt x="61" y="14"/>
                    </a:lnTo>
                    <a:lnTo>
                      <a:pt x="64" y="42"/>
                    </a:lnTo>
                    <a:lnTo>
                      <a:pt x="52" y="46"/>
                    </a:lnTo>
                    <a:lnTo>
                      <a:pt x="52" y="72"/>
                    </a:lnTo>
                    <a:lnTo>
                      <a:pt x="17" y="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4" name="Freeform 86"/>
              <p:cNvSpPr>
                <a:spLocks/>
              </p:cNvSpPr>
              <p:nvPr/>
            </p:nvSpPr>
            <p:spPr bwMode="auto">
              <a:xfrm>
                <a:off x="3584" y="2771"/>
                <a:ext cx="24" cy="19"/>
              </a:xfrm>
              <a:custGeom>
                <a:avLst/>
                <a:gdLst>
                  <a:gd name="T0" fmla="*/ 14 w 24"/>
                  <a:gd name="T1" fmla="*/ 19 h 19"/>
                  <a:gd name="T2" fmla="*/ 11 w 24"/>
                  <a:gd name="T3" fmla="*/ 18 h 19"/>
                  <a:gd name="T4" fmla="*/ 5 w 24"/>
                  <a:gd name="T5" fmla="*/ 16 h 19"/>
                  <a:gd name="T6" fmla="*/ 1 w 24"/>
                  <a:gd name="T7" fmla="*/ 13 h 19"/>
                  <a:gd name="T8" fmla="*/ 0 w 24"/>
                  <a:gd name="T9" fmla="*/ 12 h 19"/>
                  <a:gd name="T10" fmla="*/ 13 w 24"/>
                  <a:gd name="T11" fmla="*/ 0 h 19"/>
                  <a:gd name="T12" fmla="*/ 24 w 24"/>
                  <a:gd name="T13" fmla="*/ 10 h 19"/>
                  <a:gd name="T14" fmla="*/ 15 w 24"/>
                  <a:gd name="T15" fmla="*/ 19 h 19"/>
                  <a:gd name="T16" fmla="*/ 14 w 24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19">
                    <a:moveTo>
                      <a:pt x="14" y="19"/>
                    </a:moveTo>
                    <a:lnTo>
                      <a:pt x="11" y="18"/>
                    </a:lnTo>
                    <a:lnTo>
                      <a:pt x="5" y="16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13" y="0"/>
                    </a:lnTo>
                    <a:lnTo>
                      <a:pt x="24" y="10"/>
                    </a:lnTo>
                    <a:lnTo>
                      <a:pt x="15" y="19"/>
                    </a:lnTo>
                    <a:lnTo>
                      <a:pt x="14" y="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5" name="Freeform 87"/>
              <p:cNvSpPr>
                <a:spLocks/>
              </p:cNvSpPr>
              <p:nvPr/>
            </p:nvSpPr>
            <p:spPr bwMode="auto">
              <a:xfrm>
                <a:off x="3676" y="2747"/>
                <a:ext cx="100" cy="125"/>
              </a:xfrm>
              <a:custGeom>
                <a:avLst/>
                <a:gdLst>
                  <a:gd name="T0" fmla="*/ 52 w 100"/>
                  <a:gd name="T1" fmla="*/ 125 h 125"/>
                  <a:gd name="T2" fmla="*/ 36 w 100"/>
                  <a:gd name="T3" fmla="*/ 124 h 125"/>
                  <a:gd name="T4" fmla="*/ 35 w 100"/>
                  <a:gd name="T5" fmla="*/ 110 h 125"/>
                  <a:gd name="T6" fmla="*/ 6 w 100"/>
                  <a:gd name="T7" fmla="*/ 77 h 125"/>
                  <a:gd name="T8" fmla="*/ 0 w 100"/>
                  <a:gd name="T9" fmla="*/ 49 h 125"/>
                  <a:gd name="T10" fmla="*/ 25 w 100"/>
                  <a:gd name="T11" fmla="*/ 0 h 125"/>
                  <a:gd name="T12" fmla="*/ 57 w 100"/>
                  <a:gd name="T13" fmla="*/ 6 h 125"/>
                  <a:gd name="T14" fmla="*/ 66 w 100"/>
                  <a:gd name="T15" fmla="*/ 17 h 125"/>
                  <a:gd name="T16" fmla="*/ 93 w 100"/>
                  <a:gd name="T17" fmla="*/ 26 h 125"/>
                  <a:gd name="T18" fmla="*/ 100 w 100"/>
                  <a:gd name="T19" fmla="*/ 43 h 125"/>
                  <a:gd name="T20" fmla="*/ 96 w 100"/>
                  <a:gd name="T21" fmla="*/ 73 h 125"/>
                  <a:gd name="T22" fmla="*/ 92 w 100"/>
                  <a:gd name="T23" fmla="*/ 69 h 125"/>
                  <a:gd name="T24" fmla="*/ 81 w 100"/>
                  <a:gd name="T25" fmla="*/ 97 h 125"/>
                  <a:gd name="T26" fmla="*/ 71 w 100"/>
                  <a:gd name="T27" fmla="*/ 100 h 125"/>
                  <a:gd name="T28" fmla="*/ 60 w 100"/>
                  <a:gd name="T29" fmla="*/ 115 h 125"/>
                  <a:gd name="T30" fmla="*/ 52 w 100"/>
                  <a:gd name="T31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0" h="125">
                    <a:moveTo>
                      <a:pt x="52" y="125"/>
                    </a:moveTo>
                    <a:lnTo>
                      <a:pt x="36" y="124"/>
                    </a:lnTo>
                    <a:lnTo>
                      <a:pt x="35" y="110"/>
                    </a:lnTo>
                    <a:lnTo>
                      <a:pt x="6" y="77"/>
                    </a:lnTo>
                    <a:lnTo>
                      <a:pt x="0" y="49"/>
                    </a:lnTo>
                    <a:lnTo>
                      <a:pt x="25" y="0"/>
                    </a:lnTo>
                    <a:lnTo>
                      <a:pt x="57" y="6"/>
                    </a:lnTo>
                    <a:lnTo>
                      <a:pt x="66" y="17"/>
                    </a:lnTo>
                    <a:lnTo>
                      <a:pt x="93" y="26"/>
                    </a:lnTo>
                    <a:lnTo>
                      <a:pt x="100" y="43"/>
                    </a:lnTo>
                    <a:lnTo>
                      <a:pt x="96" y="73"/>
                    </a:lnTo>
                    <a:lnTo>
                      <a:pt x="92" y="69"/>
                    </a:lnTo>
                    <a:lnTo>
                      <a:pt x="81" y="97"/>
                    </a:lnTo>
                    <a:lnTo>
                      <a:pt x="71" y="100"/>
                    </a:lnTo>
                    <a:lnTo>
                      <a:pt x="60" y="115"/>
                    </a:lnTo>
                    <a:lnTo>
                      <a:pt x="52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6" name="Freeform 88"/>
              <p:cNvSpPr>
                <a:spLocks/>
              </p:cNvSpPr>
              <p:nvPr/>
            </p:nvSpPr>
            <p:spPr bwMode="auto">
              <a:xfrm>
                <a:off x="3783" y="2519"/>
                <a:ext cx="109" cy="105"/>
              </a:xfrm>
              <a:custGeom>
                <a:avLst/>
                <a:gdLst>
                  <a:gd name="T0" fmla="*/ 94 w 109"/>
                  <a:gd name="T1" fmla="*/ 105 h 105"/>
                  <a:gd name="T2" fmla="*/ 56 w 109"/>
                  <a:gd name="T3" fmla="*/ 101 h 105"/>
                  <a:gd name="T4" fmla="*/ 38 w 109"/>
                  <a:gd name="T5" fmla="*/ 88 h 105"/>
                  <a:gd name="T6" fmla="*/ 22 w 109"/>
                  <a:gd name="T7" fmla="*/ 97 h 105"/>
                  <a:gd name="T8" fmla="*/ 10 w 109"/>
                  <a:gd name="T9" fmla="*/ 83 h 105"/>
                  <a:gd name="T10" fmla="*/ 5 w 109"/>
                  <a:gd name="T11" fmla="*/ 78 h 105"/>
                  <a:gd name="T12" fmla="*/ 8 w 109"/>
                  <a:gd name="T13" fmla="*/ 64 h 105"/>
                  <a:gd name="T14" fmla="*/ 3 w 109"/>
                  <a:gd name="T15" fmla="*/ 57 h 105"/>
                  <a:gd name="T16" fmla="*/ 3 w 109"/>
                  <a:gd name="T17" fmla="*/ 47 h 105"/>
                  <a:gd name="T18" fmla="*/ 0 w 109"/>
                  <a:gd name="T19" fmla="*/ 35 h 105"/>
                  <a:gd name="T20" fmla="*/ 6 w 109"/>
                  <a:gd name="T21" fmla="*/ 28 h 105"/>
                  <a:gd name="T22" fmla="*/ 22 w 109"/>
                  <a:gd name="T23" fmla="*/ 7 h 105"/>
                  <a:gd name="T24" fmla="*/ 48 w 109"/>
                  <a:gd name="T25" fmla="*/ 18 h 105"/>
                  <a:gd name="T26" fmla="*/ 52 w 109"/>
                  <a:gd name="T27" fmla="*/ 5 h 105"/>
                  <a:gd name="T28" fmla="*/ 68 w 109"/>
                  <a:gd name="T29" fmla="*/ 11 h 105"/>
                  <a:gd name="T30" fmla="*/ 82 w 109"/>
                  <a:gd name="T31" fmla="*/ 0 h 105"/>
                  <a:gd name="T32" fmla="*/ 83 w 109"/>
                  <a:gd name="T33" fmla="*/ 15 h 105"/>
                  <a:gd name="T34" fmla="*/ 109 w 109"/>
                  <a:gd name="T35" fmla="*/ 34 h 105"/>
                  <a:gd name="T36" fmla="*/ 100 w 109"/>
                  <a:gd name="T37" fmla="*/ 48 h 105"/>
                  <a:gd name="T38" fmla="*/ 92 w 109"/>
                  <a:gd name="T39" fmla="*/ 56 h 105"/>
                  <a:gd name="T40" fmla="*/ 103 w 109"/>
                  <a:gd name="T41" fmla="*/ 66 h 105"/>
                  <a:gd name="T42" fmla="*/ 107 w 109"/>
                  <a:gd name="T43" fmla="*/ 95 h 105"/>
                  <a:gd name="T44" fmla="*/ 94 w 109"/>
                  <a:gd name="T4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9" h="105">
                    <a:moveTo>
                      <a:pt x="94" y="105"/>
                    </a:moveTo>
                    <a:lnTo>
                      <a:pt x="56" y="101"/>
                    </a:lnTo>
                    <a:lnTo>
                      <a:pt x="38" y="88"/>
                    </a:lnTo>
                    <a:lnTo>
                      <a:pt x="22" y="97"/>
                    </a:lnTo>
                    <a:lnTo>
                      <a:pt x="10" y="83"/>
                    </a:lnTo>
                    <a:lnTo>
                      <a:pt x="5" y="78"/>
                    </a:lnTo>
                    <a:lnTo>
                      <a:pt x="8" y="64"/>
                    </a:lnTo>
                    <a:lnTo>
                      <a:pt x="3" y="57"/>
                    </a:lnTo>
                    <a:lnTo>
                      <a:pt x="3" y="47"/>
                    </a:lnTo>
                    <a:lnTo>
                      <a:pt x="0" y="35"/>
                    </a:lnTo>
                    <a:lnTo>
                      <a:pt x="6" y="28"/>
                    </a:lnTo>
                    <a:lnTo>
                      <a:pt x="22" y="7"/>
                    </a:lnTo>
                    <a:lnTo>
                      <a:pt x="48" y="18"/>
                    </a:lnTo>
                    <a:lnTo>
                      <a:pt x="52" y="5"/>
                    </a:lnTo>
                    <a:lnTo>
                      <a:pt x="68" y="11"/>
                    </a:lnTo>
                    <a:lnTo>
                      <a:pt x="82" y="0"/>
                    </a:lnTo>
                    <a:lnTo>
                      <a:pt x="83" y="15"/>
                    </a:lnTo>
                    <a:lnTo>
                      <a:pt x="109" y="34"/>
                    </a:lnTo>
                    <a:lnTo>
                      <a:pt x="100" y="48"/>
                    </a:lnTo>
                    <a:lnTo>
                      <a:pt x="92" y="56"/>
                    </a:lnTo>
                    <a:lnTo>
                      <a:pt x="103" y="66"/>
                    </a:lnTo>
                    <a:lnTo>
                      <a:pt x="107" y="95"/>
                    </a:lnTo>
                    <a:lnTo>
                      <a:pt x="94" y="105"/>
                    </a:lnTo>
                    <a:close/>
                  </a:path>
                </a:pathLst>
              </a:custGeom>
              <a:solidFill>
                <a:srgbClr val="2CC6DD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7" name="Freeform 89"/>
              <p:cNvSpPr>
                <a:spLocks/>
              </p:cNvSpPr>
              <p:nvPr/>
            </p:nvSpPr>
            <p:spPr bwMode="auto">
              <a:xfrm>
                <a:off x="4015" y="3407"/>
                <a:ext cx="18" cy="16"/>
              </a:xfrm>
              <a:custGeom>
                <a:avLst/>
                <a:gdLst>
                  <a:gd name="T0" fmla="*/ 12 w 18"/>
                  <a:gd name="T1" fmla="*/ 16 h 16"/>
                  <a:gd name="T2" fmla="*/ 4 w 18"/>
                  <a:gd name="T3" fmla="*/ 15 h 16"/>
                  <a:gd name="T4" fmla="*/ 1 w 18"/>
                  <a:gd name="T5" fmla="*/ 9 h 16"/>
                  <a:gd name="T6" fmla="*/ 0 w 18"/>
                  <a:gd name="T7" fmla="*/ 3 h 16"/>
                  <a:gd name="T8" fmla="*/ 9 w 18"/>
                  <a:gd name="T9" fmla="*/ 0 h 16"/>
                  <a:gd name="T10" fmla="*/ 18 w 18"/>
                  <a:gd name="T11" fmla="*/ 7 h 16"/>
                  <a:gd name="T12" fmla="*/ 12 w 18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6">
                    <a:moveTo>
                      <a:pt x="12" y="16"/>
                    </a:moveTo>
                    <a:lnTo>
                      <a:pt x="4" y="15"/>
                    </a:lnTo>
                    <a:lnTo>
                      <a:pt x="1" y="9"/>
                    </a:lnTo>
                    <a:lnTo>
                      <a:pt x="0" y="3"/>
                    </a:lnTo>
                    <a:lnTo>
                      <a:pt x="9" y="0"/>
                    </a:lnTo>
                    <a:lnTo>
                      <a:pt x="18" y="7"/>
                    </a:lnTo>
                    <a:lnTo>
                      <a:pt x="12" y="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8" name="Freeform 90"/>
              <p:cNvSpPr>
                <a:spLocks/>
              </p:cNvSpPr>
              <p:nvPr/>
            </p:nvSpPr>
            <p:spPr bwMode="auto">
              <a:xfrm>
                <a:off x="3895" y="2446"/>
                <a:ext cx="83" cy="52"/>
              </a:xfrm>
              <a:custGeom>
                <a:avLst/>
                <a:gdLst>
                  <a:gd name="T0" fmla="*/ 28 w 83"/>
                  <a:gd name="T1" fmla="*/ 52 h 52"/>
                  <a:gd name="T2" fmla="*/ 20 w 83"/>
                  <a:gd name="T3" fmla="*/ 28 h 52"/>
                  <a:gd name="T4" fmla="*/ 8 w 83"/>
                  <a:gd name="T5" fmla="*/ 23 h 52"/>
                  <a:gd name="T6" fmla="*/ 0 w 83"/>
                  <a:gd name="T7" fmla="*/ 14 h 52"/>
                  <a:gd name="T8" fmla="*/ 6 w 83"/>
                  <a:gd name="T9" fmla="*/ 1 h 52"/>
                  <a:gd name="T10" fmla="*/ 21 w 83"/>
                  <a:gd name="T11" fmla="*/ 6 h 52"/>
                  <a:gd name="T12" fmla="*/ 41 w 83"/>
                  <a:gd name="T13" fmla="*/ 0 h 52"/>
                  <a:gd name="T14" fmla="*/ 83 w 83"/>
                  <a:gd name="T15" fmla="*/ 29 h 52"/>
                  <a:gd name="T16" fmla="*/ 76 w 83"/>
                  <a:gd name="T17" fmla="*/ 44 h 52"/>
                  <a:gd name="T18" fmla="*/ 64 w 83"/>
                  <a:gd name="T19" fmla="*/ 51 h 52"/>
                  <a:gd name="T20" fmla="*/ 53 w 83"/>
                  <a:gd name="T21" fmla="*/ 41 h 52"/>
                  <a:gd name="T22" fmla="*/ 28 w 83"/>
                  <a:gd name="T2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" h="52">
                    <a:moveTo>
                      <a:pt x="28" y="52"/>
                    </a:moveTo>
                    <a:lnTo>
                      <a:pt x="20" y="28"/>
                    </a:lnTo>
                    <a:lnTo>
                      <a:pt x="8" y="23"/>
                    </a:lnTo>
                    <a:lnTo>
                      <a:pt x="0" y="14"/>
                    </a:lnTo>
                    <a:lnTo>
                      <a:pt x="6" y="1"/>
                    </a:lnTo>
                    <a:lnTo>
                      <a:pt x="21" y="6"/>
                    </a:lnTo>
                    <a:lnTo>
                      <a:pt x="41" y="0"/>
                    </a:lnTo>
                    <a:lnTo>
                      <a:pt x="83" y="29"/>
                    </a:lnTo>
                    <a:lnTo>
                      <a:pt x="76" y="44"/>
                    </a:lnTo>
                    <a:lnTo>
                      <a:pt x="64" y="51"/>
                    </a:lnTo>
                    <a:lnTo>
                      <a:pt x="53" y="41"/>
                    </a:lnTo>
                    <a:lnTo>
                      <a:pt x="28" y="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9" name="Freeform 91"/>
              <p:cNvSpPr>
                <a:spLocks/>
              </p:cNvSpPr>
              <p:nvPr/>
            </p:nvSpPr>
            <p:spPr bwMode="auto">
              <a:xfrm>
                <a:off x="4223" y="2521"/>
                <a:ext cx="68" cy="123"/>
              </a:xfrm>
              <a:custGeom>
                <a:avLst/>
                <a:gdLst>
                  <a:gd name="T0" fmla="*/ 58 w 68"/>
                  <a:gd name="T1" fmla="*/ 123 h 123"/>
                  <a:gd name="T2" fmla="*/ 32 w 68"/>
                  <a:gd name="T3" fmla="*/ 113 h 123"/>
                  <a:gd name="T4" fmla="*/ 18 w 68"/>
                  <a:gd name="T5" fmla="*/ 97 h 123"/>
                  <a:gd name="T6" fmla="*/ 10 w 68"/>
                  <a:gd name="T7" fmla="*/ 81 h 123"/>
                  <a:gd name="T8" fmla="*/ 8 w 68"/>
                  <a:gd name="T9" fmla="*/ 46 h 123"/>
                  <a:gd name="T10" fmla="*/ 7 w 68"/>
                  <a:gd name="T11" fmla="*/ 30 h 123"/>
                  <a:gd name="T12" fmla="*/ 0 w 68"/>
                  <a:gd name="T13" fmla="*/ 23 h 123"/>
                  <a:gd name="T14" fmla="*/ 13 w 68"/>
                  <a:gd name="T15" fmla="*/ 0 h 123"/>
                  <a:gd name="T16" fmla="*/ 43 w 68"/>
                  <a:gd name="T17" fmla="*/ 50 h 123"/>
                  <a:gd name="T18" fmla="*/ 52 w 68"/>
                  <a:gd name="T19" fmla="*/ 92 h 123"/>
                  <a:gd name="T20" fmla="*/ 66 w 68"/>
                  <a:gd name="T21" fmla="*/ 111 h 123"/>
                  <a:gd name="T22" fmla="*/ 68 w 68"/>
                  <a:gd name="T23" fmla="*/ 117 h 123"/>
                  <a:gd name="T24" fmla="*/ 58 w 68"/>
                  <a:gd name="T25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123">
                    <a:moveTo>
                      <a:pt x="58" y="123"/>
                    </a:moveTo>
                    <a:lnTo>
                      <a:pt x="32" y="113"/>
                    </a:lnTo>
                    <a:lnTo>
                      <a:pt x="18" y="97"/>
                    </a:lnTo>
                    <a:lnTo>
                      <a:pt x="10" y="81"/>
                    </a:lnTo>
                    <a:lnTo>
                      <a:pt x="8" y="46"/>
                    </a:lnTo>
                    <a:lnTo>
                      <a:pt x="7" y="30"/>
                    </a:lnTo>
                    <a:lnTo>
                      <a:pt x="0" y="23"/>
                    </a:lnTo>
                    <a:lnTo>
                      <a:pt x="13" y="0"/>
                    </a:lnTo>
                    <a:lnTo>
                      <a:pt x="43" y="50"/>
                    </a:lnTo>
                    <a:lnTo>
                      <a:pt x="52" y="92"/>
                    </a:lnTo>
                    <a:lnTo>
                      <a:pt x="66" y="111"/>
                    </a:lnTo>
                    <a:lnTo>
                      <a:pt x="68" y="117"/>
                    </a:lnTo>
                    <a:lnTo>
                      <a:pt x="58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0" name="Freeform 92"/>
              <p:cNvSpPr>
                <a:spLocks/>
              </p:cNvSpPr>
              <p:nvPr/>
            </p:nvSpPr>
            <p:spPr bwMode="auto">
              <a:xfrm>
                <a:off x="4045" y="1861"/>
                <a:ext cx="35" cy="39"/>
              </a:xfrm>
              <a:custGeom>
                <a:avLst/>
                <a:gdLst>
                  <a:gd name="T0" fmla="*/ 25 w 35"/>
                  <a:gd name="T1" fmla="*/ 39 h 39"/>
                  <a:gd name="T2" fmla="*/ 25 w 35"/>
                  <a:gd name="T3" fmla="*/ 37 h 39"/>
                  <a:gd name="T4" fmla="*/ 24 w 35"/>
                  <a:gd name="T5" fmla="*/ 37 h 39"/>
                  <a:gd name="T6" fmla="*/ 21 w 35"/>
                  <a:gd name="T7" fmla="*/ 29 h 39"/>
                  <a:gd name="T8" fmla="*/ 14 w 35"/>
                  <a:gd name="T9" fmla="*/ 34 h 39"/>
                  <a:gd name="T10" fmla="*/ 11 w 35"/>
                  <a:gd name="T11" fmla="*/ 34 h 39"/>
                  <a:gd name="T12" fmla="*/ 8 w 35"/>
                  <a:gd name="T13" fmla="*/ 32 h 39"/>
                  <a:gd name="T14" fmla="*/ 8 w 35"/>
                  <a:gd name="T15" fmla="*/ 29 h 39"/>
                  <a:gd name="T16" fmla="*/ 11 w 35"/>
                  <a:gd name="T17" fmla="*/ 19 h 39"/>
                  <a:gd name="T18" fmla="*/ 10 w 35"/>
                  <a:gd name="T19" fmla="*/ 13 h 39"/>
                  <a:gd name="T20" fmla="*/ 8 w 35"/>
                  <a:gd name="T21" fmla="*/ 10 h 39"/>
                  <a:gd name="T22" fmla="*/ 5 w 35"/>
                  <a:gd name="T23" fmla="*/ 9 h 39"/>
                  <a:gd name="T24" fmla="*/ 0 w 35"/>
                  <a:gd name="T25" fmla="*/ 5 h 39"/>
                  <a:gd name="T26" fmla="*/ 16 w 35"/>
                  <a:gd name="T27" fmla="*/ 0 h 39"/>
                  <a:gd name="T28" fmla="*/ 26 w 35"/>
                  <a:gd name="T29" fmla="*/ 7 h 39"/>
                  <a:gd name="T30" fmla="*/ 35 w 35"/>
                  <a:gd name="T31" fmla="*/ 27 h 39"/>
                  <a:gd name="T32" fmla="*/ 25 w 35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39">
                    <a:moveTo>
                      <a:pt x="25" y="39"/>
                    </a:moveTo>
                    <a:lnTo>
                      <a:pt x="25" y="37"/>
                    </a:lnTo>
                    <a:lnTo>
                      <a:pt x="24" y="37"/>
                    </a:lnTo>
                    <a:lnTo>
                      <a:pt x="21" y="29"/>
                    </a:lnTo>
                    <a:lnTo>
                      <a:pt x="14" y="34"/>
                    </a:lnTo>
                    <a:lnTo>
                      <a:pt x="11" y="34"/>
                    </a:lnTo>
                    <a:lnTo>
                      <a:pt x="8" y="32"/>
                    </a:lnTo>
                    <a:lnTo>
                      <a:pt x="8" y="29"/>
                    </a:lnTo>
                    <a:lnTo>
                      <a:pt x="11" y="19"/>
                    </a:lnTo>
                    <a:lnTo>
                      <a:pt x="10" y="13"/>
                    </a:lnTo>
                    <a:lnTo>
                      <a:pt x="8" y="10"/>
                    </a:lnTo>
                    <a:lnTo>
                      <a:pt x="5" y="9"/>
                    </a:lnTo>
                    <a:lnTo>
                      <a:pt x="0" y="5"/>
                    </a:lnTo>
                    <a:lnTo>
                      <a:pt x="16" y="0"/>
                    </a:lnTo>
                    <a:lnTo>
                      <a:pt x="26" y="7"/>
                    </a:lnTo>
                    <a:lnTo>
                      <a:pt x="35" y="27"/>
                    </a:lnTo>
                    <a:lnTo>
                      <a:pt x="25" y="3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1" name="Freeform 93"/>
              <p:cNvSpPr>
                <a:spLocks/>
              </p:cNvSpPr>
              <p:nvPr/>
            </p:nvSpPr>
            <p:spPr bwMode="auto">
              <a:xfrm>
                <a:off x="4045" y="1794"/>
                <a:ext cx="92" cy="94"/>
              </a:xfrm>
              <a:custGeom>
                <a:avLst/>
                <a:gdLst>
                  <a:gd name="T0" fmla="*/ 35 w 92"/>
                  <a:gd name="T1" fmla="*/ 94 h 94"/>
                  <a:gd name="T2" fmla="*/ 26 w 92"/>
                  <a:gd name="T3" fmla="*/ 74 h 94"/>
                  <a:gd name="T4" fmla="*/ 16 w 92"/>
                  <a:gd name="T5" fmla="*/ 67 h 94"/>
                  <a:gd name="T6" fmla="*/ 0 w 92"/>
                  <a:gd name="T7" fmla="*/ 72 h 94"/>
                  <a:gd name="T8" fmla="*/ 11 w 92"/>
                  <a:gd name="T9" fmla="*/ 47 h 94"/>
                  <a:gd name="T10" fmla="*/ 11 w 92"/>
                  <a:gd name="T11" fmla="*/ 0 h 94"/>
                  <a:gd name="T12" fmla="*/ 34 w 92"/>
                  <a:gd name="T13" fmla="*/ 19 h 94"/>
                  <a:gd name="T14" fmla="*/ 71 w 92"/>
                  <a:gd name="T15" fmla="*/ 18 h 94"/>
                  <a:gd name="T16" fmla="*/ 92 w 92"/>
                  <a:gd name="T17" fmla="*/ 21 h 94"/>
                  <a:gd name="T18" fmla="*/ 85 w 92"/>
                  <a:gd name="T19" fmla="*/ 37 h 94"/>
                  <a:gd name="T20" fmla="*/ 61 w 92"/>
                  <a:gd name="T21" fmla="*/ 59 h 94"/>
                  <a:gd name="T22" fmla="*/ 55 w 92"/>
                  <a:gd name="T23" fmla="*/ 79 h 94"/>
                  <a:gd name="T24" fmla="*/ 45 w 92"/>
                  <a:gd name="T25" fmla="*/ 81 h 94"/>
                  <a:gd name="T26" fmla="*/ 35 w 92"/>
                  <a:gd name="T27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2" h="94">
                    <a:moveTo>
                      <a:pt x="35" y="94"/>
                    </a:moveTo>
                    <a:lnTo>
                      <a:pt x="26" y="74"/>
                    </a:lnTo>
                    <a:lnTo>
                      <a:pt x="16" y="67"/>
                    </a:lnTo>
                    <a:lnTo>
                      <a:pt x="0" y="72"/>
                    </a:lnTo>
                    <a:lnTo>
                      <a:pt x="11" y="47"/>
                    </a:lnTo>
                    <a:lnTo>
                      <a:pt x="11" y="0"/>
                    </a:lnTo>
                    <a:lnTo>
                      <a:pt x="34" y="19"/>
                    </a:lnTo>
                    <a:lnTo>
                      <a:pt x="71" y="18"/>
                    </a:lnTo>
                    <a:lnTo>
                      <a:pt x="92" y="21"/>
                    </a:lnTo>
                    <a:lnTo>
                      <a:pt x="85" y="37"/>
                    </a:lnTo>
                    <a:lnTo>
                      <a:pt x="61" y="59"/>
                    </a:lnTo>
                    <a:lnTo>
                      <a:pt x="55" y="79"/>
                    </a:lnTo>
                    <a:lnTo>
                      <a:pt x="45" y="81"/>
                    </a:lnTo>
                    <a:lnTo>
                      <a:pt x="35" y="9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2" name="Freeform 94"/>
              <p:cNvSpPr>
                <a:spLocks/>
              </p:cNvSpPr>
              <p:nvPr/>
            </p:nvSpPr>
            <p:spPr bwMode="auto">
              <a:xfrm>
                <a:off x="4153" y="2100"/>
                <a:ext cx="36" cy="28"/>
              </a:xfrm>
              <a:custGeom>
                <a:avLst/>
                <a:gdLst>
                  <a:gd name="T0" fmla="*/ 27 w 36"/>
                  <a:gd name="T1" fmla="*/ 28 h 28"/>
                  <a:gd name="T2" fmla="*/ 14 w 36"/>
                  <a:gd name="T3" fmla="*/ 27 h 28"/>
                  <a:gd name="T4" fmla="*/ 2 w 36"/>
                  <a:gd name="T5" fmla="*/ 14 h 28"/>
                  <a:gd name="T6" fmla="*/ 0 w 36"/>
                  <a:gd name="T7" fmla="*/ 6 h 28"/>
                  <a:gd name="T8" fmla="*/ 8 w 36"/>
                  <a:gd name="T9" fmla="*/ 0 h 28"/>
                  <a:gd name="T10" fmla="*/ 22 w 36"/>
                  <a:gd name="T11" fmla="*/ 1 h 28"/>
                  <a:gd name="T12" fmla="*/ 36 w 36"/>
                  <a:gd name="T13" fmla="*/ 12 h 28"/>
                  <a:gd name="T14" fmla="*/ 27 w 36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28">
                    <a:moveTo>
                      <a:pt x="27" y="28"/>
                    </a:moveTo>
                    <a:lnTo>
                      <a:pt x="14" y="27"/>
                    </a:lnTo>
                    <a:lnTo>
                      <a:pt x="2" y="14"/>
                    </a:lnTo>
                    <a:lnTo>
                      <a:pt x="0" y="6"/>
                    </a:lnTo>
                    <a:lnTo>
                      <a:pt x="8" y="0"/>
                    </a:lnTo>
                    <a:lnTo>
                      <a:pt x="22" y="1"/>
                    </a:lnTo>
                    <a:lnTo>
                      <a:pt x="36" y="12"/>
                    </a:lnTo>
                    <a:lnTo>
                      <a:pt x="27" y="2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3" name="Freeform 95"/>
              <p:cNvSpPr>
                <a:spLocks/>
              </p:cNvSpPr>
              <p:nvPr/>
            </p:nvSpPr>
            <p:spPr bwMode="auto">
              <a:xfrm>
                <a:off x="4070" y="3354"/>
                <a:ext cx="17" cy="24"/>
              </a:xfrm>
              <a:custGeom>
                <a:avLst/>
                <a:gdLst>
                  <a:gd name="T0" fmla="*/ 17 w 17"/>
                  <a:gd name="T1" fmla="*/ 24 h 24"/>
                  <a:gd name="T2" fmla="*/ 0 w 17"/>
                  <a:gd name="T3" fmla="*/ 18 h 24"/>
                  <a:gd name="T4" fmla="*/ 0 w 17"/>
                  <a:gd name="T5" fmla="*/ 3 h 24"/>
                  <a:gd name="T6" fmla="*/ 17 w 17"/>
                  <a:gd name="T7" fmla="*/ 0 h 24"/>
                  <a:gd name="T8" fmla="*/ 17 w 17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4">
                    <a:moveTo>
                      <a:pt x="17" y="24"/>
                    </a:moveTo>
                    <a:lnTo>
                      <a:pt x="0" y="18"/>
                    </a:lnTo>
                    <a:lnTo>
                      <a:pt x="0" y="3"/>
                    </a:lnTo>
                    <a:lnTo>
                      <a:pt x="17" y="0"/>
                    </a:lnTo>
                    <a:lnTo>
                      <a:pt x="17" y="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4" name="Freeform 96"/>
              <p:cNvSpPr>
                <a:spLocks/>
              </p:cNvSpPr>
              <p:nvPr/>
            </p:nvSpPr>
            <p:spPr bwMode="auto">
              <a:xfrm>
                <a:off x="3952" y="2770"/>
                <a:ext cx="136" cy="141"/>
              </a:xfrm>
              <a:custGeom>
                <a:avLst/>
                <a:gdLst>
                  <a:gd name="T0" fmla="*/ 90 w 136"/>
                  <a:gd name="T1" fmla="*/ 141 h 141"/>
                  <a:gd name="T2" fmla="*/ 69 w 136"/>
                  <a:gd name="T3" fmla="*/ 96 h 141"/>
                  <a:gd name="T4" fmla="*/ 61 w 136"/>
                  <a:gd name="T5" fmla="*/ 92 h 141"/>
                  <a:gd name="T6" fmla="*/ 51 w 136"/>
                  <a:gd name="T7" fmla="*/ 104 h 141"/>
                  <a:gd name="T8" fmla="*/ 40 w 136"/>
                  <a:gd name="T9" fmla="*/ 99 h 141"/>
                  <a:gd name="T10" fmla="*/ 24 w 136"/>
                  <a:gd name="T11" fmla="*/ 75 h 141"/>
                  <a:gd name="T12" fmla="*/ 7 w 136"/>
                  <a:gd name="T13" fmla="*/ 67 h 141"/>
                  <a:gd name="T14" fmla="*/ 0 w 136"/>
                  <a:gd name="T15" fmla="*/ 43 h 141"/>
                  <a:gd name="T16" fmla="*/ 26 w 136"/>
                  <a:gd name="T17" fmla="*/ 11 h 141"/>
                  <a:gd name="T18" fmla="*/ 36 w 136"/>
                  <a:gd name="T19" fmla="*/ 20 h 141"/>
                  <a:gd name="T20" fmla="*/ 42 w 136"/>
                  <a:gd name="T21" fmla="*/ 9 h 141"/>
                  <a:gd name="T22" fmla="*/ 58 w 136"/>
                  <a:gd name="T23" fmla="*/ 11 h 141"/>
                  <a:gd name="T24" fmla="*/ 69 w 136"/>
                  <a:gd name="T25" fmla="*/ 0 h 141"/>
                  <a:gd name="T26" fmla="*/ 75 w 136"/>
                  <a:gd name="T27" fmla="*/ 20 h 141"/>
                  <a:gd name="T28" fmla="*/ 79 w 136"/>
                  <a:gd name="T29" fmla="*/ 28 h 141"/>
                  <a:gd name="T30" fmla="*/ 91 w 136"/>
                  <a:gd name="T31" fmla="*/ 48 h 141"/>
                  <a:gd name="T32" fmla="*/ 94 w 136"/>
                  <a:gd name="T33" fmla="*/ 56 h 141"/>
                  <a:gd name="T34" fmla="*/ 111 w 136"/>
                  <a:gd name="T35" fmla="*/ 51 h 141"/>
                  <a:gd name="T36" fmla="*/ 115 w 136"/>
                  <a:gd name="T37" fmla="*/ 61 h 141"/>
                  <a:gd name="T38" fmla="*/ 136 w 136"/>
                  <a:gd name="T39" fmla="*/ 56 h 141"/>
                  <a:gd name="T40" fmla="*/ 136 w 136"/>
                  <a:gd name="T41" fmla="*/ 83 h 141"/>
                  <a:gd name="T42" fmla="*/ 123 w 136"/>
                  <a:gd name="T43" fmla="*/ 90 h 141"/>
                  <a:gd name="T44" fmla="*/ 103 w 136"/>
                  <a:gd name="T45" fmla="*/ 117 h 141"/>
                  <a:gd name="T46" fmla="*/ 110 w 136"/>
                  <a:gd name="T47" fmla="*/ 132 h 141"/>
                  <a:gd name="T48" fmla="*/ 90 w 136"/>
                  <a:gd name="T49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6" h="141">
                    <a:moveTo>
                      <a:pt x="90" y="141"/>
                    </a:moveTo>
                    <a:lnTo>
                      <a:pt x="69" y="96"/>
                    </a:lnTo>
                    <a:lnTo>
                      <a:pt x="61" y="92"/>
                    </a:lnTo>
                    <a:lnTo>
                      <a:pt x="51" y="104"/>
                    </a:lnTo>
                    <a:lnTo>
                      <a:pt x="40" y="99"/>
                    </a:lnTo>
                    <a:lnTo>
                      <a:pt x="24" y="75"/>
                    </a:lnTo>
                    <a:lnTo>
                      <a:pt x="7" y="67"/>
                    </a:lnTo>
                    <a:lnTo>
                      <a:pt x="0" y="43"/>
                    </a:lnTo>
                    <a:lnTo>
                      <a:pt x="26" y="11"/>
                    </a:lnTo>
                    <a:lnTo>
                      <a:pt x="36" y="20"/>
                    </a:lnTo>
                    <a:lnTo>
                      <a:pt x="42" y="9"/>
                    </a:lnTo>
                    <a:lnTo>
                      <a:pt x="58" y="11"/>
                    </a:lnTo>
                    <a:lnTo>
                      <a:pt x="69" y="0"/>
                    </a:lnTo>
                    <a:lnTo>
                      <a:pt x="75" y="20"/>
                    </a:lnTo>
                    <a:lnTo>
                      <a:pt x="79" y="28"/>
                    </a:lnTo>
                    <a:lnTo>
                      <a:pt x="91" y="48"/>
                    </a:lnTo>
                    <a:lnTo>
                      <a:pt x="94" y="56"/>
                    </a:lnTo>
                    <a:lnTo>
                      <a:pt x="111" y="51"/>
                    </a:lnTo>
                    <a:lnTo>
                      <a:pt x="115" y="61"/>
                    </a:lnTo>
                    <a:lnTo>
                      <a:pt x="136" y="56"/>
                    </a:lnTo>
                    <a:lnTo>
                      <a:pt x="136" y="83"/>
                    </a:lnTo>
                    <a:lnTo>
                      <a:pt x="123" y="90"/>
                    </a:lnTo>
                    <a:lnTo>
                      <a:pt x="103" y="117"/>
                    </a:lnTo>
                    <a:lnTo>
                      <a:pt x="110" y="132"/>
                    </a:lnTo>
                    <a:lnTo>
                      <a:pt x="90" y="14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5" name="Freeform 97"/>
              <p:cNvSpPr>
                <a:spLocks/>
              </p:cNvSpPr>
              <p:nvPr/>
            </p:nvSpPr>
            <p:spPr bwMode="auto">
              <a:xfrm>
                <a:off x="3819" y="2815"/>
                <a:ext cx="54" cy="71"/>
              </a:xfrm>
              <a:custGeom>
                <a:avLst/>
                <a:gdLst>
                  <a:gd name="T0" fmla="*/ 36 w 54"/>
                  <a:gd name="T1" fmla="*/ 71 h 71"/>
                  <a:gd name="T2" fmla="*/ 16 w 54"/>
                  <a:gd name="T3" fmla="*/ 70 h 71"/>
                  <a:gd name="T4" fmla="*/ 0 w 54"/>
                  <a:gd name="T5" fmla="*/ 11 h 71"/>
                  <a:gd name="T6" fmla="*/ 20 w 54"/>
                  <a:gd name="T7" fmla="*/ 4 h 71"/>
                  <a:gd name="T8" fmla="*/ 30 w 54"/>
                  <a:gd name="T9" fmla="*/ 0 h 71"/>
                  <a:gd name="T10" fmla="*/ 54 w 54"/>
                  <a:gd name="T11" fmla="*/ 51 h 71"/>
                  <a:gd name="T12" fmla="*/ 46 w 54"/>
                  <a:gd name="T13" fmla="*/ 55 h 71"/>
                  <a:gd name="T14" fmla="*/ 36 w 54"/>
                  <a:gd name="T1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71">
                    <a:moveTo>
                      <a:pt x="36" y="71"/>
                    </a:moveTo>
                    <a:lnTo>
                      <a:pt x="16" y="70"/>
                    </a:lnTo>
                    <a:lnTo>
                      <a:pt x="0" y="11"/>
                    </a:lnTo>
                    <a:lnTo>
                      <a:pt x="20" y="4"/>
                    </a:lnTo>
                    <a:lnTo>
                      <a:pt x="30" y="0"/>
                    </a:lnTo>
                    <a:lnTo>
                      <a:pt x="54" y="51"/>
                    </a:lnTo>
                    <a:lnTo>
                      <a:pt x="46" y="55"/>
                    </a:lnTo>
                    <a:lnTo>
                      <a:pt x="36" y="7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6" name="Freeform 98"/>
              <p:cNvSpPr>
                <a:spLocks/>
              </p:cNvSpPr>
              <p:nvPr/>
            </p:nvSpPr>
            <p:spPr bwMode="auto">
              <a:xfrm>
                <a:off x="4060" y="2510"/>
                <a:ext cx="70" cy="66"/>
              </a:xfrm>
              <a:custGeom>
                <a:avLst/>
                <a:gdLst>
                  <a:gd name="T0" fmla="*/ 26 w 70"/>
                  <a:gd name="T1" fmla="*/ 66 h 66"/>
                  <a:gd name="T2" fmla="*/ 10 w 70"/>
                  <a:gd name="T3" fmla="*/ 63 h 66"/>
                  <a:gd name="T4" fmla="*/ 3 w 70"/>
                  <a:gd name="T5" fmla="*/ 53 h 66"/>
                  <a:gd name="T6" fmla="*/ 0 w 70"/>
                  <a:gd name="T7" fmla="*/ 30 h 66"/>
                  <a:gd name="T8" fmla="*/ 17 w 70"/>
                  <a:gd name="T9" fmla="*/ 10 h 66"/>
                  <a:gd name="T10" fmla="*/ 34 w 70"/>
                  <a:gd name="T11" fmla="*/ 3 h 66"/>
                  <a:gd name="T12" fmla="*/ 40 w 70"/>
                  <a:gd name="T13" fmla="*/ 0 h 66"/>
                  <a:gd name="T14" fmla="*/ 70 w 70"/>
                  <a:gd name="T15" fmla="*/ 52 h 66"/>
                  <a:gd name="T16" fmla="*/ 67 w 70"/>
                  <a:gd name="T17" fmla="*/ 54 h 66"/>
                  <a:gd name="T18" fmla="*/ 26 w 70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66">
                    <a:moveTo>
                      <a:pt x="26" y="66"/>
                    </a:moveTo>
                    <a:lnTo>
                      <a:pt x="10" y="63"/>
                    </a:lnTo>
                    <a:lnTo>
                      <a:pt x="3" y="53"/>
                    </a:lnTo>
                    <a:lnTo>
                      <a:pt x="0" y="30"/>
                    </a:lnTo>
                    <a:lnTo>
                      <a:pt x="17" y="10"/>
                    </a:lnTo>
                    <a:lnTo>
                      <a:pt x="34" y="3"/>
                    </a:lnTo>
                    <a:lnTo>
                      <a:pt x="40" y="0"/>
                    </a:lnTo>
                    <a:lnTo>
                      <a:pt x="70" y="52"/>
                    </a:lnTo>
                    <a:lnTo>
                      <a:pt x="67" y="54"/>
                    </a:lnTo>
                    <a:lnTo>
                      <a:pt x="26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7" name="Freeform 99"/>
              <p:cNvSpPr>
                <a:spLocks/>
              </p:cNvSpPr>
              <p:nvPr/>
            </p:nvSpPr>
            <p:spPr bwMode="auto">
              <a:xfrm>
                <a:off x="3963" y="3391"/>
                <a:ext cx="47" cy="91"/>
              </a:xfrm>
              <a:custGeom>
                <a:avLst/>
                <a:gdLst>
                  <a:gd name="T0" fmla="*/ 15 w 47"/>
                  <a:gd name="T1" fmla="*/ 91 h 91"/>
                  <a:gd name="T2" fmla="*/ 13 w 47"/>
                  <a:gd name="T3" fmla="*/ 88 h 91"/>
                  <a:gd name="T4" fmla="*/ 14 w 47"/>
                  <a:gd name="T5" fmla="*/ 86 h 91"/>
                  <a:gd name="T6" fmla="*/ 23 w 47"/>
                  <a:gd name="T7" fmla="*/ 76 h 91"/>
                  <a:gd name="T8" fmla="*/ 24 w 47"/>
                  <a:gd name="T9" fmla="*/ 76 h 91"/>
                  <a:gd name="T10" fmla="*/ 24 w 47"/>
                  <a:gd name="T11" fmla="*/ 73 h 91"/>
                  <a:gd name="T12" fmla="*/ 21 w 47"/>
                  <a:gd name="T13" fmla="*/ 70 h 91"/>
                  <a:gd name="T14" fmla="*/ 19 w 47"/>
                  <a:gd name="T15" fmla="*/ 70 h 91"/>
                  <a:gd name="T16" fmla="*/ 12 w 47"/>
                  <a:gd name="T17" fmla="*/ 76 h 91"/>
                  <a:gd name="T18" fmla="*/ 8 w 47"/>
                  <a:gd name="T19" fmla="*/ 76 h 91"/>
                  <a:gd name="T20" fmla="*/ 7 w 47"/>
                  <a:gd name="T21" fmla="*/ 75 h 91"/>
                  <a:gd name="T22" fmla="*/ 7 w 47"/>
                  <a:gd name="T23" fmla="*/ 71 h 91"/>
                  <a:gd name="T24" fmla="*/ 10 w 47"/>
                  <a:gd name="T25" fmla="*/ 65 h 91"/>
                  <a:gd name="T26" fmla="*/ 9 w 47"/>
                  <a:gd name="T27" fmla="*/ 60 h 91"/>
                  <a:gd name="T28" fmla="*/ 0 w 47"/>
                  <a:gd name="T29" fmla="*/ 29 h 91"/>
                  <a:gd name="T30" fmla="*/ 8 w 47"/>
                  <a:gd name="T31" fmla="*/ 14 h 91"/>
                  <a:gd name="T32" fmla="*/ 19 w 47"/>
                  <a:gd name="T33" fmla="*/ 0 h 91"/>
                  <a:gd name="T34" fmla="*/ 32 w 47"/>
                  <a:gd name="T35" fmla="*/ 5 h 91"/>
                  <a:gd name="T36" fmla="*/ 30 w 47"/>
                  <a:gd name="T37" fmla="*/ 24 h 91"/>
                  <a:gd name="T38" fmla="*/ 47 w 47"/>
                  <a:gd name="T39" fmla="*/ 42 h 91"/>
                  <a:gd name="T40" fmla="*/ 46 w 47"/>
                  <a:gd name="T41" fmla="*/ 48 h 91"/>
                  <a:gd name="T42" fmla="*/ 47 w 47"/>
                  <a:gd name="T43" fmla="*/ 52 h 91"/>
                  <a:gd name="T44" fmla="*/ 47 w 47"/>
                  <a:gd name="T45" fmla="*/ 59 h 91"/>
                  <a:gd name="T46" fmla="*/ 35 w 47"/>
                  <a:gd name="T47" fmla="*/ 74 h 91"/>
                  <a:gd name="T48" fmla="*/ 25 w 47"/>
                  <a:gd name="T49" fmla="*/ 85 h 91"/>
                  <a:gd name="T50" fmla="*/ 18 w 47"/>
                  <a:gd name="T51" fmla="*/ 90 h 91"/>
                  <a:gd name="T52" fmla="*/ 15 w 47"/>
                  <a:gd name="T53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7" h="91">
                    <a:moveTo>
                      <a:pt x="15" y="91"/>
                    </a:moveTo>
                    <a:lnTo>
                      <a:pt x="13" y="88"/>
                    </a:lnTo>
                    <a:lnTo>
                      <a:pt x="14" y="86"/>
                    </a:lnTo>
                    <a:lnTo>
                      <a:pt x="23" y="76"/>
                    </a:lnTo>
                    <a:lnTo>
                      <a:pt x="24" y="76"/>
                    </a:lnTo>
                    <a:lnTo>
                      <a:pt x="24" y="73"/>
                    </a:lnTo>
                    <a:lnTo>
                      <a:pt x="21" y="70"/>
                    </a:lnTo>
                    <a:lnTo>
                      <a:pt x="19" y="70"/>
                    </a:lnTo>
                    <a:lnTo>
                      <a:pt x="12" y="76"/>
                    </a:lnTo>
                    <a:lnTo>
                      <a:pt x="8" y="76"/>
                    </a:lnTo>
                    <a:lnTo>
                      <a:pt x="7" y="75"/>
                    </a:lnTo>
                    <a:lnTo>
                      <a:pt x="7" y="71"/>
                    </a:lnTo>
                    <a:lnTo>
                      <a:pt x="10" y="65"/>
                    </a:lnTo>
                    <a:lnTo>
                      <a:pt x="9" y="60"/>
                    </a:lnTo>
                    <a:lnTo>
                      <a:pt x="0" y="29"/>
                    </a:lnTo>
                    <a:lnTo>
                      <a:pt x="8" y="14"/>
                    </a:lnTo>
                    <a:lnTo>
                      <a:pt x="19" y="0"/>
                    </a:lnTo>
                    <a:lnTo>
                      <a:pt x="32" y="5"/>
                    </a:lnTo>
                    <a:lnTo>
                      <a:pt x="30" y="24"/>
                    </a:lnTo>
                    <a:lnTo>
                      <a:pt x="47" y="42"/>
                    </a:lnTo>
                    <a:lnTo>
                      <a:pt x="46" y="48"/>
                    </a:lnTo>
                    <a:lnTo>
                      <a:pt x="47" y="52"/>
                    </a:lnTo>
                    <a:lnTo>
                      <a:pt x="47" y="59"/>
                    </a:lnTo>
                    <a:lnTo>
                      <a:pt x="35" y="74"/>
                    </a:lnTo>
                    <a:lnTo>
                      <a:pt x="25" y="85"/>
                    </a:lnTo>
                    <a:lnTo>
                      <a:pt x="18" y="90"/>
                    </a:lnTo>
                    <a:lnTo>
                      <a:pt x="15" y="9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8" name="Freeform 100"/>
              <p:cNvSpPr>
                <a:spLocks/>
              </p:cNvSpPr>
              <p:nvPr/>
            </p:nvSpPr>
            <p:spPr bwMode="auto">
              <a:xfrm>
                <a:off x="4655" y="2846"/>
                <a:ext cx="139" cy="148"/>
              </a:xfrm>
              <a:custGeom>
                <a:avLst/>
                <a:gdLst>
                  <a:gd name="T0" fmla="*/ 23 w 139"/>
                  <a:gd name="T1" fmla="*/ 148 h 148"/>
                  <a:gd name="T2" fmla="*/ 37 w 139"/>
                  <a:gd name="T3" fmla="*/ 128 h 148"/>
                  <a:gd name="T4" fmla="*/ 39 w 139"/>
                  <a:gd name="T5" fmla="*/ 107 h 148"/>
                  <a:gd name="T6" fmla="*/ 27 w 139"/>
                  <a:gd name="T7" fmla="*/ 94 h 148"/>
                  <a:gd name="T8" fmla="*/ 32 w 139"/>
                  <a:gd name="T9" fmla="*/ 76 h 148"/>
                  <a:gd name="T10" fmla="*/ 8 w 139"/>
                  <a:gd name="T11" fmla="*/ 55 h 148"/>
                  <a:gd name="T12" fmla="*/ 0 w 139"/>
                  <a:gd name="T13" fmla="*/ 27 h 148"/>
                  <a:gd name="T14" fmla="*/ 0 w 139"/>
                  <a:gd name="T15" fmla="*/ 5 h 148"/>
                  <a:gd name="T16" fmla="*/ 24 w 139"/>
                  <a:gd name="T17" fmla="*/ 21 h 148"/>
                  <a:gd name="T18" fmla="*/ 46 w 139"/>
                  <a:gd name="T19" fmla="*/ 14 h 148"/>
                  <a:gd name="T20" fmla="*/ 68 w 139"/>
                  <a:gd name="T21" fmla="*/ 28 h 148"/>
                  <a:gd name="T22" fmla="*/ 58 w 139"/>
                  <a:gd name="T23" fmla="*/ 10 h 148"/>
                  <a:gd name="T24" fmla="*/ 74 w 139"/>
                  <a:gd name="T25" fmla="*/ 0 h 148"/>
                  <a:gd name="T26" fmla="*/ 99 w 139"/>
                  <a:gd name="T27" fmla="*/ 1 h 148"/>
                  <a:gd name="T28" fmla="*/ 102 w 139"/>
                  <a:gd name="T29" fmla="*/ 23 h 148"/>
                  <a:gd name="T30" fmla="*/ 115 w 139"/>
                  <a:gd name="T31" fmla="*/ 30 h 148"/>
                  <a:gd name="T32" fmla="*/ 129 w 139"/>
                  <a:gd name="T33" fmla="*/ 46 h 148"/>
                  <a:gd name="T34" fmla="*/ 139 w 139"/>
                  <a:gd name="T35" fmla="*/ 47 h 148"/>
                  <a:gd name="T36" fmla="*/ 118 w 139"/>
                  <a:gd name="T37" fmla="*/ 79 h 148"/>
                  <a:gd name="T38" fmla="*/ 117 w 139"/>
                  <a:gd name="T39" fmla="*/ 84 h 148"/>
                  <a:gd name="T40" fmla="*/ 112 w 139"/>
                  <a:gd name="T41" fmla="*/ 87 h 148"/>
                  <a:gd name="T42" fmla="*/ 98 w 139"/>
                  <a:gd name="T43" fmla="*/ 108 h 148"/>
                  <a:gd name="T44" fmla="*/ 90 w 139"/>
                  <a:gd name="T45" fmla="*/ 108 h 148"/>
                  <a:gd name="T46" fmla="*/ 23 w 139"/>
                  <a:gd name="T47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9" h="148">
                    <a:moveTo>
                      <a:pt x="23" y="148"/>
                    </a:moveTo>
                    <a:lnTo>
                      <a:pt x="37" y="128"/>
                    </a:lnTo>
                    <a:lnTo>
                      <a:pt x="39" y="107"/>
                    </a:lnTo>
                    <a:lnTo>
                      <a:pt x="27" y="94"/>
                    </a:lnTo>
                    <a:lnTo>
                      <a:pt x="32" y="76"/>
                    </a:lnTo>
                    <a:lnTo>
                      <a:pt x="8" y="55"/>
                    </a:lnTo>
                    <a:lnTo>
                      <a:pt x="0" y="27"/>
                    </a:lnTo>
                    <a:lnTo>
                      <a:pt x="0" y="5"/>
                    </a:lnTo>
                    <a:lnTo>
                      <a:pt x="24" y="21"/>
                    </a:lnTo>
                    <a:lnTo>
                      <a:pt x="46" y="14"/>
                    </a:lnTo>
                    <a:lnTo>
                      <a:pt x="68" y="28"/>
                    </a:lnTo>
                    <a:lnTo>
                      <a:pt x="58" y="10"/>
                    </a:lnTo>
                    <a:lnTo>
                      <a:pt x="74" y="0"/>
                    </a:lnTo>
                    <a:lnTo>
                      <a:pt x="99" y="1"/>
                    </a:lnTo>
                    <a:lnTo>
                      <a:pt x="102" y="23"/>
                    </a:lnTo>
                    <a:lnTo>
                      <a:pt x="115" y="30"/>
                    </a:lnTo>
                    <a:lnTo>
                      <a:pt x="129" y="46"/>
                    </a:lnTo>
                    <a:lnTo>
                      <a:pt x="139" y="47"/>
                    </a:lnTo>
                    <a:lnTo>
                      <a:pt x="118" y="79"/>
                    </a:lnTo>
                    <a:lnTo>
                      <a:pt x="117" y="84"/>
                    </a:lnTo>
                    <a:lnTo>
                      <a:pt x="112" y="87"/>
                    </a:lnTo>
                    <a:lnTo>
                      <a:pt x="98" y="108"/>
                    </a:lnTo>
                    <a:lnTo>
                      <a:pt x="90" y="108"/>
                    </a:lnTo>
                    <a:lnTo>
                      <a:pt x="23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9" name="Freeform 101"/>
              <p:cNvSpPr>
                <a:spLocks/>
              </p:cNvSpPr>
              <p:nvPr/>
            </p:nvSpPr>
            <p:spPr bwMode="auto">
              <a:xfrm>
                <a:off x="4037" y="1136"/>
                <a:ext cx="198" cy="348"/>
              </a:xfrm>
              <a:custGeom>
                <a:avLst/>
                <a:gdLst>
                  <a:gd name="T0" fmla="*/ 123 w 198"/>
                  <a:gd name="T1" fmla="*/ 348 h 348"/>
                  <a:gd name="T2" fmla="*/ 70 w 198"/>
                  <a:gd name="T3" fmla="*/ 339 h 348"/>
                  <a:gd name="T4" fmla="*/ 57 w 198"/>
                  <a:gd name="T5" fmla="*/ 346 h 348"/>
                  <a:gd name="T6" fmla="*/ 29 w 198"/>
                  <a:gd name="T7" fmla="*/ 291 h 348"/>
                  <a:gd name="T8" fmla="*/ 12 w 198"/>
                  <a:gd name="T9" fmla="*/ 212 h 348"/>
                  <a:gd name="T10" fmla="*/ 2 w 198"/>
                  <a:gd name="T11" fmla="*/ 128 h 348"/>
                  <a:gd name="T12" fmla="*/ 10 w 198"/>
                  <a:gd name="T13" fmla="*/ 110 h 348"/>
                  <a:gd name="T14" fmla="*/ 7 w 198"/>
                  <a:gd name="T15" fmla="*/ 98 h 348"/>
                  <a:gd name="T16" fmla="*/ 9 w 198"/>
                  <a:gd name="T17" fmla="*/ 83 h 348"/>
                  <a:gd name="T18" fmla="*/ 0 w 198"/>
                  <a:gd name="T19" fmla="*/ 81 h 348"/>
                  <a:gd name="T20" fmla="*/ 1 w 198"/>
                  <a:gd name="T21" fmla="*/ 68 h 348"/>
                  <a:gd name="T22" fmla="*/ 7 w 198"/>
                  <a:gd name="T23" fmla="*/ 67 h 348"/>
                  <a:gd name="T24" fmla="*/ 39 w 198"/>
                  <a:gd name="T25" fmla="*/ 19 h 348"/>
                  <a:gd name="T26" fmla="*/ 65 w 198"/>
                  <a:gd name="T27" fmla="*/ 3 h 348"/>
                  <a:gd name="T28" fmla="*/ 99 w 198"/>
                  <a:gd name="T29" fmla="*/ 0 h 348"/>
                  <a:gd name="T30" fmla="*/ 150 w 198"/>
                  <a:gd name="T31" fmla="*/ 25 h 348"/>
                  <a:gd name="T32" fmla="*/ 196 w 198"/>
                  <a:gd name="T33" fmla="*/ 35 h 348"/>
                  <a:gd name="T34" fmla="*/ 185 w 198"/>
                  <a:gd name="T35" fmla="*/ 85 h 348"/>
                  <a:gd name="T36" fmla="*/ 198 w 198"/>
                  <a:gd name="T37" fmla="*/ 130 h 348"/>
                  <a:gd name="T38" fmla="*/ 167 w 198"/>
                  <a:gd name="T39" fmla="*/ 240 h 348"/>
                  <a:gd name="T40" fmla="*/ 169 w 198"/>
                  <a:gd name="T41" fmla="*/ 270 h 348"/>
                  <a:gd name="T42" fmla="*/ 139 w 198"/>
                  <a:gd name="T43" fmla="*/ 306 h 348"/>
                  <a:gd name="T44" fmla="*/ 123 w 198"/>
                  <a:gd name="T45" fmla="*/ 348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8" h="348">
                    <a:moveTo>
                      <a:pt x="123" y="348"/>
                    </a:moveTo>
                    <a:lnTo>
                      <a:pt x="70" y="339"/>
                    </a:lnTo>
                    <a:lnTo>
                      <a:pt x="57" y="346"/>
                    </a:lnTo>
                    <a:lnTo>
                      <a:pt x="29" y="291"/>
                    </a:lnTo>
                    <a:lnTo>
                      <a:pt x="12" y="212"/>
                    </a:lnTo>
                    <a:lnTo>
                      <a:pt x="2" y="128"/>
                    </a:lnTo>
                    <a:lnTo>
                      <a:pt x="10" y="110"/>
                    </a:lnTo>
                    <a:lnTo>
                      <a:pt x="7" y="98"/>
                    </a:lnTo>
                    <a:lnTo>
                      <a:pt x="9" y="83"/>
                    </a:lnTo>
                    <a:lnTo>
                      <a:pt x="0" y="81"/>
                    </a:lnTo>
                    <a:lnTo>
                      <a:pt x="1" y="68"/>
                    </a:lnTo>
                    <a:lnTo>
                      <a:pt x="7" y="67"/>
                    </a:lnTo>
                    <a:lnTo>
                      <a:pt x="39" y="19"/>
                    </a:lnTo>
                    <a:lnTo>
                      <a:pt x="65" y="3"/>
                    </a:lnTo>
                    <a:lnTo>
                      <a:pt x="99" y="0"/>
                    </a:lnTo>
                    <a:lnTo>
                      <a:pt x="150" y="25"/>
                    </a:lnTo>
                    <a:lnTo>
                      <a:pt x="196" y="35"/>
                    </a:lnTo>
                    <a:lnTo>
                      <a:pt x="185" y="85"/>
                    </a:lnTo>
                    <a:lnTo>
                      <a:pt x="198" y="130"/>
                    </a:lnTo>
                    <a:lnTo>
                      <a:pt x="167" y="240"/>
                    </a:lnTo>
                    <a:lnTo>
                      <a:pt x="169" y="270"/>
                    </a:lnTo>
                    <a:lnTo>
                      <a:pt x="139" y="306"/>
                    </a:lnTo>
                    <a:lnTo>
                      <a:pt x="123" y="3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0" name="Freeform 102"/>
              <p:cNvSpPr>
                <a:spLocks/>
              </p:cNvSpPr>
              <p:nvPr/>
            </p:nvSpPr>
            <p:spPr bwMode="auto">
              <a:xfrm>
                <a:off x="4235" y="2375"/>
                <a:ext cx="91" cy="146"/>
              </a:xfrm>
              <a:custGeom>
                <a:avLst/>
                <a:gdLst>
                  <a:gd name="T0" fmla="*/ 66 w 91"/>
                  <a:gd name="T1" fmla="*/ 146 h 146"/>
                  <a:gd name="T2" fmla="*/ 49 w 91"/>
                  <a:gd name="T3" fmla="*/ 143 h 146"/>
                  <a:gd name="T4" fmla="*/ 37 w 91"/>
                  <a:gd name="T5" fmla="*/ 145 h 146"/>
                  <a:gd name="T6" fmla="*/ 24 w 91"/>
                  <a:gd name="T7" fmla="*/ 136 h 146"/>
                  <a:gd name="T8" fmla="*/ 0 w 91"/>
                  <a:gd name="T9" fmla="*/ 134 h 146"/>
                  <a:gd name="T10" fmla="*/ 4 w 91"/>
                  <a:gd name="T11" fmla="*/ 110 h 146"/>
                  <a:gd name="T12" fmla="*/ 16 w 91"/>
                  <a:gd name="T13" fmla="*/ 105 h 146"/>
                  <a:gd name="T14" fmla="*/ 11 w 91"/>
                  <a:gd name="T15" fmla="*/ 34 h 146"/>
                  <a:gd name="T16" fmla="*/ 49 w 91"/>
                  <a:gd name="T17" fmla="*/ 0 h 146"/>
                  <a:gd name="T18" fmla="*/ 75 w 91"/>
                  <a:gd name="T19" fmla="*/ 22 h 146"/>
                  <a:gd name="T20" fmla="*/ 71 w 91"/>
                  <a:gd name="T21" fmla="*/ 32 h 146"/>
                  <a:gd name="T22" fmla="*/ 71 w 91"/>
                  <a:gd name="T23" fmla="*/ 42 h 146"/>
                  <a:gd name="T24" fmla="*/ 83 w 91"/>
                  <a:gd name="T25" fmla="*/ 42 h 146"/>
                  <a:gd name="T26" fmla="*/ 83 w 91"/>
                  <a:gd name="T27" fmla="*/ 55 h 146"/>
                  <a:gd name="T28" fmla="*/ 91 w 91"/>
                  <a:gd name="T29" fmla="*/ 75 h 146"/>
                  <a:gd name="T30" fmla="*/ 83 w 91"/>
                  <a:gd name="T31" fmla="*/ 83 h 146"/>
                  <a:gd name="T32" fmla="*/ 79 w 91"/>
                  <a:gd name="T33" fmla="*/ 107 h 146"/>
                  <a:gd name="T34" fmla="*/ 82 w 91"/>
                  <a:gd name="T35" fmla="*/ 125 h 146"/>
                  <a:gd name="T36" fmla="*/ 75 w 91"/>
                  <a:gd name="T37" fmla="*/ 141 h 146"/>
                  <a:gd name="T38" fmla="*/ 66 w 91"/>
                  <a:gd name="T3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1" h="146">
                    <a:moveTo>
                      <a:pt x="66" y="146"/>
                    </a:moveTo>
                    <a:lnTo>
                      <a:pt x="49" y="143"/>
                    </a:lnTo>
                    <a:lnTo>
                      <a:pt x="37" y="145"/>
                    </a:lnTo>
                    <a:lnTo>
                      <a:pt x="24" y="136"/>
                    </a:lnTo>
                    <a:lnTo>
                      <a:pt x="0" y="134"/>
                    </a:lnTo>
                    <a:lnTo>
                      <a:pt x="4" y="110"/>
                    </a:lnTo>
                    <a:lnTo>
                      <a:pt x="16" y="105"/>
                    </a:lnTo>
                    <a:lnTo>
                      <a:pt x="11" y="34"/>
                    </a:lnTo>
                    <a:lnTo>
                      <a:pt x="49" y="0"/>
                    </a:lnTo>
                    <a:lnTo>
                      <a:pt x="75" y="22"/>
                    </a:lnTo>
                    <a:lnTo>
                      <a:pt x="71" y="32"/>
                    </a:lnTo>
                    <a:lnTo>
                      <a:pt x="71" y="42"/>
                    </a:lnTo>
                    <a:lnTo>
                      <a:pt x="83" y="42"/>
                    </a:lnTo>
                    <a:lnTo>
                      <a:pt x="83" y="55"/>
                    </a:lnTo>
                    <a:lnTo>
                      <a:pt x="91" y="75"/>
                    </a:lnTo>
                    <a:lnTo>
                      <a:pt x="83" y="83"/>
                    </a:lnTo>
                    <a:lnTo>
                      <a:pt x="79" y="107"/>
                    </a:lnTo>
                    <a:lnTo>
                      <a:pt x="82" y="125"/>
                    </a:lnTo>
                    <a:lnTo>
                      <a:pt x="75" y="141"/>
                    </a:lnTo>
                    <a:lnTo>
                      <a:pt x="66" y="14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1" name="Freeform 103"/>
              <p:cNvSpPr>
                <a:spLocks/>
              </p:cNvSpPr>
              <p:nvPr/>
            </p:nvSpPr>
            <p:spPr bwMode="auto">
              <a:xfrm>
                <a:off x="4057" y="2563"/>
                <a:ext cx="77" cy="75"/>
              </a:xfrm>
              <a:custGeom>
                <a:avLst/>
                <a:gdLst>
                  <a:gd name="T0" fmla="*/ 35 w 77"/>
                  <a:gd name="T1" fmla="*/ 75 h 75"/>
                  <a:gd name="T2" fmla="*/ 32 w 77"/>
                  <a:gd name="T3" fmla="*/ 64 h 75"/>
                  <a:gd name="T4" fmla="*/ 13 w 77"/>
                  <a:gd name="T5" fmla="*/ 64 h 75"/>
                  <a:gd name="T6" fmla="*/ 1 w 77"/>
                  <a:gd name="T7" fmla="*/ 39 h 75"/>
                  <a:gd name="T8" fmla="*/ 0 w 77"/>
                  <a:gd name="T9" fmla="*/ 2 h 75"/>
                  <a:gd name="T10" fmla="*/ 6 w 77"/>
                  <a:gd name="T11" fmla="*/ 0 h 75"/>
                  <a:gd name="T12" fmla="*/ 13 w 77"/>
                  <a:gd name="T13" fmla="*/ 10 h 75"/>
                  <a:gd name="T14" fmla="*/ 29 w 77"/>
                  <a:gd name="T15" fmla="*/ 13 h 75"/>
                  <a:gd name="T16" fmla="*/ 70 w 77"/>
                  <a:gd name="T17" fmla="*/ 1 h 75"/>
                  <a:gd name="T18" fmla="*/ 70 w 77"/>
                  <a:gd name="T19" fmla="*/ 11 h 75"/>
                  <a:gd name="T20" fmla="*/ 77 w 77"/>
                  <a:gd name="T21" fmla="*/ 51 h 75"/>
                  <a:gd name="T22" fmla="*/ 49 w 77"/>
                  <a:gd name="T23" fmla="*/ 55 h 75"/>
                  <a:gd name="T24" fmla="*/ 48 w 77"/>
                  <a:gd name="T25" fmla="*/ 69 h 75"/>
                  <a:gd name="T26" fmla="*/ 35 w 77"/>
                  <a:gd name="T27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75">
                    <a:moveTo>
                      <a:pt x="35" y="75"/>
                    </a:moveTo>
                    <a:lnTo>
                      <a:pt x="32" y="64"/>
                    </a:lnTo>
                    <a:lnTo>
                      <a:pt x="13" y="64"/>
                    </a:lnTo>
                    <a:lnTo>
                      <a:pt x="1" y="39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3" y="10"/>
                    </a:lnTo>
                    <a:lnTo>
                      <a:pt x="29" y="13"/>
                    </a:lnTo>
                    <a:lnTo>
                      <a:pt x="70" y="1"/>
                    </a:lnTo>
                    <a:lnTo>
                      <a:pt x="70" y="11"/>
                    </a:lnTo>
                    <a:lnTo>
                      <a:pt x="77" y="51"/>
                    </a:lnTo>
                    <a:lnTo>
                      <a:pt x="49" y="55"/>
                    </a:lnTo>
                    <a:lnTo>
                      <a:pt x="48" y="69"/>
                    </a:lnTo>
                    <a:lnTo>
                      <a:pt x="35" y="7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2" name="Freeform 104"/>
              <p:cNvSpPr>
                <a:spLocks/>
              </p:cNvSpPr>
              <p:nvPr/>
            </p:nvSpPr>
            <p:spPr bwMode="auto">
              <a:xfrm>
                <a:off x="3685" y="3044"/>
                <a:ext cx="64" cy="89"/>
              </a:xfrm>
              <a:custGeom>
                <a:avLst/>
                <a:gdLst>
                  <a:gd name="T0" fmla="*/ 46 w 64"/>
                  <a:gd name="T1" fmla="*/ 89 h 89"/>
                  <a:gd name="T2" fmla="*/ 19 w 64"/>
                  <a:gd name="T3" fmla="*/ 80 h 89"/>
                  <a:gd name="T4" fmla="*/ 7 w 64"/>
                  <a:gd name="T5" fmla="*/ 63 h 89"/>
                  <a:gd name="T6" fmla="*/ 0 w 64"/>
                  <a:gd name="T7" fmla="*/ 60 h 89"/>
                  <a:gd name="T8" fmla="*/ 7 w 64"/>
                  <a:gd name="T9" fmla="*/ 54 h 89"/>
                  <a:gd name="T10" fmla="*/ 14 w 64"/>
                  <a:gd name="T11" fmla="*/ 56 h 89"/>
                  <a:gd name="T12" fmla="*/ 22 w 64"/>
                  <a:gd name="T13" fmla="*/ 37 h 89"/>
                  <a:gd name="T14" fmla="*/ 14 w 64"/>
                  <a:gd name="T15" fmla="*/ 20 h 89"/>
                  <a:gd name="T16" fmla="*/ 26 w 64"/>
                  <a:gd name="T17" fmla="*/ 18 h 89"/>
                  <a:gd name="T18" fmla="*/ 46 w 64"/>
                  <a:gd name="T19" fmla="*/ 0 h 89"/>
                  <a:gd name="T20" fmla="*/ 63 w 64"/>
                  <a:gd name="T21" fmla="*/ 27 h 89"/>
                  <a:gd name="T22" fmla="*/ 60 w 64"/>
                  <a:gd name="T23" fmla="*/ 46 h 89"/>
                  <a:gd name="T24" fmla="*/ 64 w 64"/>
                  <a:gd name="T25" fmla="*/ 54 h 89"/>
                  <a:gd name="T26" fmla="*/ 46 w 64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4" h="89">
                    <a:moveTo>
                      <a:pt x="46" y="89"/>
                    </a:moveTo>
                    <a:lnTo>
                      <a:pt x="19" y="80"/>
                    </a:lnTo>
                    <a:lnTo>
                      <a:pt x="7" y="63"/>
                    </a:lnTo>
                    <a:lnTo>
                      <a:pt x="0" y="60"/>
                    </a:lnTo>
                    <a:lnTo>
                      <a:pt x="7" y="54"/>
                    </a:lnTo>
                    <a:lnTo>
                      <a:pt x="14" y="56"/>
                    </a:lnTo>
                    <a:lnTo>
                      <a:pt x="22" y="37"/>
                    </a:lnTo>
                    <a:lnTo>
                      <a:pt x="14" y="20"/>
                    </a:lnTo>
                    <a:lnTo>
                      <a:pt x="26" y="18"/>
                    </a:lnTo>
                    <a:lnTo>
                      <a:pt x="46" y="0"/>
                    </a:lnTo>
                    <a:lnTo>
                      <a:pt x="63" y="27"/>
                    </a:lnTo>
                    <a:lnTo>
                      <a:pt x="60" y="46"/>
                    </a:lnTo>
                    <a:lnTo>
                      <a:pt x="64" y="54"/>
                    </a:lnTo>
                    <a:lnTo>
                      <a:pt x="46" y="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3" name="Freeform 105"/>
              <p:cNvSpPr>
                <a:spLocks/>
              </p:cNvSpPr>
              <p:nvPr/>
            </p:nvSpPr>
            <p:spPr bwMode="auto">
              <a:xfrm>
                <a:off x="3824" y="2330"/>
                <a:ext cx="200" cy="168"/>
              </a:xfrm>
              <a:custGeom>
                <a:avLst/>
                <a:gdLst>
                  <a:gd name="T0" fmla="*/ 181 w 200"/>
                  <a:gd name="T1" fmla="*/ 168 h 168"/>
                  <a:gd name="T2" fmla="*/ 154 w 200"/>
                  <a:gd name="T3" fmla="*/ 145 h 168"/>
                  <a:gd name="T4" fmla="*/ 112 w 200"/>
                  <a:gd name="T5" fmla="*/ 116 h 168"/>
                  <a:gd name="T6" fmla="*/ 81 w 200"/>
                  <a:gd name="T7" fmla="*/ 85 h 168"/>
                  <a:gd name="T8" fmla="*/ 75 w 200"/>
                  <a:gd name="T9" fmla="*/ 97 h 168"/>
                  <a:gd name="T10" fmla="*/ 63 w 200"/>
                  <a:gd name="T11" fmla="*/ 89 h 168"/>
                  <a:gd name="T12" fmla="*/ 51 w 200"/>
                  <a:gd name="T13" fmla="*/ 100 h 168"/>
                  <a:gd name="T14" fmla="*/ 23 w 200"/>
                  <a:gd name="T15" fmla="*/ 78 h 168"/>
                  <a:gd name="T16" fmla="*/ 12 w 200"/>
                  <a:gd name="T17" fmla="*/ 82 h 168"/>
                  <a:gd name="T18" fmla="*/ 8 w 200"/>
                  <a:gd name="T19" fmla="*/ 72 h 168"/>
                  <a:gd name="T20" fmla="*/ 0 w 200"/>
                  <a:gd name="T21" fmla="*/ 49 h 168"/>
                  <a:gd name="T22" fmla="*/ 6 w 200"/>
                  <a:gd name="T23" fmla="*/ 47 h 168"/>
                  <a:gd name="T24" fmla="*/ 11 w 200"/>
                  <a:gd name="T25" fmla="*/ 48 h 168"/>
                  <a:gd name="T26" fmla="*/ 14 w 200"/>
                  <a:gd name="T27" fmla="*/ 49 h 168"/>
                  <a:gd name="T28" fmla="*/ 19 w 200"/>
                  <a:gd name="T29" fmla="*/ 57 h 168"/>
                  <a:gd name="T30" fmla="*/ 22 w 200"/>
                  <a:gd name="T31" fmla="*/ 57 h 168"/>
                  <a:gd name="T32" fmla="*/ 25 w 200"/>
                  <a:gd name="T33" fmla="*/ 55 h 168"/>
                  <a:gd name="T34" fmla="*/ 27 w 200"/>
                  <a:gd name="T35" fmla="*/ 50 h 168"/>
                  <a:gd name="T36" fmla="*/ 29 w 200"/>
                  <a:gd name="T37" fmla="*/ 48 h 168"/>
                  <a:gd name="T38" fmla="*/ 33 w 200"/>
                  <a:gd name="T39" fmla="*/ 48 h 168"/>
                  <a:gd name="T40" fmla="*/ 41 w 200"/>
                  <a:gd name="T41" fmla="*/ 46 h 168"/>
                  <a:gd name="T42" fmla="*/ 51 w 200"/>
                  <a:gd name="T43" fmla="*/ 45 h 168"/>
                  <a:gd name="T44" fmla="*/ 52 w 200"/>
                  <a:gd name="T45" fmla="*/ 46 h 168"/>
                  <a:gd name="T46" fmla="*/ 52 w 200"/>
                  <a:gd name="T47" fmla="*/ 46 h 168"/>
                  <a:gd name="T48" fmla="*/ 56 w 200"/>
                  <a:gd name="T49" fmla="*/ 45 h 168"/>
                  <a:gd name="T50" fmla="*/ 58 w 200"/>
                  <a:gd name="T51" fmla="*/ 45 h 168"/>
                  <a:gd name="T52" fmla="*/ 61 w 200"/>
                  <a:gd name="T53" fmla="*/ 45 h 168"/>
                  <a:gd name="T54" fmla="*/ 69 w 200"/>
                  <a:gd name="T55" fmla="*/ 45 h 168"/>
                  <a:gd name="T56" fmla="*/ 72 w 200"/>
                  <a:gd name="T57" fmla="*/ 42 h 168"/>
                  <a:gd name="T58" fmla="*/ 73 w 200"/>
                  <a:gd name="T59" fmla="*/ 40 h 168"/>
                  <a:gd name="T60" fmla="*/ 72 w 200"/>
                  <a:gd name="T61" fmla="*/ 36 h 168"/>
                  <a:gd name="T62" fmla="*/ 71 w 200"/>
                  <a:gd name="T63" fmla="*/ 30 h 168"/>
                  <a:gd name="T64" fmla="*/ 70 w 200"/>
                  <a:gd name="T65" fmla="*/ 10 h 168"/>
                  <a:gd name="T66" fmla="*/ 71 w 200"/>
                  <a:gd name="T67" fmla="*/ 4 h 168"/>
                  <a:gd name="T68" fmla="*/ 77 w 200"/>
                  <a:gd name="T69" fmla="*/ 0 h 168"/>
                  <a:gd name="T70" fmla="*/ 80 w 200"/>
                  <a:gd name="T71" fmla="*/ 0 h 168"/>
                  <a:gd name="T72" fmla="*/ 82 w 200"/>
                  <a:gd name="T73" fmla="*/ 1 h 168"/>
                  <a:gd name="T74" fmla="*/ 88 w 200"/>
                  <a:gd name="T75" fmla="*/ 6 h 168"/>
                  <a:gd name="T76" fmla="*/ 92 w 200"/>
                  <a:gd name="T77" fmla="*/ 9 h 168"/>
                  <a:gd name="T78" fmla="*/ 96 w 200"/>
                  <a:gd name="T79" fmla="*/ 9 h 168"/>
                  <a:gd name="T80" fmla="*/ 98 w 200"/>
                  <a:gd name="T81" fmla="*/ 7 h 168"/>
                  <a:gd name="T82" fmla="*/ 117 w 200"/>
                  <a:gd name="T83" fmla="*/ 32 h 168"/>
                  <a:gd name="T84" fmla="*/ 111 w 200"/>
                  <a:gd name="T85" fmla="*/ 51 h 168"/>
                  <a:gd name="T86" fmla="*/ 123 w 200"/>
                  <a:gd name="T87" fmla="*/ 63 h 168"/>
                  <a:gd name="T88" fmla="*/ 143 w 200"/>
                  <a:gd name="T89" fmla="*/ 94 h 168"/>
                  <a:gd name="T90" fmla="*/ 171 w 200"/>
                  <a:gd name="T91" fmla="*/ 126 h 168"/>
                  <a:gd name="T92" fmla="*/ 184 w 200"/>
                  <a:gd name="T93" fmla="*/ 140 h 168"/>
                  <a:gd name="T94" fmla="*/ 193 w 200"/>
                  <a:gd name="T95" fmla="*/ 150 h 168"/>
                  <a:gd name="T96" fmla="*/ 200 w 200"/>
                  <a:gd name="T97" fmla="*/ 161 h 168"/>
                  <a:gd name="T98" fmla="*/ 181 w 200"/>
                  <a:gd name="T99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0" h="168">
                    <a:moveTo>
                      <a:pt x="181" y="168"/>
                    </a:moveTo>
                    <a:lnTo>
                      <a:pt x="154" y="145"/>
                    </a:lnTo>
                    <a:lnTo>
                      <a:pt x="112" y="116"/>
                    </a:lnTo>
                    <a:lnTo>
                      <a:pt x="81" y="85"/>
                    </a:lnTo>
                    <a:lnTo>
                      <a:pt x="75" y="97"/>
                    </a:lnTo>
                    <a:lnTo>
                      <a:pt x="63" y="89"/>
                    </a:lnTo>
                    <a:lnTo>
                      <a:pt x="51" y="100"/>
                    </a:lnTo>
                    <a:lnTo>
                      <a:pt x="23" y="78"/>
                    </a:lnTo>
                    <a:lnTo>
                      <a:pt x="12" y="82"/>
                    </a:lnTo>
                    <a:lnTo>
                      <a:pt x="8" y="72"/>
                    </a:lnTo>
                    <a:lnTo>
                      <a:pt x="0" y="49"/>
                    </a:lnTo>
                    <a:lnTo>
                      <a:pt x="6" y="47"/>
                    </a:lnTo>
                    <a:lnTo>
                      <a:pt x="11" y="48"/>
                    </a:lnTo>
                    <a:lnTo>
                      <a:pt x="14" y="49"/>
                    </a:lnTo>
                    <a:lnTo>
                      <a:pt x="19" y="57"/>
                    </a:lnTo>
                    <a:lnTo>
                      <a:pt x="22" y="57"/>
                    </a:lnTo>
                    <a:lnTo>
                      <a:pt x="25" y="55"/>
                    </a:lnTo>
                    <a:lnTo>
                      <a:pt x="27" y="50"/>
                    </a:lnTo>
                    <a:lnTo>
                      <a:pt x="29" y="48"/>
                    </a:lnTo>
                    <a:lnTo>
                      <a:pt x="33" y="48"/>
                    </a:lnTo>
                    <a:lnTo>
                      <a:pt x="41" y="46"/>
                    </a:lnTo>
                    <a:lnTo>
                      <a:pt x="51" y="45"/>
                    </a:lnTo>
                    <a:lnTo>
                      <a:pt x="52" y="46"/>
                    </a:lnTo>
                    <a:lnTo>
                      <a:pt x="52" y="46"/>
                    </a:lnTo>
                    <a:lnTo>
                      <a:pt x="56" y="45"/>
                    </a:lnTo>
                    <a:lnTo>
                      <a:pt x="58" y="45"/>
                    </a:lnTo>
                    <a:lnTo>
                      <a:pt x="61" y="45"/>
                    </a:lnTo>
                    <a:lnTo>
                      <a:pt x="69" y="45"/>
                    </a:lnTo>
                    <a:lnTo>
                      <a:pt x="72" y="42"/>
                    </a:lnTo>
                    <a:lnTo>
                      <a:pt x="73" y="40"/>
                    </a:lnTo>
                    <a:lnTo>
                      <a:pt x="72" y="36"/>
                    </a:lnTo>
                    <a:lnTo>
                      <a:pt x="71" y="30"/>
                    </a:lnTo>
                    <a:lnTo>
                      <a:pt x="70" y="10"/>
                    </a:lnTo>
                    <a:lnTo>
                      <a:pt x="71" y="4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2" y="1"/>
                    </a:lnTo>
                    <a:lnTo>
                      <a:pt x="88" y="6"/>
                    </a:lnTo>
                    <a:lnTo>
                      <a:pt x="92" y="9"/>
                    </a:lnTo>
                    <a:lnTo>
                      <a:pt x="96" y="9"/>
                    </a:lnTo>
                    <a:lnTo>
                      <a:pt x="98" y="7"/>
                    </a:lnTo>
                    <a:lnTo>
                      <a:pt x="117" y="32"/>
                    </a:lnTo>
                    <a:lnTo>
                      <a:pt x="111" y="51"/>
                    </a:lnTo>
                    <a:lnTo>
                      <a:pt x="123" y="63"/>
                    </a:lnTo>
                    <a:lnTo>
                      <a:pt x="143" y="94"/>
                    </a:lnTo>
                    <a:lnTo>
                      <a:pt x="171" y="126"/>
                    </a:lnTo>
                    <a:lnTo>
                      <a:pt x="184" y="140"/>
                    </a:lnTo>
                    <a:lnTo>
                      <a:pt x="193" y="150"/>
                    </a:lnTo>
                    <a:lnTo>
                      <a:pt x="200" y="161"/>
                    </a:lnTo>
                    <a:lnTo>
                      <a:pt x="181" y="16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4" name="Freeform 106"/>
              <p:cNvSpPr>
                <a:spLocks/>
              </p:cNvSpPr>
              <p:nvPr/>
            </p:nvSpPr>
            <p:spPr bwMode="auto">
              <a:xfrm>
                <a:off x="3966" y="1344"/>
                <a:ext cx="140" cy="198"/>
              </a:xfrm>
              <a:custGeom>
                <a:avLst/>
                <a:gdLst>
                  <a:gd name="T0" fmla="*/ 140 w 140"/>
                  <a:gd name="T1" fmla="*/ 198 h 198"/>
                  <a:gd name="T2" fmla="*/ 63 w 140"/>
                  <a:gd name="T3" fmla="*/ 175 h 198"/>
                  <a:gd name="T4" fmla="*/ 22 w 140"/>
                  <a:gd name="T5" fmla="*/ 177 h 198"/>
                  <a:gd name="T6" fmla="*/ 18 w 140"/>
                  <a:gd name="T7" fmla="*/ 170 h 198"/>
                  <a:gd name="T8" fmla="*/ 11 w 140"/>
                  <a:gd name="T9" fmla="*/ 157 h 198"/>
                  <a:gd name="T10" fmla="*/ 10 w 140"/>
                  <a:gd name="T11" fmla="*/ 147 h 198"/>
                  <a:gd name="T12" fmla="*/ 0 w 140"/>
                  <a:gd name="T13" fmla="*/ 126 h 198"/>
                  <a:gd name="T14" fmla="*/ 5 w 140"/>
                  <a:gd name="T15" fmla="*/ 117 h 198"/>
                  <a:gd name="T16" fmla="*/ 0 w 140"/>
                  <a:gd name="T17" fmla="*/ 111 h 198"/>
                  <a:gd name="T18" fmla="*/ 3 w 140"/>
                  <a:gd name="T19" fmla="*/ 100 h 198"/>
                  <a:gd name="T20" fmla="*/ 19 w 140"/>
                  <a:gd name="T21" fmla="*/ 97 h 198"/>
                  <a:gd name="T22" fmla="*/ 25 w 140"/>
                  <a:gd name="T23" fmla="*/ 83 h 198"/>
                  <a:gd name="T24" fmla="*/ 20 w 140"/>
                  <a:gd name="T25" fmla="*/ 67 h 198"/>
                  <a:gd name="T26" fmla="*/ 27 w 140"/>
                  <a:gd name="T27" fmla="*/ 57 h 198"/>
                  <a:gd name="T28" fmla="*/ 18 w 140"/>
                  <a:gd name="T29" fmla="*/ 51 h 198"/>
                  <a:gd name="T30" fmla="*/ 2 w 140"/>
                  <a:gd name="T31" fmla="*/ 46 h 198"/>
                  <a:gd name="T32" fmla="*/ 61 w 140"/>
                  <a:gd name="T33" fmla="*/ 0 h 198"/>
                  <a:gd name="T34" fmla="*/ 83 w 140"/>
                  <a:gd name="T35" fmla="*/ 4 h 198"/>
                  <a:gd name="T36" fmla="*/ 100 w 140"/>
                  <a:gd name="T37" fmla="*/ 83 h 198"/>
                  <a:gd name="T38" fmla="*/ 128 w 140"/>
                  <a:gd name="T39" fmla="*/ 138 h 198"/>
                  <a:gd name="T40" fmla="*/ 140 w 140"/>
                  <a:gd name="T41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0" h="198">
                    <a:moveTo>
                      <a:pt x="140" y="198"/>
                    </a:moveTo>
                    <a:lnTo>
                      <a:pt x="63" y="175"/>
                    </a:lnTo>
                    <a:lnTo>
                      <a:pt x="22" y="177"/>
                    </a:lnTo>
                    <a:lnTo>
                      <a:pt x="18" y="170"/>
                    </a:lnTo>
                    <a:lnTo>
                      <a:pt x="11" y="157"/>
                    </a:lnTo>
                    <a:lnTo>
                      <a:pt x="10" y="147"/>
                    </a:lnTo>
                    <a:lnTo>
                      <a:pt x="0" y="126"/>
                    </a:lnTo>
                    <a:lnTo>
                      <a:pt x="5" y="117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19" y="97"/>
                    </a:lnTo>
                    <a:lnTo>
                      <a:pt x="25" y="83"/>
                    </a:lnTo>
                    <a:lnTo>
                      <a:pt x="20" y="67"/>
                    </a:lnTo>
                    <a:lnTo>
                      <a:pt x="27" y="57"/>
                    </a:lnTo>
                    <a:lnTo>
                      <a:pt x="18" y="51"/>
                    </a:lnTo>
                    <a:lnTo>
                      <a:pt x="2" y="46"/>
                    </a:lnTo>
                    <a:lnTo>
                      <a:pt x="61" y="0"/>
                    </a:lnTo>
                    <a:lnTo>
                      <a:pt x="83" y="4"/>
                    </a:lnTo>
                    <a:lnTo>
                      <a:pt x="100" y="83"/>
                    </a:lnTo>
                    <a:lnTo>
                      <a:pt x="128" y="138"/>
                    </a:lnTo>
                    <a:lnTo>
                      <a:pt x="140" y="1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5" name="Freeform 107"/>
              <p:cNvSpPr>
                <a:spLocks/>
              </p:cNvSpPr>
              <p:nvPr/>
            </p:nvSpPr>
            <p:spPr bwMode="auto">
              <a:xfrm>
                <a:off x="4215" y="2687"/>
                <a:ext cx="72" cy="99"/>
              </a:xfrm>
              <a:custGeom>
                <a:avLst/>
                <a:gdLst>
                  <a:gd name="T0" fmla="*/ 13 w 72"/>
                  <a:gd name="T1" fmla="*/ 99 h 99"/>
                  <a:gd name="T2" fmla="*/ 0 w 72"/>
                  <a:gd name="T3" fmla="*/ 72 h 99"/>
                  <a:gd name="T4" fmla="*/ 9 w 72"/>
                  <a:gd name="T5" fmla="*/ 67 h 99"/>
                  <a:gd name="T6" fmla="*/ 26 w 72"/>
                  <a:gd name="T7" fmla="*/ 46 h 99"/>
                  <a:gd name="T8" fmla="*/ 13 w 72"/>
                  <a:gd name="T9" fmla="*/ 37 h 99"/>
                  <a:gd name="T10" fmla="*/ 13 w 72"/>
                  <a:gd name="T11" fmla="*/ 24 h 99"/>
                  <a:gd name="T12" fmla="*/ 5 w 72"/>
                  <a:gd name="T13" fmla="*/ 18 h 99"/>
                  <a:gd name="T14" fmla="*/ 0 w 72"/>
                  <a:gd name="T15" fmla="*/ 5 h 99"/>
                  <a:gd name="T16" fmla="*/ 16 w 72"/>
                  <a:gd name="T17" fmla="*/ 0 h 99"/>
                  <a:gd name="T18" fmla="*/ 42 w 72"/>
                  <a:gd name="T19" fmla="*/ 27 h 99"/>
                  <a:gd name="T20" fmla="*/ 53 w 72"/>
                  <a:gd name="T21" fmla="*/ 16 h 99"/>
                  <a:gd name="T22" fmla="*/ 72 w 72"/>
                  <a:gd name="T23" fmla="*/ 66 h 99"/>
                  <a:gd name="T24" fmla="*/ 57 w 72"/>
                  <a:gd name="T25" fmla="*/ 87 h 99"/>
                  <a:gd name="T26" fmla="*/ 46 w 72"/>
                  <a:gd name="T27" fmla="*/ 94 h 99"/>
                  <a:gd name="T28" fmla="*/ 23 w 72"/>
                  <a:gd name="T29" fmla="*/ 74 h 99"/>
                  <a:gd name="T30" fmla="*/ 23 w 72"/>
                  <a:gd name="T31" fmla="*/ 98 h 99"/>
                  <a:gd name="T32" fmla="*/ 13 w 72"/>
                  <a:gd name="T33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99">
                    <a:moveTo>
                      <a:pt x="13" y="99"/>
                    </a:moveTo>
                    <a:lnTo>
                      <a:pt x="0" y="72"/>
                    </a:lnTo>
                    <a:lnTo>
                      <a:pt x="9" y="67"/>
                    </a:lnTo>
                    <a:lnTo>
                      <a:pt x="26" y="46"/>
                    </a:lnTo>
                    <a:lnTo>
                      <a:pt x="13" y="37"/>
                    </a:lnTo>
                    <a:lnTo>
                      <a:pt x="13" y="24"/>
                    </a:lnTo>
                    <a:lnTo>
                      <a:pt x="5" y="18"/>
                    </a:lnTo>
                    <a:lnTo>
                      <a:pt x="0" y="5"/>
                    </a:lnTo>
                    <a:lnTo>
                      <a:pt x="16" y="0"/>
                    </a:lnTo>
                    <a:lnTo>
                      <a:pt x="42" y="27"/>
                    </a:lnTo>
                    <a:lnTo>
                      <a:pt x="53" y="16"/>
                    </a:lnTo>
                    <a:lnTo>
                      <a:pt x="72" y="66"/>
                    </a:lnTo>
                    <a:lnTo>
                      <a:pt x="57" y="87"/>
                    </a:lnTo>
                    <a:lnTo>
                      <a:pt x="46" y="94"/>
                    </a:lnTo>
                    <a:lnTo>
                      <a:pt x="23" y="74"/>
                    </a:lnTo>
                    <a:lnTo>
                      <a:pt x="23" y="98"/>
                    </a:lnTo>
                    <a:lnTo>
                      <a:pt x="13" y="9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6" name="Freeform 108"/>
              <p:cNvSpPr>
                <a:spLocks/>
              </p:cNvSpPr>
              <p:nvPr/>
            </p:nvSpPr>
            <p:spPr bwMode="auto">
              <a:xfrm>
                <a:off x="4666" y="2618"/>
                <a:ext cx="95" cy="138"/>
              </a:xfrm>
              <a:custGeom>
                <a:avLst/>
                <a:gdLst>
                  <a:gd name="T0" fmla="*/ 51 w 95"/>
                  <a:gd name="T1" fmla="*/ 138 h 138"/>
                  <a:gd name="T2" fmla="*/ 45 w 95"/>
                  <a:gd name="T3" fmla="*/ 121 h 138"/>
                  <a:gd name="T4" fmla="*/ 26 w 95"/>
                  <a:gd name="T5" fmla="*/ 121 h 138"/>
                  <a:gd name="T6" fmla="*/ 11 w 95"/>
                  <a:gd name="T7" fmla="*/ 116 h 138"/>
                  <a:gd name="T8" fmla="*/ 3 w 95"/>
                  <a:gd name="T9" fmla="*/ 97 h 138"/>
                  <a:gd name="T10" fmla="*/ 0 w 95"/>
                  <a:gd name="T11" fmla="*/ 77 h 138"/>
                  <a:gd name="T12" fmla="*/ 11 w 95"/>
                  <a:gd name="T13" fmla="*/ 73 h 138"/>
                  <a:gd name="T14" fmla="*/ 20 w 95"/>
                  <a:gd name="T15" fmla="*/ 61 h 138"/>
                  <a:gd name="T16" fmla="*/ 12 w 95"/>
                  <a:gd name="T17" fmla="*/ 57 h 138"/>
                  <a:gd name="T18" fmla="*/ 12 w 95"/>
                  <a:gd name="T19" fmla="*/ 46 h 138"/>
                  <a:gd name="T20" fmla="*/ 3 w 95"/>
                  <a:gd name="T21" fmla="*/ 28 h 138"/>
                  <a:gd name="T22" fmla="*/ 20 w 95"/>
                  <a:gd name="T23" fmla="*/ 18 h 138"/>
                  <a:gd name="T24" fmla="*/ 25 w 95"/>
                  <a:gd name="T25" fmla="*/ 4 h 138"/>
                  <a:gd name="T26" fmla="*/ 35 w 95"/>
                  <a:gd name="T27" fmla="*/ 0 h 138"/>
                  <a:gd name="T28" fmla="*/ 47 w 95"/>
                  <a:gd name="T29" fmla="*/ 12 h 138"/>
                  <a:gd name="T30" fmla="*/ 48 w 95"/>
                  <a:gd name="T31" fmla="*/ 50 h 138"/>
                  <a:gd name="T32" fmla="*/ 61 w 95"/>
                  <a:gd name="T33" fmla="*/ 78 h 138"/>
                  <a:gd name="T34" fmla="*/ 81 w 95"/>
                  <a:gd name="T35" fmla="*/ 93 h 138"/>
                  <a:gd name="T36" fmla="*/ 95 w 95"/>
                  <a:gd name="T37" fmla="*/ 118 h 138"/>
                  <a:gd name="T38" fmla="*/ 84 w 95"/>
                  <a:gd name="T39" fmla="*/ 129 h 138"/>
                  <a:gd name="T40" fmla="*/ 72 w 95"/>
                  <a:gd name="T41" fmla="*/ 126 h 138"/>
                  <a:gd name="T42" fmla="*/ 51 w 95"/>
                  <a:gd name="T43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5" h="138">
                    <a:moveTo>
                      <a:pt x="51" y="138"/>
                    </a:moveTo>
                    <a:lnTo>
                      <a:pt x="45" y="121"/>
                    </a:lnTo>
                    <a:lnTo>
                      <a:pt x="26" y="121"/>
                    </a:lnTo>
                    <a:lnTo>
                      <a:pt x="11" y="116"/>
                    </a:lnTo>
                    <a:lnTo>
                      <a:pt x="3" y="97"/>
                    </a:lnTo>
                    <a:lnTo>
                      <a:pt x="0" y="77"/>
                    </a:lnTo>
                    <a:lnTo>
                      <a:pt x="11" y="73"/>
                    </a:lnTo>
                    <a:lnTo>
                      <a:pt x="20" y="61"/>
                    </a:lnTo>
                    <a:lnTo>
                      <a:pt x="12" y="57"/>
                    </a:lnTo>
                    <a:lnTo>
                      <a:pt x="12" y="46"/>
                    </a:lnTo>
                    <a:lnTo>
                      <a:pt x="3" y="28"/>
                    </a:lnTo>
                    <a:lnTo>
                      <a:pt x="20" y="18"/>
                    </a:lnTo>
                    <a:lnTo>
                      <a:pt x="25" y="4"/>
                    </a:lnTo>
                    <a:lnTo>
                      <a:pt x="35" y="0"/>
                    </a:lnTo>
                    <a:lnTo>
                      <a:pt x="47" y="12"/>
                    </a:lnTo>
                    <a:lnTo>
                      <a:pt x="48" y="50"/>
                    </a:lnTo>
                    <a:lnTo>
                      <a:pt x="61" y="78"/>
                    </a:lnTo>
                    <a:lnTo>
                      <a:pt x="81" y="93"/>
                    </a:lnTo>
                    <a:lnTo>
                      <a:pt x="95" y="118"/>
                    </a:lnTo>
                    <a:lnTo>
                      <a:pt x="84" y="129"/>
                    </a:lnTo>
                    <a:lnTo>
                      <a:pt x="72" y="126"/>
                    </a:lnTo>
                    <a:lnTo>
                      <a:pt x="51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7" name="Freeform 109"/>
              <p:cNvSpPr>
                <a:spLocks noEditPoints="1"/>
              </p:cNvSpPr>
              <p:nvPr/>
            </p:nvSpPr>
            <p:spPr bwMode="auto">
              <a:xfrm>
                <a:off x="3576" y="2643"/>
                <a:ext cx="46" cy="61"/>
              </a:xfrm>
              <a:custGeom>
                <a:avLst/>
                <a:gdLst>
                  <a:gd name="T0" fmla="*/ 15 w 46"/>
                  <a:gd name="T1" fmla="*/ 19 h 61"/>
                  <a:gd name="T2" fmla="*/ 11 w 46"/>
                  <a:gd name="T3" fmla="*/ 18 h 61"/>
                  <a:gd name="T4" fmla="*/ 9 w 46"/>
                  <a:gd name="T5" fmla="*/ 14 h 61"/>
                  <a:gd name="T6" fmla="*/ 9 w 46"/>
                  <a:gd name="T7" fmla="*/ 12 h 61"/>
                  <a:gd name="T8" fmla="*/ 13 w 46"/>
                  <a:gd name="T9" fmla="*/ 8 h 61"/>
                  <a:gd name="T10" fmla="*/ 18 w 46"/>
                  <a:gd name="T11" fmla="*/ 5 h 61"/>
                  <a:gd name="T12" fmla="*/ 23 w 46"/>
                  <a:gd name="T13" fmla="*/ 4 h 61"/>
                  <a:gd name="T14" fmla="*/ 25 w 46"/>
                  <a:gd name="T15" fmla="*/ 7 h 61"/>
                  <a:gd name="T16" fmla="*/ 25 w 46"/>
                  <a:gd name="T17" fmla="*/ 10 h 61"/>
                  <a:gd name="T18" fmla="*/ 23 w 46"/>
                  <a:gd name="T19" fmla="*/ 12 h 61"/>
                  <a:gd name="T20" fmla="*/ 19 w 46"/>
                  <a:gd name="T21" fmla="*/ 17 h 61"/>
                  <a:gd name="T22" fmla="*/ 15 w 46"/>
                  <a:gd name="T23" fmla="*/ 19 h 61"/>
                  <a:gd name="T24" fmla="*/ 3 w 46"/>
                  <a:gd name="T25" fmla="*/ 48 h 61"/>
                  <a:gd name="T26" fmla="*/ 0 w 46"/>
                  <a:gd name="T27" fmla="*/ 45 h 61"/>
                  <a:gd name="T28" fmla="*/ 0 w 46"/>
                  <a:gd name="T29" fmla="*/ 44 h 61"/>
                  <a:gd name="T30" fmla="*/ 0 w 46"/>
                  <a:gd name="T31" fmla="*/ 38 h 61"/>
                  <a:gd name="T32" fmla="*/ 2 w 46"/>
                  <a:gd name="T33" fmla="*/ 35 h 61"/>
                  <a:gd name="T34" fmla="*/ 4 w 46"/>
                  <a:gd name="T35" fmla="*/ 35 h 61"/>
                  <a:gd name="T36" fmla="*/ 7 w 46"/>
                  <a:gd name="T37" fmla="*/ 39 h 61"/>
                  <a:gd name="T38" fmla="*/ 9 w 46"/>
                  <a:gd name="T39" fmla="*/ 43 h 61"/>
                  <a:gd name="T40" fmla="*/ 9 w 46"/>
                  <a:gd name="T41" fmla="*/ 46 h 61"/>
                  <a:gd name="T42" fmla="*/ 7 w 46"/>
                  <a:gd name="T43" fmla="*/ 48 h 61"/>
                  <a:gd name="T44" fmla="*/ 3 w 46"/>
                  <a:gd name="T45" fmla="*/ 48 h 61"/>
                  <a:gd name="T46" fmla="*/ 32 w 46"/>
                  <a:gd name="T47" fmla="*/ 61 h 61"/>
                  <a:gd name="T48" fmla="*/ 16 w 46"/>
                  <a:gd name="T49" fmla="*/ 53 h 61"/>
                  <a:gd name="T50" fmla="*/ 7 w 46"/>
                  <a:gd name="T51" fmla="*/ 53 h 61"/>
                  <a:gd name="T52" fmla="*/ 7 w 46"/>
                  <a:gd name="T53" fmla="*/ 52 h 61"/>
                  <a:gd name="T54" fmla="*/ 10 w 46"/>
                  <a:gd name="T55" fmla="*/ 49 h 61"/>
                  <a:gd name="T56" fmla="*/ 16 w 46"/>
                  <a:gd name="T57" fmla="*/ 43 h 61"/>
                  <a:gd name="T58" fmla="*/ 17 w 46"/>
                  <a:gd name="T59" fmla="*/ 35 h 61"/>
                  <a:gd name="T60" fmla="*/ 12 w 46"/>
                  <a:gd name="T61" fmla="*/ 28 h 61"/>
                  <a:gd name="T62" fmla="*/ 12 w 46"/>
                  <a:gd name="T63" fmla="*/ 27 h 61"/>
                  <a:gd name="T64" fmla="*/ 13 w 46"/>
                  <a:gd name="T65" fmla="*/ 25 h 61"/>
                  <a:gd name="T66" fmla="*/ 15 w 46"/>
                  <a:gd name="T67" fmla="*/ 24 h 61"/>
                  <a:gd name="T68" fmla="*/ 18 w 46"/>
                  <a:gd name="T69" fmla="*/ 25 h 61"/>
                  <a:gd name="T70" fmla="*/ 23 w 46"/>
                  <a:gd name="T71" fmla="*/ 26 h 61"/>
                  <a:gd name="T72" fmla="*/ 27 w 46"/>
                  <a:gd name="T73" fmla="*/ 21 h 61"/>
                  <a:gd name="T74" fmla="*/ 30 w 46"/>
                  <a:gd name="T75" fmla="*/ 10 h 61"/>
                  <a:gd name="T76" fmla="*/ 32 w 46"/>
                  <a:gd name="T77" fmla="*/ 3 h 61"/>
                  <a:gd name="T78" fmla="*/ 33 w 46"/>
                  <a:gd name="T79" fmla="*/ 1 h 61"/>
                  <a:gd name="T80" fmla="*/ 37 w 46"/>
                  <a:gd name="T81" fmla="*/ 0 h 61"/>
                  <a:gd name="T82" fmla="*/ 38 w 46"/>
                  <a:gd name="T83" fmla="*/ 1 h 61"/>
                  <a:gd name="T84" fmla="*/ 40 w 46"/>
                  <a:gd name="T85" fmla="*/ 2 h 61"/>
                  <a:gd name="T86" fmla="*/ 46 w 46"/>
                  <a:gd name="T87" fmla="*/ 16 h 61"/>
                  <a:gd name="T88" fmla="*/ 37 w 46"/>
                  <a:gd name="T89" fmla="*/ 22 h 61"/>
                  <a:gd name="T90" fmla="*/ 45 w 46"/>
                  <a:gd name="T91" fmla="*/ 37 h 61"/>
                  <a:gd name="T92" fmla="*/ 32 w 46"/>
                  <a:gd name="T93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61">
                    <a:moveTo>
                      <a:pt x="15" y="19"/>
                    </a:moveTo>
                    <a:lnTo>
                      <a:pt x="11" y="1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18" y="5"/>
                    </a:lnTo>
                    <a:lnTo>
                      <a:pt x="23" y="4"/>
                    </a:lnTo>
                    <a:lnTo>
                      <a:pt x="25" y="7"/>
                    </a:lnTo>
                    <a:lnTo>
                      <a:pt x="25" y="10"/>
                    </a:lnTo>
                    <a:lnTo>
                      <a:pt x="23" y="12"/>
                    </a:lnTo>
                    <a:lnTo>
                      <a:pt x="19" y="17"/>
                    </a:lnTo>
                    <a:lnTo>
                      <a:pt x="15" y="19"/>
                    </a:lnTo>
                    <a:close/>
                    <a:moveTo>
                      <a:pt x="3" y="48"/>
                    </a:moveTo>
                    <a:lnTo>
                      <a:pt x="0" y="45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2" y="35"/>
                    </a:lnTo>
                    <a:lnTo>
                      <a:pt x="4" y="35"/>
                    </a:lnTo>
                    <a:lnTo>
                      <a:pt x="7" y="39"/>
                    </a:lnTo>
                    <a:lnTo>
                      <a:pt x="9" y="43"/>
                    </a:lnTo>
                    <a:lnTo>
                      <a:pt x="9" y="46"/>
                    </a:lnTo>
                    <a:lnTo>
                      <a:pt x="7" y="48"/>
                    </a:lnTo>
                    <a:lnTo>
                      <a:pt x="3" y="48"/>
                    </a:lnTo>
                    <a:close/>
                    <a:moveTo>
                      <a:pt x="32" y="61"/>
                    </a:moveTo>
                    <a:lnTo>
                      <a:pt x="16" y="53"/>
                    </a:lnTo>
                    <a:lnTo>
                      <a:pt x="7" y="53"/>
                    </a:lnTo>
                    <a:lnTo>
                      <a:pt x="7" y="52"/>
                    </a:lnTo>
                    <a:lnTo>
                      <a:pt x="10" y="49"/>
                    </a:lnTo>
                    <a:lnTo>
                      <a:pt x="16" y="43"/>
                    </a:lnTo>
                    <a:lnTo>
                      <a:pt x="17" y="35"/>
                    </a:lnTo>
                    <a:lnTo>
                      <a:pt x="12" y="28"/>
                    </a:lnTo>
                    <a:lnTo>
                      <a:pt x="12" y="27"/>
                    </a:lnTo>
                    <a:lnTo>
                      <a:pt x="13" y="25"/>
                    </a:lnTo>
                    <a:lnTo>
                      <a:pt x="15" y="24"/>
                    </a:lnTo>
                    <a:lnTo>
                      <a:pt x="18" y="25"/>
                    </a:lnTo>
                    <a:lnTo>
                      <a:pt x="23" y="26"/>
                    </a:lnTo>
                    <a:lnTo>
                      <a:pt x="27" y="21"/>
                    </a:lnTo>
                    <a:lnTo>
                      <a:pt x="30" y="10"/>
                    </a:lnTo>
                    <a:lnTo>
                      <a:pt x="32" y="3"/>
                    </a:lnTo>
                    <a:lnTo>
                      <a:pt x="33" y="1"/>
                    </a:lnTo>
                    <a:lnTo>
                      <a:pt x="37" y="0"/>
                    </a:lnTo>
                    <a:lnTo>
                      <a:pt x="38" y="1"/>
                    </a:lnTo>
                    <a:lnTo>
                      <a:pt x="40" y="2"/>
                    </a:lnTo>
                    <a:lnTo>
                      <a:pt x="46" y="16"/>
                    </a:lnTo>
                    <a:lnTo>
                      <a:pt x="37" y="22"/>
                    </a:lnTo>
                    <a:lnTo>
                      <a:pt x="45" y="37"/>
                    </a:lnTo>
                    <a:lnTo>
                      <a:pt x="32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8" name="Freeform 110"/>
              <p:cNvSpPr>
                <a:spLocks/>
              </p:cNvSpPr>
              <p:nvPr/>
            </p:nvSpPr>
            <p:spPr bwMode="auto">
              <a:xfrm>
                <a:off x="3788" y="3249"/>
                <a:ext cx="39" cy="55"/>
              </a:xfrm>
              <a:custGeom>
                <a:avLst/>
                <a:gdLst>
                  <a:gd name="T0" fmla="*/ 17 w 39"/>
                  <a:gd name="T1" fmla="*/ 55 h 55"/>
                  <a:gd name="T2" fmla="*/ 0 w 39"/>
                  <a:gd name="T3" fmla="*/ 16 h 55"/>
                  <a:gd name="T4" fmla="*/ 9 w 39"/>
                  <a:gd name="T5" fmla="*/ 21 h 55"/>
                  <a:gd name="T6" fmla="*/ 27 w 39"/>
                  <a:gd name="T7" fmla="*/ 0 h 55"/>
                  <a:gd name="T8" fmla="*/ 39 w 39"/>
                  <a:gd name="T9" fmla="*/ 42 h 55"/>
                  <a:gd name="T10" fmla="*/ 31 w 39"/>
                  <a:gd name="T11" fmla="*/ 53 h 55"/>
                  <a:gd name="T12" fmla="*/ 17 w 39"/>
                  <a:gd name="T1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55">
                    <a:moveTo>
                      <a:pt x="17" y="55"/>
                    </a:moveTo>
                    <a:lnTo>
                      <a:pt x="0" y="16"/>
                    </a:lnTo>
                    <a:lnTo>
                      <a:pt x="9" y="21"/>
                    </a:lnTo>
                    <a:lnTo>
                      <a:pt x="27" y="0"/>
                    </a:lnTo>
                    <a:lnTo>
                      <a:pt x="39" y="42"/>
                    </a:lnTo>
                    <a:lnTo>
                      <a:pt x="31" y="53"/>
                    </a:lnTo>
                    <a:lnTo>
                      <a:pt x="17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9" name="Freeform 111"/>
              <p:cNvSpPr>
                <a:spLocks noEditPoints="1"/>
              </p:cNvSpPr>
              <p:nvPr/>
            </p:nvSpPr>
            <p:spPr bwMode="auto">
              <a:xfrm>
                <a:off x="4303" y="3293"/>
                <a:ext cx="70" cy="112"/>
              </a:xfrm>
              <a:custGeom>
                <a:avLst/>
                <a:gdLst>
                  <a:gd name="T0" fmla="*/ 25 w 70"/>
                  <a:gd name="T1" fmla="*/ 68 h 112"/>
                  <a:gd name="T2" fmla="*/ 22 w 70"/>
                  <a:gd name="T3" fmla="*/ 67 h 112"/>
                  <a:gd name="T4" fmla="*/ 20 w 70"/>
                  <a:gd name="T5" fmla="*/ 66 h 112"/>
                  <a:gd name="T6" fmla="*/ 14 w 70"/>
                  <a:gd name="T7" fmla="*/ 60 h 112"/>
                  <a:gd name="T8" fmla="*/ 14 w 70"/>
                  <a:gd name="T9" fmla="*/ 55 h 112"/>
                  <a:gd name="T10" fmla="*/ 2 w 70"/>
                  <a:gd name="T11" fmla="*/ 27 h 112"/>
                  <a:gd name="T12" fmla="*/ 7 w 70"/>
                  <a:gd name="T13" fmla="*/ 19 h 112"/>
                  <a:gd name="T14" fmla="*/ 0 w 70"/>
                  <a:gd name="T15" fmla="*/ 4 h 112"/>
                  <a:gd name="T16" fmla="*/ 6 w 70"/>
                  <a:gd name="T17" fmla="*/ 0 h 112"/>
                  <a:gd name="T18" fmla="*/ 12 w 70"/>
                  <a:gd name="T19" fmla="*/ 8 h 112"/>
                  <a:gd name="T20" fmla="*/ 20 w 70"/>
                  <a:gd name="T21" fmla="*/ 10 h 112"/>
                  <a:gd name="T22" fmla="*/ 25 w 70"/>
                  <a:gd name="T23" fmla="*/ 7 h 112"/>
                  <a:gd name="T24" fmla="*/ 40 w 70"/>
                  <a:gd name="T25" fmla="*/ 19 h 112"/>
                  <a:gd name="T26" fmla="*/ 37 w 70"/>
                  <a:gd name="T27" fmla="*/ 34 h 112"/>
                  <a:gd name="T28" fmla="*/ 39 w 70"/>
                  <a:gd name="T29" fmla="*/ 40 h 112"/>
                  <a:gd name="T30" fmla="*/ 36 w 70"/>
                  <a:gd name="T31" fmla="*/ 43 h 112"/>
                  <a:gd name="T32" fmla="*/ 33 w 70"/>
                  <a:gd name="T33" fmla="*/ 52 h 112"/>
                  <a:gd name="T34" fmla="*/ 34 w 70"/>
                  <a:gd name="T35" fmla="*/ 60 h 112"/>
                  <a:gd name="T36" fmla="*/ 33 w 70"/>
                  <a:gd name="T37" fmla="*/ 63 h 112"/>
                  <a:gd name="T38" fmla="*/ 31 w 70"/>
                  <a:gd name="T39" fmla="*/ 66 h 112"/>
                  <a:gd name="T40" fmla="*/ 27 w 70"/>
                  <a:gd name="T41" fmla="*/ 67 h 112"/>
                  <a:gd name="T42" fmla="*/ 25 w 70"/>
                  <a:gd name="T43" fmla="*/ 68 h 112"/>
                  <a:gd name="T44" fmla="*/ 47 w 70"/>
                  <a:gd name="T45" fmla="*/ 82 h 112"/>
                  <a:gd name="T46" fmla="*/ 44 w 70"/>
                  <a:gd name="T47" fmla="*/ 81 h 112"/>
                  <a:gd name="T48" fmla="*/ 42 w 70"/>
                  <a:gd name="T49" fmla="*/ 80 h 112"/>
                  <a:gd name="T50" fmla="*/ 41 w 70"/>
                  <a:gd name="T51" fmla="*/ 73 h 112"/>
                  <a:gd name="T52" fmla="*/ 40 w 70"/>
                  <a:gd name="T53" fmla="*/ 71 h 112"/>
                  <a:gd name="T54" fmla="*/ 41 w 70"/>
                  <a:gd name="T55" fmla="*/ 68 h 112"/>
                  <a:gd name="T56" fmla="*/ 41 w 70"/>
                  <a:gd name="T57" fmla="*/ 62 h 112"/>
                  <a:gd name="T58" fmla="*/ 43 w 70"/>
                  <a:gd name="T59" fmla="*/ 60 h 112"/>
                  <a:gd name="T60" fmla="*/ 46 w 70"/>
                  <a:gd name="T61" fmla="*/ 60 h 112"/>
                  <a:gd name="T62" fmla="*/ 47 w 70"/>
                  <a:gd name="T63" fmla="*/ 61 h 112"/>
                  <a:gd name="T64" fmla="*/ 49 w 70"/>
                  <a:gd name="T65" fmla="*/ 79 h 112"/>
                  <a:gd name="T66" fmla="*/ 47 w 70"/>
                  <a:gd name="T67" fmla="*/ 82 h 112"/>
                  <a:gd name="T68" fmla="*/ 61 w 70"/>
                  <a:gd name="T69" fmla="*/ 112 h 112"/>
                  <a:gd name="T70" fmla="*/ 57 w 70"/>
                  <a:gd name="T71" fmla="*/ 111 h 112"/>
                  <a:gd name="T72" fmla="*/ 56 w 70"/>
                  <a:gd name="T73" fmla="*/ 108 h 112"/>
                  <a:gd name="T74" fmla="*/ 56 w 70"/>
                  <a:gd name="T75" fmla="*/ 105 h 112"/>
                  <a:gd name="T76" fmla="*/ 58 w 70"/>
                  <a:gd name="T77" fmla="*/ 103 h 112"/>
                  <a:gd name="T78" fmla="*/ 61 w 70"/>
                  <a:gd name="T79" fmla="*/ 101 h 112"/>
                  <a:gd name="T80" fmla="*/ 65 w 70"/>
                  <a:gd name="T81" fmla="*/ 101 h 112"/>
                  <a:gd name="T82" fmla="*/ 69 w 70"/>
                  <a:gd name="T83" fmla="*/ 105 h 112"/>
                  <a:gd name="T84" fmla="*/ 70 w 70"/>
                  <a:gd name="T85" fmla="*/ 105 h 112"/>
                  <a:gd name="T86" fmla="*/ 70 w 70"/>
                  <a:gd name="T87" fmla="*/ 107 h 112"/>
                  <a:gd name="T88" fmla="*/ 67 w 70"/>
                  <a:gd name="T89" fmla="*/ 109 h 112"/>
                  <a:gd name="T90" fmla="*/ 64 w 70"/>
                  <a:gd name="T91" fmla="*/ 110 h 112"/>
                  <a:gd name="T92" fmla="*/ 61 w 70"/>
                  <a:gd name="T93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0" h="112">
                    <a:moveTo>
                      <a:pt x="25" y="68"/>
                    </a:moveTo>
                    <a:lnTo>
                      <a:pt x="22" y="67"/>
                    </a:lnTo>
                    <a:lnTo>
                      <a:pt x="20" y="66"/>
                    </a:lnTo>
                    <a:lnTo>
                      <a:pt x="14" y="60"/>
                    </a:lnTo>
                    <a:lnTo>
                      <a:pt x="14" y="55"/>
                    </a:lnTo>
                    <a:lnTo>
                      <a:pt x="2" y="27"/>
                    </a:lnTo>
                    <a:lnTo>
                      <a:pt x="7" y="19"/>
                    </a:lnTo>
                    <a:lnTo>
                      <a:pt x="0" y="4"/>
                    </a:lnTo>
                    <a:lnTo>
                      <a:pt x="6" y="0"/>
                    </a:lnTo>
                    <a:lnTo>
                      <a:pt x="12" y="8"/>
                    </a:lnTo>
                    <a:lnTo>
                      <a:pt x="20" y="10"/>
                    </a:lnTo>
                    <a:lnTo>
                      <a:pt x="25" y="7"/>
                    </a:lnTo>
                    <a:lnTo>
                      <a:pt x="40" y="19"/>
                    </a:lnTo>
                    <a:lnTo>
                      <a:pt x="37" y="34"/>
                    </a:lnTo>
                    <a:lnTo>
                      <a:pt x="39" y="40"/>
                    </a:lnTo>
                    <a:lnTo>
                      <a:pt x="36" y="43"/>
                    </a:lnTo>
                    <a:lnTo>
                      <a:pt x="33" y="52"/>
                    </a:lnTo>
                    <a:lnTo>
                      <a:pt x="34" y="60"/>
                    </a:lnTo>
                    <a:lnTo>
                      <a:pt x="33" y="63"/>
                    </a:lnTo>
                    <a:lnTo>
                      <a:pt x="31" y="66"/>
                    </a:lnTo>
                    <a:lnTo>
                      <a:pt x="27" y="67"/>
                    </a:lnTo>
                    <a:lnTo>
                      <a:pt x="25" y="68"/>
                    </a:lnTo>
                    <a:close/>
                    <a:moveTo>
                      <a:pt x="47" y="82"/>
                    </a:moveTo>
                    <a:lnTo>
                      <a:pt x="44" y="81"/>
                    </a:lnTo>
                    <a:lnTo>
                      <a:pt x="42" y="80"/>
                    </a:lnTo>
                    <a:lnTo>
                      <a:pt x="41" y="73"/>
                    </a:lnTo>
                    <a:lnTo>
                      <a:pt x="40" y="71"/>
                    </a:lnTo>
                    <a:lnTo>
                      <a:pt x="41" y="68"/>
                    </a:lnTo>
                    <a:lnTo>
                      <a:pt x="41" y="62"/>
                    </a:lnTo>
                    <a:lnTo>
                      <a:pt x="43" y="60"/>
                    </a:lnTo>
                    <a:lnTo>
                      <a:pt x="46" y="60"/>
                    </a:lnTo>
                    <a:lnTo>
                      <a:pt x="47" y="61"/>
                    </a:lnTo>
                    <a:lnTo>
                      <a:pt x="49" y="79"/>
                    </a:lnTo>
                    <a:lnTo>
                      <a:pt x="47" y="82"/>
                    </a:lnTo>
                    <a:close/>
                    <a:moveTo>
                      <a:pt x="61" y="112"/>
                    </a:moveTo>
                    <a:lnTo>
                      <a:pt x="57" y="111"/>
                    </a:lnTo>
                    <a:lnTo>
                      <a:pt x="56" y="108"/>
                    </a:lnTo>
                    <a:lnTo>
                      <a:pt x="56" y="105"/>
                    </a:lnTo>
                    <a:lnTo>
                      <a:pt x="58" y="103"/>
                    </a:lnTo>
                    <a:lnTo>
                      <a:pt x="61" y="101"/>
                    </a:lnTo>
                    <a:lnTo>
                      <a:pt x="65" y="101"/>
                    </a:lnTo>
                    <a:lnTo>
                      <a:pt x="69" y="105"/>
                    </a:lnTo>
                    <a:lnTo>
                      <a:pt x="70" y="105"/>
                    </a:lnTo>
                    <a:lnTo>
                      <a:pt x="70" y="107"/>
                    </a:lnTo>
                    <a:lnTo>
                      <a:pt x="67" y="109"/>
                    </a:lnTo>
                    <a:lnTo>
                      <a:pt x="64" y="110"/>
                    </a:lnTo>
                    <a:lnTo>
                      <a:pt x="61" y="11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0" name="Freeform 112"/>
              <p:cNvSpPr>
                <a:spLocks/>
              </p:cNvSpPr>
              <p:nvPr/>
            </p:nvSpPr>
            <p:spPr bwMode="auto">
              <a:xfrm>
                <a:off x="4236" y="3122"/>
                <a:ext cx="161" cy="198"/>
              </a:xfrm>
              <a:custGeom>
                <a:avLst/>
                <a:gdLst>
                  <a:gd name="T0" fmla="*/ 40 w 161"/>
                  <a:gd name="T1" fmla="*/ 198 h 198"/>
                  <a:gd name="T2" fmla="*/ 29 w 161"/>
                  <a:gd name="T3" fmla="*/ 180 h 198"/>
                  <a:gd name="T4" fmla="*/ 29 w 161"/>
                  <a:gd name="T5" fmla="*/ 180 h 198"/>
                  <a:gd name="T6" fmla="*/ 14 w 161"/>
                  <a:gd name="T7" fmla="*/ 173 h 198"/>
                  <a:gd name="T8" fmla="*/ 14 w 161"/>
                  <a:gd name="T9" fmla="*/ 173 h 198"/>
                  <a:gd name="T10" fmla="*/ 14 w 161"/>
                  <a:gd name="T11" fmla="*/ 173 h 198"/>
                  <a:gd name="T12" fmla="*/ 14 w 161"/>
                  <a:gd name="T13" fmla="*/ 173 h 198"/>
                  <a:gd name="T14" fmla="*/ 14 w 161"/>
                  <a:gd name="T15" fmla="*/ 173 h 198"/>
                  <a:gd name="T16" fmla="*/ 14 w 161"/>
                  <a:gd name="T17" fmla="*/ 173 h 198"/>
                  <a:gd name="T18" fmla="*/ 7 w 161"/>
                  <a:gd name="T19" fmla="*/ 149 h 198"/>
                  <a:gd name="T20" fmla="*/ 7 w 161"/>
                  <a:gd name="T21" fmla="*/ 149 h 198"/>
                  <a:gd name="T22" fmla="*/ 17 w 161"/>
                  <a:gd name="T23" fmla="*/ 146 h 198"/>
                  <a:gd name="T24" fmla="*/ 18 w 161"/>
                  <a:gd name="T25" fmla="*/ 133 h 198"/>
                  <a:gd name="T26" fmla="*/ 37 w 161"/>
                  <a:gd name="T27" fmla="*/ 124 h 198"/>
                  <a:gd name="T28" fmla="*/ 41 w 161"/>
                  <a:gd name="T29" fmla="*/ 112 h 198"/>
                  <a:gd name="T30" fmla="*/ 36 w 161"/>
                  <a:gd name="T31" fmla="*/ 77 h 198"/>
                  <a:gd name="T32" fmla="*/ 20 w 161"/>
                  <a:gd name="T33" fmla="*/ 71 h 198"/>
                  <a:gd name="T34" fmla="*/ 14 w 161"/>
                  <a:gd name="T35" fmla="*/ 79 h 198"/>
                  <a:gd name="T36" fmla="*/ 4 w 161"/>
                  <a:gd name="T37" fmla="*/ 76 h 198"/>
                  <a:gd name="T38" fmla="*/ 4 w 161"/>
                  <a:gd name="T39" fmla="*/ 60 h 198"/>
                  <a:gd name="T40" fmla="*/ 10 w 161"/>
                  <a:gd name="T41" fmla="*/ 50 h 198"/>
                  <a:gd name="T42" fmla="*/ 0 w 161"/>
                  <a:gd name="T43" fmla="*/ 43 h 198"/>
                  <a:gd name="T44" fmla="*/ 20 w 161"/>
                  <a:gd name="T45" fmla="*/ 27 h 198"/>
                  <a:gd name="T46" fmla="*/ 26 w 161"/>
                  <a:gd name="T47" fmla="*/ 10 h 198"/>
                  <a:gd name="T48" fmla="*/ 38 w 161"/>
                  <a:gd name="T49" fmla="*/ 3 h 198"/>
                  <a:gd name="T50" fmla="*/ 54 w 161"/>
                  <a:gd name="T51" fmla="*/ 0 h 198"/>
                  <a:gd name="T52" fmla="*/ 58 w 161"/>
                  <a:gd name="T53" fmla="*/ 11 h 198"/>
                  <a:gd name="T54" fmla="*/ 57 w 161"/>
                  <a:gd name="T55" fmla="*/ 22 h 198"/>
                  <a:gd name="T56" fmla="*/ 83 w 161"/>
                  <a:gd name="T57" fmla="*/ 1 h 198"/>
                  <a:gd name="T58" fmla="*/ 92 w 161"/>
                  <a:gd name="T59" fmla="*/ 17 h 198"/>
                  <a:gd name="T60" fmla="*/ 91 w 161"/>
                  <a:gd name="T61" fmla="*/ 28 h 198"/>
                  <a:gd name="T62" fmla="*/ 107 w 161"/>
                  <a:gd name="T63" fmla="*/ 37 h 198"/>
                  <a:gd name="T64" fmla="*/ 131 w 161"/>
                  <a:gd name="T65" fmla="*/ 35 h 198"/>
                  <a:gd name="T66" fmla="*/ 134 w 161"/>
                  <a:gd name="T67" fmla="*/ 54 h 198"/>
                  <a:gd name="T68" fmla="*/ 123 w 161"/>
                  <a:gd name="T69" fmla="*/ 62 h 198"/>
                  <a:gd name="T70" fmla="*/ 122 w 161"/>
                  <a:gd name="T71" fmla="*/ 77 h 198"/>
                  <a:gd name="T72" fmla="*/ 135 w 161"/>
                  <a:gd name="T73" fmla="*/ 88 h 198"/>
                  <a:gd name="T74" fmla="*/ 121 w 161"/>
                  <a:gd name="T75" fmla="*/ 93 h 198"/>
                  <a:gd name="T76" fmla="*/ 132 w 161"/>
                  <a:gd name="T77" fmla="*/ 106 h 198"/>
                  <a:gd name="T78" fmla="*/ 147 w 161"/>
                  <a:gd name="T79" fmla="*/ 111 h 198"/>
                  <a:gd name="T80" fmla="*/ 161 w 161"/>
                  <a:gd name="T81" fmla="*/ 123 h 198"/>
                  <a:gd name="T82" fmla="*/ 142 w 161"/>
                  <a:gd name="T83" fmla="*/ 130 h 198"/>
                  <a:gd name="T84" fmla="*/ 134 w 161"/>
                  <a:gd name="T85" fmla="*/ 147 h 198"/>
                  <a:gd name="T86" fmla="*/ 120 w 161"/>
                  <a:gd name="T87" fmla="*/ 142 h 198"/>
                  <a:gd name="T88" fmla="*/ 117 w 161"/>
                  <a:gd name="T89" fmla="*/ 167 h 198"/>
                  <a:gd name="T90" fmla="*/ 92 w 161"/>
                  <a:gd name="T91" fmla="*/ 178 h 198"/>
                  <a:gd name="T92" fmla="*/ 87 w 161"/>
                  <a:gd name="T93" fmla="*/ 181 h 198"/>
                  <a:gd name="T94" fmla="*/ 79 w 161"/>
                  <a:gd name="T95" fmla="*/ 179 h 198"/>
                  <a:gd name="T96" fmla="*/ 73 w 161"/>
                  <a:gd name="T97" fmla="*/ 171 h 198"/>
                  <a:gd name="T98" fmla="*/ 67 w 161"/>
                  <a:gd name="T99" fmla="*/ 175 h 198"/>
                  <a:gd name="T100" fmla="*/ 74 w 161"/>
                  <a:gd name="T101" fmla="*/ 190 h 198"/>
                  <a:gd name="T102" fmla="*/ 69 w 161"/>
                  <a:gd name="T103" fmla="*/ 198 h 198"/>
                  <a:gd name="T104" fmla="*/ 59 w 161"/>
                  <a:gd name="T105" fmla="*/ 177 h 198"/>
                  <a:gd name="T106" fmla="*/ 48 w 161"/>
                  <a:gd name="T107" fmla="*/ 180 h 198"/>
                  <a:gd name="T108" fmla="*/ 40 w 161"/>
                  <a:gd name="T10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1" h="198">
                    <a:moveTo>
                      <a:pt x="40" y="198"/>
                    </a:moveTo>
                    <a:lnTo>
                      <a:pt x="29" y="180"/>
                    </a:lnTo>
                    <a:lnTo>
                      <a:pt x="29" y="180"/>
                    </a:lnTo>
                    <a:lnTo>
                      <a:pt x="14" y="173"/>
                    </a:lnTo>
                    <a:lnTo>
                      <a:pt x="14" y="173"/>
                    </a:lnTo>
                    <a:lnTo>
                      <a:pt x="14" y="173"/>
                    </a:lnTo>
                    <a:lnTo>
                      <a:pt x="14" y="173"/>
                    </a:lnTo>
                    <a:lnTo>
                      <a:pt x="14" y="173"/>
                    </a:lnTo>
                    <a:lnTo>
                      <a:pt x="14" y="173"/>
                    </a:lnTo>
                    <a:lnTo>
                      <a:pt x="7" y="149"/>
                    </a:lnTo>
                    <a:lnTo>
                      <a:pt x="7" y="149"/>
                    </a:lnTo>
                    <a:lnTo>
                      <a:pt x="17" y="146"/>
                    </a:lnTo>
                    <a:lnTo>
                      <a:pt x="18" y="133"/>
                    </a:lnTo>
                    <a:lnTo>
                      <a:pt x="37" y="124"/>
                    </a:lnTo>
                    <a:lnTo>
                      <a:pt x="41" y="112"/>
                    </a:lnTo>
                    <a:lnTo>
                      <a:pt x="36" y="77"/>
                    </a:lnTo>
                    <a:lnTo>
                      <a:pt x="20" y="71"/>
                    </a:lnTo>
                    <a:lnTo>
                      <a:pt x="14" y="79"/>
                    </a:lnTo>
                    <a:lnTo>
                      <a:pt x="4" y="76"/>
                    </a:lnTo>
                    <a:lnTo>
                      <a:pt x="4" y="60"/>
                    </a:lnTo>
                    <a:lnTo>
                      <a:pt x="10" y="50"/>
                    </a:lnTo>
                    <a:lnTo>
                      <a:pt x="0" y="43"/>
                    </a:lnTo>
                    <a:lnTo>
                      <a:pt x="20" y="27"/>
                    </a:lnTo>
                    <a:lnTo>
                      <a:pt x="26" y="10"/>
                    </a:lnTo>
                    <a:lnTo>
                      <a:pt x="38" y="3"/>
                    </a:lnTo>
                    <a:lnTo>
                      <a:pt x="54" y="0"/>
                    </a:lnTo>
                    <a:lnTo>
                      <a:pt x="58" y="11"/>
                    </a:lnTo>
                    <a:lnTo>
                      <a:pt x="57" y="22"/>
                    </a:lnTo>
                    <a:lnTo>
                      <a:pt x="83" y="1"/>
                    </a:lnTo>
                    <a:lnTo>
                      <a:pt x="92" y="17"/>
                    </a:lnTo>
                    <a:lnTo>
                      <a:pt x="91" y="28"/>
                    </a:lnTo>
                    <a:lnTo>
                      <a:pt x="107" y="37"/>
                    </a:lnTo>
                    <a:lnTo>
                      <a:pt x="131" y="35"/>
                    </a:lnTo>
                    <a:lnTo>
                      <a:pt x="134" y="54"/>
                    </a:lnTo>
                    <a:lnTo>
                      <a:pt x="123" y="62"/>
                    </a:lnTo>
                    <a:lnTo>
                      <a:pt x="122" y="77"/>
                    </a:lnTo>
                    <a:lnTo>
                      <a:pt x="135" y="88"/>
                    </a:lnTo>
                    <a:lnTo>
                      <a:pt x="121" y="93"/>
                    </a:lnTo>
                    <a:lnTo>
                      <a:pt x="132" y="106"/>
                    </a:lnTo>
                    <a:lnTo>
                      <a:pt x="147" y="111"/>
                    </a:lnTo>
                    <a:lnTo>
                      <a:pt x="161" y="123"/>
                    </a:lnTo>
                    <a:lnTo>
                      <a:pt x="142" y="130"/>
                    </a:lnTo>
                    <a:lnTo>
                      <a:pt x="134" y="147"/>
                    </a:lnTo>
                    <a:lnTo>
                      <a:pt x="120" y="142"/>
                    </a:lnTo>
                    <a:lnTo>
                      <a:pt x="117" y="167"/>
                    </a:lnTo>
                    <a:lnTo>
                      <a:pt x="92" y="178"/>
                    </a:lnTo>
                    <a:lnTo>
                      <a:pt x="87" y="181"/>
                    </a:lnTo>
                    <a:lnTo>
                      <a:pt x="79" y="179"/>
                    </a:lnTo>
                    <a:lnTo>
                      <a:pt x="73" y="171"/>
                    </a:lnTo>
                    <a:lnTo>
                      <a:pt x="67" y="175"/>
                    </a:lnTo>
                    <a:lnTo>
                      <a:pt x="74" y="190"/>
                    </a:lnTo>
                    <a:lnTo>
                      <a:pt x="69" y="198"/>
                    </a:lnTo>
                    <a:lnTo>
                      <a:pt x="59" y="177"/>
                    </a:lnTo>
                    <a:lnTo>
                      <a:pt x="48" y="180"/>
                    </a:lnTo>
                    <a:lnTo>
                      <a:pt x="40" y="1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1" name="Freeform 113"/>
              <p:cNvSpPr>
                <a:spLocks/>
              </p:cNvSpPr>
              <p:nvPr/>
            </p:nvSpPr>
            <p:spPr bwMode="auto">
              <a:xfrm>
                <a:off x="3590" y="2775"/>
                <a:ext cx="69" cy="125"/>
              </a:xfrm>
              <a:custGeom>
                <a:avLst/>
                <a:gdLst>
                  <a:gd name="T0" fmla="*/ 6 w 69"/>
                  <a:gd name="T1" fmla="*/ 125 h 125"/>
                  <a:gd name="T2" fmla="*/ 4 w 69"/>
                  <a:gd name="T3" fmla="*/ 120 h 125"/>
                  <a:gd name="T4" fmla="*/ 1 w 69"/>
                  <a:gd name="T5" fmla="*/ 116 h 125"/>
                  <a:gd name="T6" fmla="*/ 0 w 69"/>
                  <a:gd name="T7" fmla="*/ 114 h 125"/>
                  <a:gd name="T8" fmla="*/ 0 w 69"/>
                  <a:gd name="T9" fmla="*/ 111 h 125"/>
                  <a:gd name="T10" fmla="*/ 4 w 69"/>
                  <a:gd name="T11" fmla="*/ 101 h 125"/>
                  <a:gd name="T12" fmla="*/ 7 w 69"/>
                  <a:gd name="T13" fmla="*/ 90 h 125"/>
                  <a:gd name="T14" fmla="*/ 12 w 69"/>
                  <a:gd name="T15" fmla="*/ 76 h 125"/>
                  <a:gd name="T16" fmla="*/ 12 w 69"/>
                  <a:gd name="T17" fmla="*/ 69 h 125"/>
                  <a:gd name="T18" fmla="*/ 14 w 69"/>
                  <a:gd name="T19" fmla="*/ 66 h 125"/>
                  <a:gd name="T20" fmla="*/ 17 w 69"/>
                  <a:gd name="T21" fmla="*/ 64 h 125"/>
                  <a:gd name="T22" fmla="*/ 21 w 69"/>
                  <a:gd name="T23" fmla="*/ 58 h 125"/>
                  <a:gd name="T24" fmla="*/ 23 w 69"/>
                  <a:gd name="T25" fmla="*/ 55 h 125"/>
                  <a:gd name="T26" fmla="*/ 23 w 69"/>
                  <a:gd name="T27" fmla="*/ 51 h 125"/>
                  <a:gd name="T28" fmla="*/ 20 w 69"/>
                  <a:gd name="T29" fmla="*/ 48 h 125"/>
                  <a:gd name="T30" fmla="*/ 11 w 69"/>
                  <a:gd name="T31" fmla="*/ 45 h 125"/>
                  <a:gd name="T32" fmla="*/ 9 w 69"/>
                  <a:gd name="T33" fmla="*/ 43 h 125"/>
                  <a:gd name="T34" fmla="*/ 8 w 69"/>
                  <a:gd name="T35" fmla="*/ 41 h 125"/>
                  <a:gd name="T36" fmla="*/ 9 w 69"/>
                  <a:gd name="T37" fmla="*/ 33 h 125"/>
                  <a:gd name="T38" fmla="*/ 11 w 69"/>
                  <a:gd name="T39" fmla="*/ 31 h 125"/>
                  <a:gd name="T40" fmla="*/ 11 w 69"/>
                  <a:gd name="T41" fmla="*/ 30 h 125"/>
                  <a:gd name="T42" fmla="*/ 13 w 69"/>
                  <a:gd name="T43" fmla="*/ 27 h 125"/>
                  <a:gd name="T44" fmla="*/ 46 w 69"/>
                  <a:gd name="T45" fmla="*/ 0 h 125"/>
                  <a:gd name="T46" fmla="*/ 44 w 69"/>
                  <a:gd name="T47" fmla="*/ 19 h 125"/>
                  <a:gd name="T48" fmla="*/ 61 w 69"/>
                  <a:gd name="T49" fmla="*/ 21 h 125"/>
                  <a:gd name="T50" fmla="*/ 57 w 69"/>
                  <a:gd name="T51" fmla="*/ 47 h 125"/>
                  <a:gd name="T52" fmla="*/ 69 w 69"/>
                  <a:gd name="T53" fmla="*/ 58 h 125"/>
                  <a:gd name="T54" fmla="*/ 51 w 69"/>
                  <a:gd name="T55" fmla="*/ 77 h 125"/>
                  <a:gd name="T56" fmla="*/ 49 w 69"/>
                  <a:gd name="T57" fmla="*/ 114 h 125"/>
                  <a:gd name="T58" fmla="*/ 19 w 69"/>
                  <a:gd name="T59" fmla="*/ 114 h 125"/>
                  <a:gd name="T60" fmla="*/ 6 w 69"/>
                  <a:gd name="T61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9" h="125">
                    <a:moveTo>
                      <a:pt x="6" y="125"/>
                    </a:moveTo>
                    <a:lnTo>
                      <a:pt x="4" y="120"/>
                    </a:lnTo>
                    <a:lnTo>
                      <a:pt x="1" y="116"/>
                    </a:lnTo>
                    <a:lnTo>
                      <a:pt x="0" y="114"/>
                    </a:lnTo>
                    <a:lnTo>
                      <a:pt x="0" y="111"/>
                    </a:lnTo>
                    <a:lnTo>
                      <a:pt x="4" y="101"/>
                    </a:lnTo>
                    <a:lnTo>
                      <a:pt x="7" y="90"/>
                    </a:lnTo>
                    <a:lnTo>
                      <a:pt x="12" y="76"/>
                    </a:lnTo>
                    <a:lnTo>
                      <a:pt x="12" y="69"/>
                    </a:lnTo>
                    <a:lnTo>
                      <a:pt x="14" y="66"/>
                    </a:lnTo>
                    <a:lnTo>
                      <a:pt x="17" y="64"/>
                    </a:lnTo>
                    <a:lnTo>
                      <a:pt x="21" y="58"/>
                    </a:lnTo>
                    <a:lnTo>
                      <a:pt x="23" y="55"/>
                    </a:lnTo>
                    <a:lnTo>
                      <a:pt x="23" y="51"/>
                    </a:lnTo>
                    <a:lnTo>
                      <a:pt x="20" y="48"/>
                    </a:lnTo>
                    <a:lnTo>
                      <a:pt x="11" y="45"/>
                    </a:lnTo>
                    <a:lnTo>
                      <a:pt x="9" y="43"/>
                    </a:lnTo>
                    <a:lnTo>
                      <a:pt x="8" y="41"/>
                    </a:lnTo>
                    <a:lnTo>
                      <a:pt x="9" y="33"/>
                    </a:lnTo>
                    <a:lnTo>
                      <a:pt x="11" y="31"/>
                    </a:lnTo>
                    <a:lnTo>
                      <a:pt x="11" y="30"/>
                    </a:lnTo>
                    <a:lnTo>
                      <a:pt x="13" y="27"/>
                    </a:lnTo>
                    <a:lnTo>
                      <a:pt x="46" y="0"/>
                    </a:lnTo>
                    <a:lnTo>
                      <a:pt x="44" y="19"/>
                    </a:lnTo>
                    <a:lnTo>
                      <a:pt x="61" y="21"/>
                    </a:lnTo>
                    <a:lnTo>
                      <a:pt x="57" y="47"/>
                    </a:lnTo>
                    <a:lnTo>
                      <a:pt x="69" y="58"/>
                    </a:lnTo>
                    <a:lnTo>
                      <a:pt x="51" y="77"/>
                    </a:lnTo>
                    <a:lnTo>
                      <a:pt x="49" y="114"/>
                    </a:lnTo>
                    <a:lnTo>
                      <a:pt x="19" y="114"/>
                    </a:lnTo>
                    <a:lnTo>
                      <a:pt x="6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2" name="Freeform 114"/>
              <p:cNvSpPr>
                <a:spLocks/>
              </p:cNvSpPr>
              <p:nvPr/>
            </p:nvSpPr>
            <p:spPr bwMode="auto">
              <a:xfrm>
                <a:off x="3824" y="2408"/>
                <a:ext cx="112" cy="119"/>
              </a:xfrm>
              <a:custGeom>
                <a:avLst/>
                <a:gdLst>
                  <a:gd name="T0" fmla="*/ 101 w 112"/>
                  <a:gd name="T1" fmla="*/ 119 h 119"/>
                  <a:gd name="T2" fmla="*/ 84 w 112"/>
                  <a:gd name="T3" fmla="*/ 94 h 119"/>
                  <a:gd name="T4" fmla="*/ 66 w 112"/>
                  <a:gd name="T5" fmla="*/ 85 h 119"/>
                  <a:gd name="T6" fmla="*/ 40 w 112"/>
                  <a:gd name="T7" fmla="*/ 44 h 119"/>
                  <a:gd name="T8" fmla="*/ 12 w 112"/>
                  <a:gd name="T9" fmla="*/ 31 h 119"/>
                  <a:gd name="T10" fmla="*/ 0 w 112"/>
                  <a:gd name="T11" fmla="*/ 14 h 119"/>
                  <a:gd name="T12" fmla="*/ 12 w 112"/>
                  <a:gd name="T13" fmla="*/ 4 h 119"/>
                  <a:gd name="T14" fmla="*/ 23 w 112"/>
                  <a:gd name="T15" fmla="*/ 0 h 119"/>
                  <a:gd name="T16" fmla="*/ 51 w 112"/>
                  <a:gd name="T17" fmla="*/ 22 h 119"/>
                  <a:gd name="T18" fmla="*/ 63 w 112"/>
                  <a:gd name="T19" fmla="*/ 11 h 119"/>
                  <a:gd name="T20" fmla="*/ 75 w 112"/>
                  <a:gd name="T21" fmla="*/ 19 h 119"/>
                  <a:gd name="T22" fmla="*/ 81 w 112"/>
                  <a:gd name="T23" fmla="*/ 7 h 119"/>
                  <a:gd name="T24" fmla="*/ 112 w 112"/>
                  <a:gd name="T25" fmla="*/ 38 h 119"/>
                  <a:gd name="T26" fmla="*/ 92 w 112"/>
                  <a:gd name="T27" fmla="*/ 44 h 119"/>
                  <a:gd name="T28" fmla="*/ 77 w 112"/>
                  <a:gd name="T29" fmla="*/ 39 h 119"/>
                  <a:gd name="T30" fmla="*/ 71 w 112"/>
                  <a:gd name="T31" fmla="*/ 52 h 119"/>
                  <a:gd name="T32" fmla="*/ 79 w 112"/>
                  <a:gd name="T33" fmla="*/ 61 h 119"/>
                  <a:gd name="T34" fmla="*/ 91 w 112"/>
                  <a:gd name="T35" fmla="*/ 66 h 119"/>
                  <a:gd name="T36" fmla="*/ 99 w 112"/>
                  <a:gd name="T37" fmla="*/ 90 h 119"/>
                  <a:gd name="T38" fmla="*/ 101 w 112"/>
                  <a:gd name="T39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2" h="119">
                    <a:moveTo>
                      <a:pt x="101" y="119"/>
                    </a:moveTo>
                    <a:lnTo>
                      <a:pt x="84" y="94"/>
                    </a:lnTo>
                    <a:lnTo>
                      <a:pt x="66" y="85"/>
                    </a:lnTo>
                    <a:lnTo>
                      <a:pt x="40" y="44"/>
                    </a:lnTo>
                    <a:lnTo>
                      <a:pt x="12" y="31"/>
                    </a:lnTo>
                    <a:lnTo>
                      <a:pt x="0" y="14"/>
                    </a:lnTo>
                    <a:lnTo>
                      <a:pt x="12" y="4"/>
                    </a:lnTo>
                    <a:lnTo>
                      <a:pt x="23" y="0"/>
                    </a:lnTo>
                    <a:lnTo>
                      <a:pt x="51" y="22"/>
                    </a:lnTo>
                    <a:lnTo>
                      <a:pt x="63" y="11"/>
                    </a:lnTo>
                    <a:lnTo>
                      <a:pt x="75" y="19"/>
                    </a:lnTo>
                    <a:lnTo>
                      <a:pt x="81" y="7"/>
                    </a:lnTo>
                    <a:lnTo>
                      <a:pt x="112" y="38"/>
                    </a:lnTo>
                    <a:lnTo>
                      <a:pt x="92" y="44"/>
                    </a:lnTo>
                    <a:lnTo>
                      <a:pt x="77" y="39"/>
                    </a:lnTo>
                    <a:lnTo>
                      <a:pt x="71" y="52"/>
                    </a:lnTo>
                    <a:lnTo>
                      <a:pt x="79" y="61"/>
                    </a:lnTo>
                    <a:lnTo>
                      <a:pt x="91" y="66"/>
                    </a:lnTo>
                    <a:lnTo>
                      <a:pt x="99" y="90"/>
                    </a:lnTo>
                    <a:lnTo>
                      <a:pt x="101" y="1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3" name="Freeform 115"/>
              <p:cNvSpPr>
                <a:spLocks/>
              </p:cNvSpPr>
              <p:nvPr/>
            </p:nvSpPr>
            <p:spPr bwMode="auto">
              <a:xfrm>
                <a:off x="4550" y="2181"/>
                <a:ext cx="222" cy="259"/>
              </a:xfrm>
              <a:custGeom>
                <a:avLst/>
                <a:gdLst>
                  <a:gd name="T0" fmla="*/ 132 w 222"/>
                  <a:gd name="T1" fmla="*/ 259 h 259"/>
                  <a:gd name="T2" fmla="*/ 125 w 222"/>
                  <a:gd name="T3" fmla="*/ 248 h 259"/>
                  <a:gd name="T4" fmla="*/ 119 w 222"/>
                  <a:gd name="T5" fmla="*/ 211 h 259"/>
                  <a:gd name="T6" fmla="*/ 54 w 222"/>
                  <a:gd name="T7" fmla="*/ 223 h 259"/>
                  <a:gd name="T8" fmla="*/ 59 w 222"/>
                  <a:gd name="T9" fmla="*/ 189 h 259"/>
                  <a:gd name="T10" fmla="*/ 40 w 222"/>
                  <a:gd name="T11" fmla="*/ 180 h 259"/>
                  <a:gd name="T12" fmla="*/ 19 w 222"/>
                  <a:gd name="T13" fmla="*/ 154 h 259"/>
                  <a:gd name="T14" fmla="*/ 14 w 222"/>
                  <a:gd name="T15" fmla="*/ 118 h 259"/>
                  <a:gd name="T16" fmla="*/ 0 w 222"/>
                  <a:gd name="T17" fmla="*/ 95 h 259"/>
                  <a:gd name="T18" fmla="*/ 8 w 222"/>
                  <a:gd name="T19" fmla="*/ 86 h 259"/>
                  <a:gd name="T20" fmla="*/ 9 w 222"/>
                  <a:gd name="T21" fmla="*/ 57 h 259"/>
                  <a:gd name="T22" fmla="*/ 12 w 222"/>
                  <a:gd name="T23" fmla="*/ 43 h 259"/>
                  <a:gd name="T24" fmla="*/ 33 w 222"/>
                  <a:gd name="T25" fmla="*/ 52 h 259"/>
                  <a:gd name="T26" fmla="*/ 50 w 222"/>
                  <a:gd name="T27" fmla="*/ 53 h 259"/>
                  <a:gd name="T28" fmla="*/ 79 w 222"/>
                  <a:gd name="T29" fmla="*/ 34 h 259"/>
                  <a:gd name="T30" fmla="*/ 84 w 222"/>
                  <a:gd name="T31" fmla="*/ 21 h 259"/>
                  <a:gd name="T32" fmla="*/ 89 w 222"/>
                  <a:gd name="T33" fmla="*/ 7 h 259"/>
                  <a:gd name="T34" fmla="*/ 102 w 222"/>
                  <a:gd name="T35" fmla="*/ 0 h 259"/>
                  <a:gd name="T36" fmla="*/ 147 w 222"/>
                  <a:gd name="T37" fmla="*/ 12 h 259"/>
                  <a:gd name="T38" fmla="*/ 147 w 222"/>
                  <a:gd name="T39" fmla="*/ 27 h 259"/>
                  <a:gd name="T40" fmla="*/ 153 w 222"/>
                  <a:gd name="T41" fmla="*/ 39 h 259"/>
                  <a:gd name="T42" fmla="*/ 157 w 222"/>
                  <a:gd name="T43" fmla="*/ 50 h 259"/>
                  <a:gd name="T44" fmla="*/ 156 w 222"/>
                  <a:gd name="T45" fmla="*/ 63 h 259"/>
                  <a:gd name="T46" fmla="*/ 161 w 222"/>
                  <a:gd name="T47" fmla="*/ 70 h 259"/>
                  <a:gd name="T48" fmla="*/ 168 w 222"/>
                  <a:gd name="T49" fmla="*/ 75 h 259"/>
                  <a:gd name="T50" fmla="*/ 177 w 222"/>
                  <a:gd name="T51" fmla="*/ 77 h 259"/>
                  <a:gd name="T52" fmla="*/ 196 w 222"/>
                  <a:gd name="T53" fmla="*/ 90 h 259"/>
                  <a:gd name="T54" fmla="*/ 196 w 222"/>
                  <a:gd name="T55" fmla="*/ 95 h 259"/>
                  <a:gd name="T56" fmla="*/ 199 w 222"/>
                  <a:gd name="T57" fmla="*/ 98 h 259"/>
                  <a:gd name="T58" fmla="*/ 211 w 222"/>
                  <a:gd name="T59" fmla="*/ 100 h 259"/>
                  <a:gd name="T60" fmla="*/ 214 w 222"/>
                  <a:gd name="T61" fmla="*/ 111 h 259"/>
                  <a:gd name="T62" fmla="*/ 210 w 222"/>
                  <a:gd name="T63" fmla="*/ 116 h 259"/>
                  <a:gd name="T64" fmla="*/ 213 w 222"/>
                  <a:gd name="T65" fmla="*/ 122 h 259"/>
                  <a:gd name="T66" fmla="*/ 221 w 222"/>
                  <a:gd name="T67" fmla="*/ 134 h 259"/>
                  <a:gd name="T68" fmla="*/ 222 w 222"/>
                  <a:gd name="T69" fmla="*/ 144 h 259"/>
                  <a:gd name="T70" fmla="*/ 220 w 222"/>
                  <a:gd name="T71" fmla="*/ 159 h 259"/>
                  <a:gd name="T72" fmla="*/ 211 w 222"/>
                  <a:gd name="T73" fmla="*/ 178 h 259"/>
                  <a:gd name="T74" fmla="*/ 200 w 222"/>
                  <a:gd name="T75" fmla="*/ 192 h 259"/>
                  <a:gd name="T76" fmla="*/ 196 w 222"/>
                  <a:gd name="T77" fmla="*/ 199 h 259"/>
                  <a:gd name="T78" fmla="*/ 190 w 222"/>
                  <a:gd name="T79" fmla="*/ 223 h 259"/>
                  <a:gd name="T80" fmla="*/ 155 w 222"/>
                  <a:gd name="T81" fmla="*/ 243 h 259"/>
                  <a:gd name="T82" fmla="*/ 144 w 222"/>
                  <a:gd name="T83" fmla="*/ 247 h 259"/>
                  <a:gd name="T84" fmla="*/ 132 w 222"/>
                  <a:gd name="T85" fmla="*/ 25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2" h="259">
                    <a:moveTo>
                      <a:pt x="132" y="259"/>
                    </a:moveTo>
                    <a:lnTo>
                      <a:pt x="125" y="248"/>
                    </a:lnTo>
                    <a:lnTo>
                      <a:pt x="119" y="211"/>
                    </a:lnTo>
                    <a:lnTo>
                      <a:pt x="54" y="223"/>
                    </a:lnTo>
                    <a:lnTo>
                      <a:pt x="59" y="189"/>
                    </a:lnTo>
                    <a:lnTo>
                      <a:pt x="40" y="180"/>
                    </a:lnTo>
                    <a:lnTo>
                      <a:pt x="19" y="154"/>
                    </a:lnTo>
                    <a:lnTo>
                      <a:pt x="14" y="118"/>
                    </a:lnTo>
                    <a:lnTo>
                      <a:pt x="0" y="95"/>
                    </a:lnTo>
                    <a:lnTo>
                      <a:pt x="8" y="86"/>
                    </a:lnTo>
                    <a:lnTo>
                      <a:pt x="9" y="57"/>
                    </a:lnTo>
                    <a:lnTo>
                      <a:pt x="12" y="43"/>
                    </a:lnTo>
                    <a:lnTo>
                      <a:pt x="33" y="52"/>
                    </a:lnTo>
                    <a:lnTo>
                      <a:pt x="50" y="53"/>
                    </a:lnTo>
                    <a:lnTo>
                      <a:pt x="79" y="34"/>
                    </a:lnTo>
                    <a:lnTo>
                      <a:pt x="84" y="21"/>
                    </a:lnTo>
                    <a:lnTo>
                      <a:pt x="89" y="7"/>
                    </a:lnTo>
                    <a:lnTo>
                      <a:pt x="102" y="0"/>
                    </a:lnTo>
                    <a:lnTo>
                      <a:pt x="147" y="12"/>
                    </a:lnTo>
                    <a:lnTo>
                      <a:pt x="147" y="27"/>
                    </a:lnTo>
                    <a:lnTo>
                      <a:pt x="153" y="39"/>
                    </a:lnTo>
                    <a:lnTo>
                      <a:pt x="157" y="50"/>
                    </a:lnTo>
                    <a:lnTo>
                      <a:pt x="156" y="63"/>
                    </a:lnTo>
                    <a:lnTo>
                      <a:pt x="161" y="70"/>
                    </a:lnTo>
                    <a:lnTo>
                      <a:pt x="168" y="75"/>
                    </a:lnTo>
                    <a:lnTo>
                      <a:pt x="177" y="77"/>
                    </a:lnTo>
                    <a:lnTo>
                      <a:pt x="196" y="90"/>
                    </a:lnTo>
                    <a:lnTo>
                      <a:pt x="196" y="95"/>
                    </a:lnTo>
                    <a:lnTo>
                      <a:pt x="199" y="98"/>
                    </a:lnTo>
                    <a:lnTo>
                      <a:pt x="211" y="100"/>
                    </a:lnTo>
                    <a:lnTo>
                      <a:pt x="214" y="111"/>
                    </a:lnTo>
                    <a:lnTo>
                      <a:pt x="210" y="116"/>
                    </a:lnTo>
                    <a:lnTo>
                      <a:pt x="213" y="122"/>
                    </a:lnTo>
                    <a:lnTo>
                      <a:pt x="221" y="134"/>
                    </a:lnTo>
                    <a:lnTo>
                      <a:pt x="222" y="144"/>
                    </a:lnTo>
                    <a:lnTo>
                      <a:pt x="220" y="159"/>
                    </a:lnTo>
                    <a:lnTo>
                      <a:pt x="211" y="178"/>
                    </a:lnTo>
                    <a:lnTo>
                      <a:pt x="200" y="192"/>
                    </a:lnTo>
                    <a:lnTo>
                      <a:pt x="196" y="199"/>
                    </a:lnTo>
                    <a:lnTo>
                      <a:pt x="190" y="223"/>
                    </a:lnTo>
                    <a:lnTo>
                      <a:pt x="155" y="243"/>
                    </a:lnTo>
                    <a:lnTo>
                      <a:pt x="144" y="247"/>
                    </a:lnTo>
                    <a:lnTo>
                      <a:pt x="132" y="2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4" name="Freeform 116"/>
              <p:cNvSpPr>
                <a:spLocks/>
              </p:cNvSpPr>
              <p:nvPr/>
            </p:nvSpPr>
            <p:spPr bwMode="auto">
              <a:xfrm>
                <a:off x="4049" y="2982"/>
                <a:ext cx="97" cy="90"/>
              </a:xfrm>
              <a:custGeom>
                <a:avLst/>
                <a:gdLst>
                  <a:gd name="T0" fmla="*/ 19 w 97"/>
                  <a:gd name="T1" fmla="*/ 90 h 90"/>
                  <a:gd name="T2" fmla="*/ 17 w 97"/>
                  <a:gd name="T3" fmla="*/ 65 h 90"/>
                  <a:gd name="T4" fmla="*/ 1 w 97"/>
                  <a:gd name="T5" fmla="*/ 61 h 90"/>
                  <a:gd name="T6" fmla="*/ 0 w 97"/>
                  <a:gd name="T7" fmla="*/ 31 h 90"/>
                  <a:gd name="T8" fmla="*/ 20 w 97"/>
                  <a:gd name="T9" fmla="*/ 39 h 90"/>
                  <a:gd name="T10" fmla="*/ 13 w 97"/>
                  <a:gd name="T11" fmla="*/ 18 h 90"/>
                  <a:gd name="T12" fmla="*/ 28 w 97"/>
                  <a:gd name="T13" fmla="*/ 0 h 90"/>
                  <a:gd name="T14" fmla="*/ 74 w 97"/>
                  <a:gd name="T15" fmla="*/ 18 h 90"/>
                  <a:gd name="T16" fmla="*/ 81 w 97"/>
                  <a:gd name="T17" fmla="*/ 6 h 90"/>
                  <a:gd name="T18" fmla="*/ 97 w 97"/>
                  <a:gd name="T19" fmla="*/ 0 h 90"/>
                  <a:gd name="T20" fmla="*/ 91 w 97"/>
                  <a:gd name="T21" fmla="*/ 29 h 90"/>
                  <a:gd name="T22" fmla="*/ 90 w 97"/>
                  <a:gd name="T23" fmla="*/ 45 h 90"/>
                  <a:gd name="T24" fmla="*/ 81 w 97"/>
                  <a:gd name="T25" fmla="*/ 82 h 90"/>
                  <a:gd name="T26" fmla="*/ 19 w 97"/>
                  <a:gd name="T2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7" h="90">
                    <a:moveTo>
                      <a:pt x="19" y="90"/>
                    </a:moveTo>
                    <a:lnTo>
                      <a:pt x="17" y="65"/>
                    </a:lnTo>
                    <a:lnTo>
                      <a:pt x="1" y="61"/>
                    </a:lnTo>
                    <a:lnTo>
                      <a:pt x="0" y="31"/>
                    </a:lnTo>
                    <a:lnTo>
                      <a:pt x="20" y="39"/>
                    </a:lnTo>
                    <a:lnTo>
                      <a:pt x="13" y="18"/>
                    </a:lnTo>
                    <a:lnTo>
                      <a:pt x="28" y="0"/>
                    </a:lnTo>
                    <a:lnTo>
                      <a:pt x="74" y="18"/>
                    </a:lnTo>
                    <a:lnTo>
                      <a:pt x="81" y="6"/>
                    </a:lnTo>
                    <a:lnTo>
                      <a:pt x="97" y="0"/>
                    </a:lnTo>
                    <a:lnTo>
                      <a:pt x="91" y="29"/>
                    </a:lnTo>
                    <a:lnTo>
                      <a:pt x="90" y="45"/>
                    </a:lnTo>
                    <a:lnTo>
                      <a:pt x="81" y="82"/>
                    </a:lnTo>
                    <a:lnTo>
                      <a:pt x="19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5" name="Freeform 117"/>
              <p:cNvSpPr>
                <a:spLocks noEditPoints="1"/>
              </p:cNvSpPr>
              <p:nvPr/>
            </p:nvSpPr>
            <p:spPr bwMode="auto">
              <a:xfrm>
                <a:off x="3460" y="3337"/>
                <a:ext cx="43" cy="50"/>
              </a:xfrm>
              <a:custGeom>
                <a:avLst/>
                <a:gdLst>
                  <a:gd name="T0" fmla="*/ 40 w 43"/>
                  <a:gd name="T1" fmla="*/ 14 h 50"/>
                  <a:gd name="T2" fmla="*/ 36 w 43"/>
                  <a:gd name="T3" fmla="*/ 13 h 50"/>
                  <a:gd name="T4" fmla="*/ 32 w 43"/>
                  <a:gd name="T5" fmla="*/ 10 h 50"/>
                  <a:gd name="T6" fmla="*/ 31 w 43"/>
                  <a:gd name="T7" fmla="*/ 7 h 50"/>
                  <a:gd name="T8" fmla="*/ 33 w 43"/>
                  <a:gd name="T9" fmla="*/ 0 h 50"/>
                  <a:gd name="T10" fmla="*/ 36 w 43"/>
                  <a:gd name="T11" fmla="*/ 0 h 50"/>
                  <a:gd name="T12" fmla="*/ 40 w 43"/>
                  <a:gd name="T13" fmla="*/ 1 h 50"/>
                  <a:gd name="T14" fmla="*/ 42 w 43"/>
                  <a:gd name="T15" fmla="*/ 6 h 50"/>
                  <a:gd name="T16" fmla="*/ 43 w 43"/>
                  <a:gd name="T17" fmla="*/ 11 h 50"/>
                  <a:gd name="T18" fmla="*/ 40 w 43"/>
                  <a:gd name="T19" fmla="*/ 14 h 50"/>
                  <a:gd name="T20" fmla="*/ 15 w 43"/>
                  <a:gd name="T21" fmla="*/ 14 h 50"/>
                  <a:gd name="T22" fmla="*/ 13 w 43"/>
                  <a:gd name="T23" fmla="*/ 12 h 50"/>
                  <a:gd name="T24" fmla="*/ 12 w 43"/>
                  <a:gd name="T25" fmla="*/ 10 h 50"/>
                  <a:gd name="T26" fmla="*/ 14 w 43"/>
                  <a:gd name="T27" fmla="*/ 4 h 50"/>
                  <a:gd name="T28" fmla="*/ 19 w 43"/>
                  <a:gd name="T29" fmla="*/ 0 h 50"/>
                  <a:gd name="T30" fmla="*/ 22 w 43"/>
                  <a:gd name="T31" fmla="*/ 1 h 50"/>
                  <a:gd name="T32" fmla="*/ 24 w 43"/>
                  <a:gd name="T33" fmla="*/ 3 h 50"/>
                  <a:gd name="T34" fmla="*/ 23 w 43"/>
                  <a:gd name="T35" fmla="*/ 7 h 50"/>
                  <a:gd name="T36" fmla="*/ 21 w 43"/>
                  <a:gd name="T37" fmla="*/ 11 h 50"/>
                  <a:gd name="T38" fmla="*/ 19 w 43"/>
                  <a:gd name="T39" fmla="*/ 14 h 50"/>
                  <a:gd name="T40" fmla="*/ 15 w 43"/>
                  <a:gd name="T41" fmla="*/ 14 h 50"/>
                  <a:gd name="T42" fmla="*/ 19 w 43"/>
                  <a:gd name="T43" fmla="*/ 40 h 50"/>
                  <a:gd name="T44" fmla="*/ 17 w 43"/>
                  <a:gd name="T45" fmla="*/ 38 h 50"/>
                  <a:gd name="T46" fmla="*/ 16 w 43"/>
                  <a:gd name="T47" fmla="*/ 36 h 50"/>
                  <a:gd name="T48" fmla="*/ 15 w 43"/>
                  <a:gd name="T49" fmla="*/ 27 h 50"/>
                  <a:gd name="T50" fmla="*/ 16 w 43"/>
                  <a:gd name="T51" fmla="*/ 24 h 50"/>
                  <a:gd name="T52" fmla="*/ 23 w 43"/>
                  <a:gd name="T53" fmla="*/ 21 h 50"/>
                  <a:gd name="T54" fmla="*/ 27 w 43"/>
                  <a:gd name="T55" fmla="*/ 25 h 50"/>
                  <a:gd name="T56" fmla="*/ 28 w 43"/>
                  <a:gd name="T57" fmla="*/ 27 h 50"/>
                  <a:gd name="T58" fmla="*/ 28 w 43"/>
                  <a:gd name="T59" fmla="*/ 32 h 50"/>
                  <a:gd name="T60" fmla="*/ 26 w 43"/>
                  <a:gd name="T61" fmla="*/ 36 h 50"/>
                  <a:gd name="T62" fmla="*/ 22 w 43"/>
                  <a:gd name="T63" fmla="*/ 39 h 50"/>
                  <a:gd name="T64" fmla="*/ 19 w 43"/>
                  <a:gd name="T65" fmla="*/ 40 h 50"/>
                  <a:gd name="T66" fmla="*/ 5 w 43"/>
                  <a:gd name="T67" fmla="*/ 50 h 50"/>
                  <a:gd name="T68" fmla="*/ 2 w 43"/>
                  <a:gd name="T69" fmla="*/ 48 h 50"/>
                  <a:gd name="T70" fmla="*/ 0 w 43"/>
                  <a:gd name="T71" fmla="*/ 38 h 50"/>
                  <a:gd name="T72" fmla="*/ 0 w 43"/>
                  <a:gd name="T73" fmla="*/ 37 h 50"/>
                  <a:gd name="T74" fmla="*/ 3 w 43"/>
                  <a:gd name="T75" fmla="*/ 34 h 50"/>
                  <a:gd name="T76" fmla="*/ 9 w 43"/>
                  <a:gd name="T77" fmla="*/ 36 h 50"/>
                  <a:gd name="T78" fmla="*/ 11 w 43"/>
                  <a:gd name="T79" fmla="*/ 41 h 50"/>
                  <a:gd name="T80" fmla="*/ 11 w 43"/>
                  <a:gd name="T81" fmla="*/ 46 h 50"/>
                  <a:gd name="T82" fmla="*/ 8 w 43"/>
                  <a:gd name="T83" fmla="*/ 49 h 50"/>
                  <a:gd name="T84" fmla="*/ 5 w 43"/>
                  <a:gd name="T8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3" h="50">
                    <a:moveTo>
                      <a:pt x="40" y="14"/>
                    </a:moveTo>
                    <a:lnTo>
                      <a:pt x="36" y="13"/>
                    </a:lnTo>
                    <a:lnTo>
                      <a:pt x="32" y="10"/>
                    </a:lnTo>
                    <a:lnTo>
                      <a:pt x="31" y="7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1"/>
                    </a:lnTo>
                    <a:lnTo>
                      <a:pt x="42" y="6"/>
                    </a:lnTo>
                    <a:lnTo>
                      <a:pt x="43" y="11"/>
                    </a:lnTo>
                    <a:lnTo>
                      <a:pt x="40" y="14"/>
                    </a:lnTo>
                    <a:close/>
                    <a:moveTo>
                      <a:pt x="15" y="14"/>
                    </a:moveTo>
                    <a:lnTo>
                      <a:pt x="13" y="12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4" y="3"/>
                    </a:lnTo>
                    <a:lnTo>
                      <a:pt x="23" y="7"/>
                    </a:lnTo>
                    <a:lnTo>
                      <a:pt x="21" y="11"/>
                    </a:lnTo>
                    <a:lnTo>
                      <a:pt x="19" y="14"/>
                    </a:lnTo>
                    <a:lnTo>
                      <a:pt x="15" y="14"/>
                    </a:lnTo>
                    <a:close/>
                    <a:moveTo>
                      <a:pt x="19" y="40"/>
                    </a:moveTo>
                    <a:lnTo>
                      <a:pt x="17" y="38"/>
                    </a:lnTo>
                    <a:lnTo>
                      <a:pt x="16" y="36"/>
                    </a:lnTo>
                    <a:lnTo>
                      <a:pt x="15" y="27"/>
                    </a:lnTo>
                    <a:lnTo>
                      <a:pt x="16" y="24"/>
                    </a:lnTo>
                    <a:lnTo>
                      <a:pt x="23" y="21"/>
                    </a:lnTo>
                    <a:lnTo>
                      <a:pt x="27" y="25"/>
                    </a:lnTo>
                    <a:lnTo>
                      <a:pt x="28" y="27"/>
                    </a:lnTo>
                    <a:lnTo>
                      <a:pt x="28" y="32"/>
                    </a:lnTo>
                    <a:lnTo>
                      <a:pt x="26" y="36"/>
                    </a:lnTo>
                    <a:lnTo>
                      <a:pt x="22" y="39"/>
                    </a:lnTo>
                    <a:lnTo>
                      <a:pt x="19" y="40"/>
                    </a:lnTo>
                    <a:close/>
                    <a:moveTo>
                      <a:pt x="5" y="50"/>
                    </a:moveTo>
                    <a:lnTo>
                      <a:pt x="2" y="4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3" y="34"/>
                    </a:lnTo>
                    <a:lnTo>
                      <a:pt x="9" y="36"/>
                    </a:lnTo>
                    <a:lnTo>
                      <a:pt x="11" y="41"/>
                    </a:lnTo>
                    <a:lnTo>
                      <a:pt x="11" y="46"/>
                    </a:lnTo>
                    <a:lnTo>
                      <a:pt x="8" y="49"/>
                    </a:lnTo>
                    <a:lnTo>
                      <a:pt x="5" y="5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6" name="Freeform 118"/>
              <p:cNvSpPr>
                <a:spLocks/>
              </p:cNvSpPr>
              <p:nvPr/>
            </p:nvSpPr>
            <p:spPr bwMode="auto">
              <a:xfrm>
                <a:off x="4326" y="2531"/>
                <a:ext cx="235" cy="219"/>
              </a:xfrm>
              <a:custGeom>
                <a:avLst/>
                <a:gdLst>
                  <a:gd name="T0" fmla="*/ 172 w 235"/>
                  <a:gd name="T1" fmla="*/ 219 h 219"/>
                  <a:gd name="T2" fmla="*/ 133 w 235"/>
                  <a:gd name="T3" fmla="*/ 204 h 219"/>
                  <a:gd name="T4" fmla="*/ 75 w 235"/>
                  <a:gd name="T5" fmla="*/ 195 h 219"/>
                  <a:gd name="T6" fmla="*/ 27 w 235"/>
                  <a:gd name="T7" fmla="*/ 179 h 219"/>
                  <a:gd name="T8" fmla="*/ 1 w 235"/>
                  <a:gd name="T9" fmla="*/ 155 h 219"/>
                  <a:gd name="T10" fmla="*/ 0 w 235"/>
                  <a:gd name="T11" fmla="*/ 116 h 219"/>
                  <a:gd name="T12" fmla="*/ 8 w 235"/>
                  <a:gd name="T13" fmla="*/ 80 h 219"/>
                  <a:gd name="T14" fmla="*/ 19 w 235"/>
                  <a:gd name="T15" fmla="*/ 60 h 219"/>
                  <a:gd name="T16" fmla="*/ 28 w 235"/>
                  <a:gd name="T17" fmla="*/ 42 h 219"/>
                  <a:gd name="T18" fmla="*/ 35 w 235"/>
                  <a:gd name="T19" fmla="*/ 21 h 219"/>
                  <a:gd name="T20" fmla="*/ 58 w 235"/>
                  <a:gd name="T21" fmla="*/ 65 h 219"/>
                  <a:gd name="T22" fmla="*/ 79 w 235"/>
                  <a:gd name="T23" fmla="*/ 68 h 219"/>
                  <a:gd name="T24" fmla="*/ 78 w 235"/>
                  <a:gd name="T25" fmla="*/ 84 h 219"/>
                  <a:gd name="T26" fmla="*/ 58 w 235"/>
                  <a:gd name="T27" fmla="*/ 99 h 219"/>
                  <a:gd name="T28" fmla="*/ 80 w 235"/>
                  <a:gd name="T29" fmla="*/ 122 h 219"/>
                  <a:gd name="T30" fmla="*/ 119 w 235"/>
                  <a:gd name="T31" fmla="*/ 126 h 219"/>
                  <a:gd name="T32" fmla="*/ 129 w 235"/>
                  <a:gd name="T33" fmla="*/ 118 h 219"/>
                  <a:gd name="T34" fmla="*/ 118 w 235"/>
                  <a:gd name="T35" fmla="*/ 106 h 219"/>
                  <a:gd name="T36" fmla="*/ 125 w 235"/>
                  <a:gd name="T37" fmla="*/ 89 h 219"/>
                  <a:gd name="T38" fmla="*/ 116 w 235"/>
                  <a:gd name="T39" fmla="*/ 55 h 219"/>
                  <a:gd name="T40" fmla="*/ 116 w 235"/>
                  <a:gd name="T41" fmla="*/ 40 h 219"/>
                  <a:gd name="T42" fmla="*/ 149 w 235"/>
                  <a:gd name="T43" fmla="*/ 0 h 219"/>
                  <a:gd name="T44" fmla="*/ 171 w 235"/>
                  <a:gd name="T45" fmla="*/ 4 h 219"/>
                  <a:gd name="T46" fmla="*/ 181 w 235"/>
                  <a:gd name="T47" fmla="*/ 21 h 219"/>
                  <a:gd name="T48" fmla="*/ 193 w 235"/>
                  <a:gd name="T49" fmla="*/ 13 h 219"/>
                  <a:gd name="T50" fmla="*/ 198 w 235"/>
                  <a:gd name="T51" fmla="*/ 43 h 219"/>
                  <a:gd name="T52" fmla="*/ 215 w 235"/>
                  <a:gd name="T53" fmla="*/ 53 h 219"/>
                  <a:gd name="T54" fmla="*/ 235 w 235"/>
                  <a:gd name="T55" fmla="*/ 72 h 219"/>
                  <a:gd name="T56" fmla="*/ 189 w 235"/>
                  <a:gd name="T57" fmla="*/ 96 h 219"/>
                  <a:gd name="T58" fmla="*/ 189 w 235"/>
                  <a:gd name="T59" fmla="*/ 122 h 219"/>
                  <a:gd name="T60" fmla="*/ 172 w 235"/>
                  <a:gd name="T61" fmla="*/ 127 h 219"/>
                  <a:gd name="T62" fmla="*/ 162 w 235"/>
                  <a:gd name="T63" fmla="*/ 147 h 219"/>
                  <a:gd name="T64" fmla="*/ 183 w 235"/>
                  <a:gd name="T65" fmla="*/ 163 h 219"/>
                  <a:gd name="T66" fmla="*/ 189 w 235"/>
                  <a:gd name="T67" fmla="*/ 194 h 219"/>
                  <a:gd name="T68" fmla="*/ 188 w 235"/>
                  <a:gd name="T69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5" h="219">
                    <a:moveTo>
                      <a:pt x="188" y="219"/>
                    </a:moveTo>
                    <a:lnTo>
                      <a:pt x="172" y="219"/>
                    </a:lnTo>
                    <a:lnTo>
                      <a:pt x="167" y="210"/>
                    </a:lnTo>
                    <a:lnTo>
                      <a:pt x="133" y="204"/>
                    </a:lnTo>
                    <a:lnTo>
                      <a:pt x="121" y="205"/>
                    </a:lnTo>
                    <a:lnTo>
                      <a:pt x="75" y="195"/>
                    </a:lnTo>
                    <a:lnTo>
                      <a:pt x="48" y="196"/>
                    </a:lnTo>
                    <a:lnTo>
                      <a:pt x="27" y="179"/>
                    </a:lnTo>
                    <a:lnTo>
                      <a:pt x="14" y="182"/>
                    </a:lnTo>
                    <a:lnTo>
                      <a:pt x="1" y="155"/>
                    </a:lnTo>
                    <a:lnTo>
                      <a:pt x="5" y="137"/>
                    </a:lnTo>
                    <a:lnTo>
                      <a:pt x="0" y="116"/>
                    </a:lnTo>
                    <a:lnTo>
                      <a:pt x="28" y="112"/>
                    </a:lnTo>
                    <a:lnTo>
                      <a:pt x="8" y="80"/>
                    </a:lnTo>
                    <a:lnTo>
                      <a:pt x="16" y="73"/>
                    </a:lnTo>
                    <a:lnTo>
                      <a:pt x="19" y="60"/>
                    </a:lnTo>
                    <a:lnTo>
                      <a:pt x="18" y="46"/>
                    </a:lnTo>
                    <a:lnTo>
                      <a:pt x="28" y="42"/>
                    </a:lnTo>
                    <a:lnTo>
                      <a:pt x="30" y="24"/>
                    </a:lnTo>
                    <a:lnTo>
                      <a:pt x="35" y="21"/>
                    </a:lnTo>
                    <a:lnTo>
                      <a:pt x="51" y="31"/>
                    </a:lnTo>
                    <a:lnTo>
                      <a:pt x="58" y="65"/>
                    </a:lnTo>
                    <a:lnTo>
                      <a:pt x="75" y="62"/>
                    </a:lnTo>
                    <a:lnTo>
                      <a:pt x="79" y="68"/>
                    </a:lnTo>
                    <a:lnTo>
                      <a:pt x="71" y="79"/>
                    </a:lnTo>
                    <a:lnTo>
                      <a:pt x="78" y="84"/>
                    </a:lnTo>
                    <a:lnTo>
                      <a:pt x="72" y="96"/>
                    </a:lnTo>
                    <a:lnTo>
                      <a:pt x="58" y="99"/>
                    </a:lnTo>
                    <a:lnTo>
                      <a:pt x="66" y="115"/>
                    </a:lnTo>
                    <a:lnTo>
                      <a:pt x="80" y="122"/>
                    </a:lnTo>
                    <a:lnTo>
                      <a:pt x="101" y="120"/>
                    </a:lnTo>
                    <a:lnTo>
                      <a:pt x="119" y="126"/>
                    </a:lnTo>
                    <a:lnTo>
                      <a:pt x="117" y="114"/>
                    </a:lnTo>
                    <a:lnTo>
                      <a:pt x="129" y="118"/>
                    </a:lnTo>
                    <a:lnTo>
                      <a:pt x="132" y="111"/>
                    </a:lnTo>
                    <a:lnTo>
                      <a:pt x="118" y="106"/>
                    </a:lnTo>
                    <a:lnTo>
                      <a:pt x="114" y="96"/>
                    </a:lnTo>
                    <a:lnTo>
                      <a:pt x="125" y="89"/>
                    </a:lnTo>
                    <a:lnTo>
                      <a:pt x="114" y="70"/>
                    </a:lnTo>
                    <a:lnTo>
                      <a:pt x="116" y="55"/>
                    </a:lnTo>
                    <a:lnTo>
                      <a:pt x="101" y="43"/>
                    </a:lnTo>
                    <a:lnTo>
                      <a:pt x="116" y="40"/>
                    </a:lnTo>
                    <a:lnTo>
                      <a:pt x="130" y="28"/>
                    </a:lnTo>
                    <a:lnTo>
                      <a:pt x="149" y="0"/>
                    </a:lnTo>
                    <a:lnTo>
                      <a:pt x="159" y="6"/>
                    </a:lnTo>
                    <a:lnTo>
                      <a:pt x="171" y="4"/>
                    </a:lnTo>
                    <a:lnTo>
                      <a:pt x="172" y="20"/>
                    </a:lnTo>
                    <a:lnTo>
                      <a:pt x="181" y="21"/>
                    </a:lnTo>
                    <a:lnTo>
                      <a:pt x="183" y="7"/>
                    </a:lnTo>
                    <a:lnTo>
                      <a:pt x="193" y="13"/>
                    </a:lnTo>
                    <a:lnTo>
                      <a:pt x="195" y="36"/>
                    </a:lnTo>
                    <a:lnTo>
                      <a:pt x="198" y="43"/>
                    </a:lnTo>
                    <a:lnTo>
                      <a:pt x="207" y="47"/>
                    </a:lnTo>
                    <a:lnTo>
                      <a:pt x="215" y="53"/>
                    </a:lnTo>
                    <a:lnTo>
                      <a:pt x="227" y="60"/>
                    </a:lnTo>
                    <a:lnTo>
                      <a:pt x="235" y="72"/>
                    </a:lnTo>
                    <a:lnTo>
                      <a:pt x="198" y="81"/>
                    </a:lnTo>
                    <a:lnTo>
                      <a:pt x="189" y="96"/>
                    </a:lnTo>
                    <a:lnTo>
                      <a:pt x="198" y="107"/>
                    </a:lnTo>
                    <a:lnTo>
                      <a:pt x="189" y="122"/>
                    </a:lnTo>
                    <a:lnTo>
                      <a:pt x="183" y="127"/>
                    </a:lnTo>
                    <a:lnTo>
                      <a:pt x="172" y="127"/>
                    </a:lnTo>
                    <a:lnTo>
                      <a:pt x="178" y="140"/>
                    </a:lnTo>
                    <a:lnTo>
                      <a:pt x="162" y="147"/>
                    </a:lnTo>
                    <a:lnTo>
                      <a:pt x="170" y="161"/>
                    </a:lnTo>
                    <a:lnTo>
                      <a:pt x="183" y="163"/>
                    </a:lnTo>
                    <a:lnTo>
                      <a:pt x="178" y="178"/>
                    </a:lnTo>
                    <a:lnTo>
                      <a:pt x="189" y="194"/>
                    </a:lnTo>
                    <a:lnTo>
                      <a:pt x="181" y="208"/>
                    </a:lnTo>
                    <a:lnTo>
                      <a:pt x="188" y="2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7" name="Freeform 119"/>
              <p:cNvSpPr>
                <a:spLocks/>
              </p:cNvSpPr>
              <p:nvPr/>
            </p:nvSpPr>
            <p:spPr bwMode="auto">
              <a:xfrm>
                <a:off x="3862" y="2654"/>
                <a:ext cx="74" cy="76"/>
              </a:xfrm>
              <a:custGeom>
                <a:avLst/>
                <a:gdLst>
                  <a:gd name="T0" fmla="*/ 35 w 74"/>
                  <a:gd name="T1" fmla="*/ 76 h 76"/>
                  <a:gd name="T2" fmla="*/ 21 w 74"/>
                  <a:gd name="T3" fmla="*/ 75 h 76"/>
                  <a:gd name="T4" fmla="*/ 0 w 74"/>
                  <a:gd name="T5" fmla="*/ 50 h 76"/>
                  <a:gd name="T6" fmla="*/ 2 w 74"/>
                  <a:gd name="T7" fmla="*/ 40 h 76"/>
                  <a:gd name="T8" fmla="*/ 17 w 74"/>
                  <a:gd name="T9" fmla="*/ 7 h 76"/>
                  <a:gd name="T10" fmla="*/ 35 w 74"/>
                  <a:gd name="T11" fmla="*/ 0 h 76"/>
                  <a:gd name="T12" fmla="*/ 74 w 74"/>
                  <a:gd name="T13" fmla="*/ 47 h 76"/>
                  <a:gd name="T14" fmla="*/ 63 w 74"/>
                  <a:gd name="T15" fmla="*/ 52 h 76"/>
                  <a:gd name="T16" fmla="*/ 51 w 74"/>
                  <a:gd name="T17" fmla="*/ 49 h 76"/>
                  <a:gd name="T18" fmla="*/ 35 w 74"/>
                  <a:gd name="T19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4" h="76">
                    <a:moveTo>
                      <a:pt x="35" y="76"/>
                    </a:moveTo>
                    <a:lnTo>
                      <a:pt x="21" y="75"/>
                    </a:lnTo>
                    <a:lnTo>
                      <a:pt x="0" y="50"/>
                    </a:lnTo>
                    <a:lnTo>
                      <a:pt x="2" y="40"/>
                    </a:lnTo>
                    <a:lnTo>
                      <a:pt x="17" y="7"/>
                    </a:lnTo>
                    <a:lnTo>
                      <a:pt x="35" y="0"/>
                    </a:lnTo>
                    <a:lnTo>
                      <a:pt x="74" y="47"/>
                    </a:lnTo>
                    <a:lnTo>
                      <a:pt x="63" y="52"/>
                    </a:lnTo>
                    <a:lnTo>
                      <a:pt x="51" y="49"/>
                    </a:lnTo>
                    <a:lnTo>
                      <a:pt x="35" y="76"/>
                    </a:lnTo>
                    <a:close/>
                  </a:path>
                </a:pathLst>
              </a:custGeom>
              <a:solidFill>
                <a:srgbClr val="2CC6DD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8" name="Freeform 120"/>
              <p:cNvSpPr>
                <a:spLocks/>
              </p:cNvSpPr>
              <p:nvPr/>
            </p:nvSpPr>
            <p:spPr bwMode="auto">
              <a:xfrm>
                <a:off x="3655" y="2655"/>
                <a:ext cx="184" cy="175"/>
              </a:xfrm>
              <a:custGeom>
                <a:avLst/>
                <a:gdLst>
                  <a:gd name="T0" fmla="*/ 142 w 184"/>
                  <a:gd name="T1" fmla="*/ 175 h 175"/>
                  <a:gd name="T2" fmla="*/ 117 w 184"/>
                  <a:gd name="T3" fmla="*/ 165 h 175"/>
                  <a:gd name="T4" fmla="*/ 121 w 184"/>
                  <a:gd name="T5" fmla="*/ 135 h 175"/>
                  <a:gd name="T6" fmla="*/ 114 w 184"/>
                  <a:gd name="T7" fmla="*/ 118 h 175"/>
                  <a:gd name="T8" fmla="*/ 87 w 184"/>
                  <a:gd name="T9" fmla="*/ 109 h 175"/>
                  <a:gd name="T10" fmla="*/ 78 w 184"/>
                  <a:gd name="T11" fmla="*/ 98 h 175"/>
                  <a:gd name="T12" fmla="*/ 46 w 184"/>
                  <a:gd name="T13" fmla="*/ 92 h 175"/>
                  <a:gd name="T14" fmla="*/ 55 w 184"/>
                  <a:gd name="T15" fmla="*/ 75 h 175"/>
                  <a:gd name="T16" fmla="*/ 38 w 184"/>
                  <a:gd name="T17" fmla="*/ 69 h 175"/>
                  <a:gd name="T18" fmla="*/ 33 w 184"/>
                  <a:gd name="T19" fmla="*/ 79 h 175"/>
                  <a:gd name="T20" fmla="*/ 16 w 184"/>
                  <a:gd name="T21" fmla="*/ 75 h 175"/>
                  <a:gd name="T22" fmla="*/ 14 w 184"/>
                  <a:gd name="T23" fmla="*/ 66 h 175"/>
                  <a:gd name="T24" fmla="*/ 0 w 184"/>
                  <a:gd name="T25" fmla="*/ 61 h 175"/>
                  <a:gd name="T26" fmla="*/ 17 w 184"/>
                  <a:gd name="T27" fmla="*/ 48 h 175"/>
                  <a:gd name="T28" fmla="*/ 11 w 184"/>
                  <a:gd name="T29" fmla="*/ 26 h 175"/>
                  <a:gd name="T30" fmla="*/ 19 w 184"/>
                  <a:gd name="T31" fmla="*/ 0 h 175"/>
                  <a:gd name="T32" fmla="*/ 29 w 184"/>
                  <a:gd name="T33" fmla="*/ 15 h 175"/>
                  <a:gd name="T34" fmla="*/ 71 w 184"/>
                  <a:gd name="T35" fmla="*/ 36 h 175"/>
                  <a:gd name="T36" fmla="*/ 64 w 184"/>
                  <a:gd name="T37" fmla="*/ 44 h 175"/>
                  <a:gd name="T38" fmla="*/ 127 w 184"/>
                  <a:gd name="T39" fmla="*/ 82 h 175"/>
                  <a:gd name="T40" fmla="*/ 137 w 184"/>
                  <a:gd name="T41" fmla="*/ 77 h 175"/>
                  <a:gd name="T42" fmla="*/ 152 w 184"/>
                  <a:gd name="T43" fmla="*/ 75 h 175"/>
                  <a:gd name="T44" fmla="*/ 183 w 184"/>
                  <a:gd name="T45" fmla="*/ 139 h 175"/>
                  <a:gd name="T46" fmla="*/ 184 w 184"/>
                  <a:gd name="T47" fmla="*/ 164 h 175"/>
                  <a:gd name="T48" fmla="*/ 164 w 184"/>
                  <a:gd name="T49" fmla="*/ 171 h 175"/>
                  <a:gd name="T50" fmla="*/ 142 w 184"/>
                  <a:gd name="T51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4" h="175">
                    <a:moveTo>
                      <a:pt x="142" y="175"/>
                    </a:moveTo>
                    <a:lnTo>
                      <a:pt x="117" y="165"/>
                    </a:lnTo>
                    <a:lnTo>
                      <a:pt x="121" y="135"/>
                    </a:lnTo>
                    <a:lnTo>
                      <a:pt x="114" y="118"/>
                    </a:lnTo>
                    <a:lnTo>
                      <a:pt x="87" y="109"/>
                    </a:lnTo>
                    <a:lnTo>
                      <a:pt x="78" y="98"/>
                    </a:lnTo>
                    <a:lnTo>
                      <a:pt x="46" y="92"/>
                    </a:lnTo>
                    <a:lnTo>
                      <a:pt x="55" y="75"/>
                    </a:lnTo>
                    <a:lnTo>
                      <a:pt x="38" y="69"/>
                    </a:lnTo>
                    <a:lnTo>
                      <a:pt x="33" y="79"/>
                    </a:lnTo>
                    <a:lnTo>
                      <a:pt x="16" y="75"/>
                    </a:lnTo>
                    <a:lnTo>
                      <a:pt x="14" y="66"/>
                    </a:lnTo>
                    <a:lnTo>
                      <a:pt x="0" y="61"/>
                    </a:lnTo>
                    <a:lnTo>
                      <a:pt x="17" y="48"/>
                    </a:lnTo>
                    <a:lnTo>
                      <a:pt x="11" y="26"/>
                    </a:lnTo>
                    <a:lnTo>
                      <a:pt x="19" y="0"/>
                    </a:lnTo>
                    <a:lnTo>
                      <a:pt x="29" y="15"/>
                    </a:lnTo>
                    <a:lnTo>
                      <a:pt x="71" y="36"/>
                    </a:lnTo>
                    <a:lnTo>
                      <a:pt x="64" y="44"/>
                    </a:lnTo>
                    <a:lnTo>
                      <a:pt x="127" y="82"/>
                    </a:lnTo>
                    <a:lnTo>
                      <a:pt x="137" y="77"/>
                    </a:lnTo>
                    <a:lnTo>
                      <a:pt x="152" y="75"/>
                    </a:lnTo>
                    <a:lnTo>
                      <a:pt x="183" y="139"/>
                    </a:lnTo>
                    <a:lnTo>
                      <a:pt x="184" y="164"/>
                    </a:lnTo>
                    <a:lnTo>
                      <a:pt x="164" y="171"/>
                    </a:lnTo>
                    <a:lnTo>
                      <a:pt x="142" y="175"/>
                    </a:lnTo>
                    <a:close/>
                  </a:path>
                </a:pathLst>
              </a:custGeom>
              <a:solidFill>
                <a:srgbClr val="2CC6DD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9" name="Freeform 121"/>
              <p:cNvSpPr>
                <a:spLocks noEditPoints="1"/>
              </p:cNvSpPr>
              <p:nvPr/>
            </p:nvSpPr>
            <p:spPr bwMode="auto">
              <a:xfrm>
                <a:off x="3548" y="3261"/>
                <a:ext cx="36" cy="53"/>
              </a:xfrm>
              <a:custGeom>
                <a:avLst/>
                <a:gdLst>
                  <a:gd name="T0" fmla="*/ 9 w 36"/>
                  <a:gd name="T1" fmla="*/ 22 h 53"/>
                  <a:gd name="T2" fmla="*/ 5 w 36"/>
                  <a:gd name="T3" fmla="*/ 17 h 53"/>
                  <a:gd name="T4" fmla="*/ 2 w 36"/>
                  <a:gd name="T5" fmla="*/ 10 h 53"/>
                  <a:gd name="T6" fmla="*/ 1 w 36"/>
                  <a:gd name="T7" fmla="*/ 7 h 53"/>
                  <a:gd name="T8" fmla="*/ 3 w 36"/>
                  <a:gd name="T9" fmla="*/ 4 h 53"/>
                  <a:gd name="T10" fmla="*/ 6 w 36"/>
                  <a:gd name="T11" fmla="*/ 1 h 53"/>
                  <a:gd name="T12" fmla="*/ 8 w 36"/>
                  <a:gd name="T13" fmla="*/ 0 h 53"/>
                  <a:gd name="T14" fmla="*/ 10 w 36"/>
                  <a:gd name="T15" fmla="*/ 4 h 53"/>
                  <a:gd name="T16" fmla="*/ 16 w 36"/>
                  <a:gd name="T17" fmla="*/ 17 h 53"/>
                  <a:gd name="T18" fmla="*/ 14 w 36"/>
                  <a:gd name="T19" fmla="*/ 22 h 53"/>
                  <a:gd name="T20" fmla="*/ 9 w 36"/>
                  <a:gd name="T21" fmla="*/ 22 h 53"/>
                  <a:gd name="T22" fmla="*/ 8 w 36"/>
                  <a:gd name="T23" fmla="*/ 48 h 53"/>
                  <a:gd name="T24" fmla="*/ 5 w 36"/>
                  <a:gd name="T25" fmla="*/ 46 h 53"/>
                  <a:gd name="T26" fmla="*/ 2 w 36"/>
                  <a:gd name="T27" fmla="*/ 43 h 53"/>
                  <a:gd name="T28" fmla="*/ 0 w 36"/>
                  <a:gd name="T29" fmla="*/ 30 h 53"/>
                  <a:gd name="T30" fmla="*/ 0 w 36"/>
                  <a:gd name="T31" fmla="*/ 26 h 53"/>
                  <a:gd name="T32" fmla="*/ 0 w 36"/>
                  <a:gd name="T33" fmla="*/ 23 h 53"/>
                  <a:gd name="T34" fmla="*/ 2 w 36"/>
                  <a:gd name="T35" fmla="*/ 22 h 53"/>
                  <a:gd name="T36" fmla="*/ 9 w 36"/>
                  <a:gd name="T37" fmla="*/ 30 h 53"/>
                  <a:gd name="T38" fmla="*/ 13 w 36"/>
                  <a:gd name="T39" fmla="*/ 39 h 53"/>
                  <a:gd name="T40" fmla="*/ 14 w 36"/>
                  <a:gd name="T41" fmla="*/ 45 h 53"/>
                  <a:gd name="T42" fmla="*/ 12 w 36"/>
                  <a:gd name="T43" fmla="*/ 47 h 53"/>
                  <a:gd name="T44" fmla="*/ 8 w 36"/>
                  <a:gd name="T45" fmla="*/ 48 h 53"/>
                  <a:gd name="T46" fmla="*/ 27 w 36"/>
                  <a:gd name="T47" fmla="*/ 53 h 53"/>
                  <a:gd name="T48" fmla="*/ 23 w 36"/>
                  <a:gd name="T49" fmla="*/ 49 h 53"/>
                  <a:gd name="T50" fmla="*/ 17 w 36"/>
                  <a:gd name="T51" fmla="*/ 40 h 53"/>
                  <a:gd name="T52" fmla="*/ 16 w 36"/>
                  <a:gd name="T53" fmla="*/ 34 h 53"/>
                  <a:gd name="T54" fmla="*/ 17 w 36"/>
                  <a:gd name="T55" fmla="*/ 28 h 53"/>
                  <a:gd name="T56" fmla="*/ 21 w 36"/>
                  <a:gd name="T57" fmla="*/ 24 h 53"/>
                  <a:gd name="T58" fmla="*/ 27 w 36"/>
                  <a:gd name="T59" fmla="*/ 28 h 53"/>
                  <a:gd name="T60" fmla="*/ 34 w 36"/>
                  <a:gd name="T61" fmla="*/ 38 h 53"/>
                  <a:gd name="T62" fmla="*/ 36 w 36"/>
                  <a:gd name="T63" fmla="*/ 42 h 53"/>
                  <a:gd name="T64" fmla="*/ 35 w 36"/>
                  <a:gd name="T65" fmla="*/ 46 h 53"/>
                  <a:gd name="T66" fmla="*/ 34 w 36"/>
                  <a:gd name="T67" fmla="*/ 52 h 53"/>
                  <a:gd name="T68" fmla="*/ 32 w 36"/>
                  <a:gd name="T69" fmla="*/ 53 h 53"/>
                  <a:gd name="T70" fmla="*/ 27 w 36"/>
                  <a:gd name="T71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6" h="53">
                    <a:moveTo>
                      <a:pt x="9" y="22"/>
                    </a:moveTo>
                    <a:lnTo>
                      <a:pt x="5" y="17"/>
                    </a:lnTo>
                    <a:lnTo>
                      <a:pt x="2" y="10"/>
                    </a:lnTo>
                    <a:lnTo>
                      <a:pt x="1" y="7"/>
                    </a:lnTo>
                    <a:lnTo>
                      <a:pt x="3" y="4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10" y="4"/>
                    </a:lnTo>
                    <a:lnTo>
                      <a:pt x="16" y="17"/>
                    </a:lnTo>
                    <a:lnTo>
                      <a:pt x="14" y="22"/>
                    </a:lnTo>
                    <a:lnTo>
                      <a:pt x="9" y="22"/>
                    </a:lnTo>
                    <a:close/>
                    <a:moveTo>
                      <a:pt x="8" y="48"/>
                    </a:moveTo>
                    <a:lnTo>
                      <a:pt x="5" y="46"/>
                    </a:lnTo>
                    <a:lnTo>
                      <a:pt x="2" y="4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2" y="22"/>
                    </a:lnTo>
                    <a:lnTo>
                      <a:pt x="9" y="30"/>
                    </a:lnTo>
                    <a:lnTo>
                      <a:pt x="13" y="39"/>
                    </a:lnTo>
                    <a:lnTo>
                      <a:pt x="14" y="45"/>
                    </a:lnTo>
                    <a:lnTo>
                      <a:pt x="12" y="47"/>
                    </a:lnTo>
                    <a:lnTo>
                      <a:pt x="8" y="48"/>
                    </a:lnTo>
                    <a:close/>
                    <a:moveTo>
                      <a:pt x="27" y="53"/>
                    </a:moveTo>
                    <a:lnTo>
                      <a:pt x="23" y="49"/>
                    </a:lnTo>
                    <a:lnTo>
                      <a:pt x="17" y="40"/>
                    </a:lnTo>
                    <a:lnTo>
                      <a:pt x="16" y="34"/>
                    </a:lnTo>
                    <a:lnTo>
                      <a:pt x="17" y="28"/>
                    </a:lnTo>
                    <a:lnTo>
                      <a:pt x="21" y="24"/>
                    </a:lnTo>
                    <a:lnTo>
                      <a:pt x="27" y="28"/>
                    </a:lnTo>
                    <a:lnTo>
                      <a:pt x="34" y="38"/>
                    </a:lnTo>
                    <a:lnTo>
                      <a:pt x="36" y="42"/>
                    </a:lnTo>
                    <a:lnTo>
                      <a:pt x="35" y="46"/>
                    </a:lnTo>
                    <a:lnTo>
                      <a:pt x="34" y="52"/>
                    </a:lnTo>
                    <a:lnTo>
                      <a:pt x="32" y="53"/>
                    </a:lnTo>
                    <a:lnTo>
                      <a:pt x="27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0" name="Freeform 122"/>
              <p:cNvSpPr>
                <a:spLocks/>
              </p:cNvSpPr>
              <p:nvPr/>
            </p:nvSpPr>
            <p:spPr bwMode="auto">
              <a:xfrm>
                <a:off x="4495" y="1669"/>
                <a:ext cx="205" cy="272"/>
              </a:xfrm>
              <a:custGeom>
                <a:avLst/>
                <a:gdLst>
                  <a:gd name="T0" fmla="*/ 121 w 205"/>
                  <a:gd name="T1" fmla="*/ 272 h 272"/>
                  <a:gd name="T2" fmla="*/ 100 w 205"/>
                  <a:gd name="T3" fmla="*/ 269 h 272"/>
                  <a:gd name="T4" fmla="*/ 82 w 205"/>
                  <a:gd name="T5" fmla="*/ 255 h 272"/>
                  <a:gd name="T6" fmla="*/ 66 w 205"/>
                  <a:gd name="T7" fmla="*/ 234 h 272"/>
                  <a:gd name="T8" fmla="*/ 57 w 205"/>
                  <a:gd name="T9" fmla="*/ 247 h 272"/>
                  <a:gd name="T10" fmla="*/ 36 w 205"/>
                  <a:gd name="T11" fmla="*/ 242 h 272"/>
                  <a:gd name="T12" fmla="*/ 32 w 205"/>
                  <a:gd name="T13" fmla="*/ 209 h 272"/>
                  <a:gd name="T14" fmla="*/ 17 w 205"/>
                  <a:gd name="T15" fmla="*/ 179 h 272"/>
                  <a:gd name="T16" fmla="*/ 16 w 205"/>
                  <a:gd name="T17" fmla="*/ 168 h 272"/>
                  <a:gd name="T18" fmla="*/ 0 w 205"/>
                  <a:gd name="T19" fmla="*/ 148 h 272"/>
                  <a:gd name="T20" fmla="*/ 2 w 205"/>
                  <a:gd name="T21" fmla="*/ 138 h 272"/>
                  <a:gd name="T22" fmla="*/ 19 w 205"/>
                  <a:gd name="T23" fmla="*/ 134 h 272"/>
                  <a:gd name="T24" fmla="*/ 31 w 205"/>
                  <a:gd name="T25" fmla="*/ 140 h 272"/>
                  <a:gd name="T26" fmla="*/ 42 w 205"/>
                  <a:gd name="T27" fmla="*/ 135 h 272"/>
                  <a:gd name="T28" fmla="*/ 44 w 205"/>
                  <a:gd name="T29" fmla="*/ 124 h 272"/>
                  <a:gd name="T30" fmla="*/ 28 w 205"/>
                  <a:gd name="T31" fmla="*/ 117 h 272"/>
                  <a:gd name="T32" fmla="*/ 25 w 205"/>
                  <a:gd name="T33" fmla="*/ 101 h 272"/>
                  <a:gd name="T34" fmla="*/ 37 w 205"/>
                  <a:gd name="T35" fmla="*/ 98 h 272"/>
                  <a:gd name="T36" fmla="*/ 40 w 205"/>
                  <a:gd name="T37" fmla="*/ 65 h 272"/>
                  <a:gd name="T38" fmla="*/ 23 w 205"/>
                  <a:gd name="T39" fmla="*/ 62 h 272"/>
                  <a:gd name="T40" fmla="*/ 16 w 205"/>
                  <a:gd name="T41" fmla="*/ 44 h 272"/>
                  <a:gd name="T42" fmla="*/ 33 w 205"/>
                  <a:gd name="T43" fmla="*/ 0 h 272"/>
                  <a:gd name="T44" fmla="*/ 97 w 205"/>
                  <a:gd name="T45" fmla="*/ 20 h 272"/>
                  <a:gd name="T46" fmla="*/ 96 w 205"/>
                  <a:gd name="T47" fmla="*/ 14 h 272"/>
                  <a:gd name="T48" fmla="*/ 131 w 205"/>
                  <a:gd name="T49" fmla="*/ 12 h 272"/>
                  <a:gd name="T50" fmla="*/ 147 w 205"/>
                  <a:gd name="T51" fmla="*/ 57 h 272"/>
                  <a:gd name="T52" fmla="*/ 174 w 205"/>
                  <a:gd name="T53" fmla="*/ 95 h 272"/>
                  <a:gd name="T54" fmla="*/ 183 w 205"/>
                  <a:gd name="T55" fmla="*/ 125 h 272"/>
                  <a:gd name="T56" fmla="*/ 184 w 205"/>
                  <a:gd name="T57" fmla="*/ 136 h 272"/>
                  <a:gd name="T58" fmla="*/ 187 w 205"/>
                  <a:gd name="T59" fmla="*/ 140 h 272"/>
                  <a:gd name="T60" fmla="*/ 194 w 205"/>
                  <a:gd name="T61" fmla="*/ 163 h 272"/>
                  <a:gd name="T62" fmla="*/ 204 w 205"/>
                  <a:gd name="T63" fmla="*/ 213 h 272"/>
                  <a:gd name="T64" fmla="*/ 205 w 205"/>
                  <a:gd name="T65" fmla="*/ 222 h 272"/>
                  <a:gd name="T66" fmla="*/ 191 w 205"/>
                  <a:gd name="T67" fmla="*/ 215 h 272"/>
                  <a:gd name="T68" fmla="*/ 157 w 205"/>
                  <a:gd name="T69" fmla="*/ 233 h 272"/>
                  <a:gd name="T70" fmla="*/ 161 w 205"/>
                  <a:gd name="T71" fmla="*/ 240 h 272"/>
                  <a:gd name="T72" fmla="*/ 174 w 205"/>
                  <a:gd name="T73" fmla="*/ 254 h 272"/>
                  <a:gd name="T74" fmla="*/ 163 w 205"/>
                  <a:gd name="T75" fmla="*/ 272 h 272"/>
                  <a:gd name="T76" fmla="*/ 139 w 205"/>
                  <a:gd name="T77" fmla="*/ 271 h 272"/>
                  <a:gd name="T78" fmla="*/ 121 w 205"/>
                  <a:gd name="T79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5" h="272">
                    <a:moveTo>
                      <a:pt x="121" y="272"/>
                    </a:moveTo>
                    <a:lnTo>
                      <a:pt x="100" y="269"/>
                    </a:lnTo>
                    <a:lnTo>
                      <a:pt x="82" y="255"/>
                    </a:lnTo>
                    <a:lnTo>
                      <a:pt x="66" y="234"/>
                    </a:lnTo>
                    <a:lnTo>
                      <a:pt x="57" y="247"/>
                    </a:lnTo>
                    <a:lnTo>
                      <a:pt x="36" y="242"/>
                    </a:lnTo>
                    <a:lnTo>
                      <a:pt x="32" y="209"/>
                    </a:lnTo>
                    <a:lnTo>
                      <a:pt x="17" y="179"/>
                    </a:lnTo>
                    <a:lnTo>
                      <a:pt x="16" y="168"/>
                    </a:lnTo>
                    <a:lnTo>
                      <a:pt x="0" y="148"/>
                    </a:lnTo>
                    <a:lnTo>
                      <a:pt x="2" y="138"/>
                    </a:lnTo>
                    <a:lnTo>
                      <a:pt x="19" y="134"/>
                    </a:lnTo>
                    <a:lnTo>
                      <a:pt x="31" y="140"/>
                    </a:lnTo>
                    <a:lnTo>
                      <a:pt x="42" y="135"/>
                    </a:lnTo>
                    <a:lnTo>
                      <a:pt x="44" y="124"/>
                    </a:lnTo>
                    <a:lnTo>
                      <a:pt x="28" y="117"/>
                    </a:lnTo>
                    <a:lnTo>
                      <a:pt x="25" y="101"/>
                    </a:lnTo>
                    <a:lnTo>
                      <a:pt x="37" y="98"/>
                    </a:lnTo>
                    <a:lnTo>
                      <a:pt x="40" y="65"/>
                    </a:lnTo>
                    <a:lnTo>
                      <a:pt x="23" y="62"/>
                    </a:lnTo>
                    <a:lnTo>
                      <a:pt x="16" y="44"/>
                    </a:lnTo>
                    <a:lnTo>
                      <a:pt x="33" y="0"/>
                    </a:lnTo>
                    <a:lnTo>
                      <a:pt x="97" y="20"/>
                    </a:lnTo>
                    <a:lnTo>
                      <a:pt x="96" y="14"/>
                    </a:lnTo>
                    <a:lnTo>
                      <a:pt x="131" y="12"/>
                    </a:lnTo>
                    <a:lnTo>
                      <a:pt x="147" y="57"/>
                    </a:lnTo>
                    <a:lnTo>
                      <a:pt x="174" y="95"/>
                    </a:lnTo>
                    <a:lnTo>
                      <a:pt x="183" y="125"/>
                    </a:lnTo>
                    <a:lnTo>
                      <a:pt x="184" y="136"/>
                    </a:lnTo>
                    <a:lnTo>
                      <a:pt x="187" y="140"/>
                    </a:lnTo>
                    <a:lnTo>
                      <a:pt x="194" y="163"/>
                    </a:lnTo>
                    <a:lnTo>
                      <a:pt x="204" y="213"/>
                    </a:lnTo>
                    <a:lnTo>
                      <a:pt x="205" y="222"/>
                    </a:lnTo>
                    <a:lnTo>
                      <a:pt x="191" y="215"/>
                    </a:lnTo>
                    <a:lnTo>
                      <a:pt x="157" y="233"/>
                    </a:lnTo>
                    <a:lnTo>
                      <a:pt x="161" y="240"/>
                    </a:lnTo>
                    <a:lnTo>
                      <a:pt x="174" y="254"/>
                    </a:lnTo>
                    <a:lnTo>
                      <a:pt x="163" y="272"/>
                    </a:lnTo>
                    <a:lnTo>
                      <a:pt x="139" y="271"/>
                    </a:lnTo>
                    <a:lnTo>
                      <a:pt x="121" y="27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1" name="Freeform 123"/>
              <p:cNvSpPr>
                <a:spLocks/>
              </p:cNvSpPr>
              <p:nvPr/>
            </p:nvSpPr>
            <p:spPr bwMode="auto">
              <a:xfrm>
                <a:off x="4548" y="2683"/>
                <a:ext cx="86" cy="75"/>
              </a:xfrm>
              <a:custGeom>
                <a:avLst/>
                <a:gdLst>
                  <a:gd name="T0" fmla="*/ 41 w 86"/>
                  <a:gd name="T1" fmla="*/ 75 h 75"/>
                  <a:gd name="T2" fmla="*/ 20 w 86"/>
                  <a:gd name="T3" fmla="*/ 58 h 75"/>
                  <a:gd name="T4" fmla="*/ 3 w 86"/>
                  <a:gd name="T5" fmla="*/ 54 h 75"/>
                  <a:gd name="T6" fmla="*/ 9 w 86"/>
                  <a:gd name="T7" fmla="*/ 44 h 75"/>
                  <a:gd name="T8" fmla="*/ 0 w 86"/>
                  <a:gd name="T9" fmla="*/ 30 h 75"/>
                  <a:gd name="T10" fmla="*/ 10 w 86"/>
                  <a:gd name="T11" fmla="*/ 21 h 75"/>
                  <a:gd name="T12" fmla="*/ 13 w 86"/>
                  <a:gd name="T13" fmla="*/ 11 h 75"/>
                  <a:gd name="T14" fmla="*/ 19 w 86"/>
                  <a:gd name="T15" fmla="*/ 4 h 75"/>
                  <a:gd name="T16" fmla="*/ 37 w 86"/>
                  <a:gd name="T17" fmla="*/ 21 h 75"/>
                  <a:gd name="T18" fmla="*/ 42 w 86"/>
                  <a:gd name="T19" fmla="*/ 12 h 75"/>
                  <a:gd name="T20" fmla="*/ 58 w 86"/>
                  <a:gd name="T21" fmla="*/ 0 h 75"/>
                  <a:gd name="T22" fmla="*/ 78 w 86"/>
                  <a:gd name="T23" fmla="*/ 12 h 75"/>
                  <a:gd name="T24" fmla="*/ 86 w 86"/>
                  <a:gd name="T25" fmla="*/ 35 h 75"/>
                  <a:gd name="T26" fmla="*/ 82 w 86"/>
                  <a:gd name="T27" fmla="*/ 45 h 75"/>
                  <a:gd name="T28" fmla="*/ 65 w 86"/>
                  <a:gd name="T29" fmla="*/ 40 h 75"/>
                  <a:gd name="T30" fmla="*/ 44 w 86"/>
                  <a:gd name="T31" fmla="*/ 57 h 75"/>
                  <a:gd name="T32" fmla="*/ 53 w 86"/>
                  <a:gd name="T33" fmla="*/ 68 h 75"/>
                  <a:gd name="T34" fmla="*/ 41 w 86"/>
                  <a:gd name="T3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6" h="75">
                    <a:moveTo>
                      <a:pt x="41" y="75"/>
                    </a:moveTo>
                    <a:lnTo>
                      <a:pt x="20" y="58"/>
                    </a:lnTo>
                    <a:lnTo>
                      <a:pt x="3" y="54"/>
                    </a:lnTo>
                    <a:lnTo>
                      <a:pt x="9" y="44"/>
                    </a:lnTo>
                    <a:lnTo>
                      <a:pt x="0" y="30"/>
                    </a:lnTo>
                    <a:lnTo>
                      <a:pt x="10" y="21"/>
                    </a:lnTo>
                    <a:lnTo>
                      <a:pt x="13" y="11"/>
                    </a:lnTo>
                    <a:lnTo>
                      <a:pt x="19" y="4"/>
                    </a:lnTo>
                    <a:lnTo>
                      <a:pt x="37" y="21"/>
                    </a:lnTo>
                    <a:lnTo>
                      <a:pt x="42" y="12"/>
                    </a:lnTo>
                    <a:lnTo>
                      <a:pt x="58" y="0"/>
                    </a:lnTo>
                    <a:lnTo>
                      <a:pt x="78" y="12"/>
                    </a:lnTo>
                    <a:lnTo>
                      <a:pt x="86" y="35"/>
                    </a:lnTo>
                    <a:lnTo>
                      <a:pt x="82" y="45"/>
                    </a:lnTo>
                    <a:lnTo>
                      <a:pt x="65" y="40"/>
                    </a:lnTo>
                    <a:lnTo>
                      <a:pt x="44" y="57"/>
                    </a:lnTo>
                    <a:lnTo>
                      <a:pt x="53" y="68"/>
                    </a:lnTo>
                    <a:lnTo>
                      <a:pt x="41" y="7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2" name="Freeform 124"/>
              <p:cNvSpPr>
                <a:spLocks/>
              </p:cNvSpPr>
              <p:nvPr/>
            </p:nvSpPr>
            <p:spPr bwMode="auto">
              <a:xfrm>
                <a:off x="3994" y="2594"/>
                <a:ext cx="76" cy="60"/>
              </a:xfrm>
              <a:custGeom>
                <a:avLst/>
                <a:gdLst>
                  <a:gd name="T0" fmla="*/ 29 w 76"/>
                  <a:gd name="T1" fmla="*/ 60 h 60"/>
                  <a:gd name="T2" fmla="*/ 21 w 76"/>
                  <a:gd name="T3" fmla="*/ 55 h 60"/>
                  <a:gd name="T4" fmla="*/ 8 w 76"/>
                  <a:gd name="T5" fmla="*/ 53 h 60"/>
                  <a:gd name="T6" fmla="*/ 3 w 76"/>
                  <a:gd name="T7" fmla="*/ 46 h 60"/>
                  <a:gd name="T8" fmla="*/ 0 w 76"/>
                  <a:gd name="T9" fmla="*/ 25 h 60"/>
                  <a:gd name="T10" fmla="*/ 12 w 76"/>
                  <a:gd name="T11" fmla="*/ 11 h 60"/>
                  <a:gd name="T12" fmla="*/ 33 w 76"/>
                  <a:gd name="T13" fmla="*/ 0 h 60"/>
                  <a:gd name="T14" fmla="*/ 64 w 76"/>
                  <a:gd name="T15" fmla="*/ 8 h 60"/>
                  <a:gd name="T16" fmla="*/ 76 w 76"/>
                  <a:gd name="T17" fmla="*/ 33 h 60"/>
                  <a:gd name="T18" fmla="*/ 54 w 76"/>
                  <a:gd name="T19" fmla="*/ 50 h 60"/>
                  <a:gd name="T20" fmla="*/ 42 w 76"/>
                  <a:gd name="T21" fmla="*/ 45 h 60"/>
                  <a:gd name="T22" fmla="*/ 29 w 76"/>
                  <a:gd name="T23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60">
                    <a:moveTo>
                      <a:pt x="29" y="60"/>
                    </a:moveTo>
                    <a:lnTo>
                      <a:pt x="21" y="55"/>
                    </a:lnTo>
                    <a:lnTo>
                      <a:pt x="8" y="53"/>
                    </a:lnTo>
                    <a:lnTo>
                      <a:pt x="3" y="46"/>
                    </a:lnTo>
                    <a:lnTo>
                      <a:pt x="0" y="25"/>
                    </a:lnTo>
                    <a:lnTo>
                      <a:pt x="12" y="11"/>
                    </a:lnTo>
                    <a:lnTo>
                      <a:pt x="33" y="0"/>
                    </a:lnTo>
                    <a:lnTo>
                      <a:pt x="64" y="8"/>
                    </a:lnTo>
                    <a:lnTo>
                      <a:pt x="76" y="33"/>
                    </a:lnTo>
                    <a:lnTo>
                      <a:pt x="54" y="50"/>
                    </a:lnTo>
                    <a:lnTo>
                      <a:pt x="42" y="45"/>
                    </a:lnTo>
                    <a:lnTo>
                      <a:pt x="29" y="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3" name="Freeform 125"/>
              <p:cNvSpPr>
                <a:spLocks/>
              </p:cNvSpPr>
              <p:nvPr/>
            </p:nvSpPr>
            <p:spPr bwMode="auto">
              <a:xfrm>
                <a:off x="4082" y="3203"/>
                <a:ext cx="43" cy="65"/>
              </a:xfrm>
              <a:custGeom>
                <a:avLst/>
                <a:gdLst>
                  <a:gd name="T0" fmla="*/ 25 w 43"/>
                  <a:gd name="T1" fmla="*/ 65 h 65"/>
                  <a:gd name="T2" fmla="*/ 14 w 43"/>
                  <a:gd name="T3" fmla="*/ 40 h 65"/>
                  <a:gd name="T4" fmla="*/ 0 w 43"/>
                  <a:gd name="T5" fmla="*/ 46 h 65"/>
                  <a:gd name="T6" fmla="*/ 0 w 43"/>
                  <a:gd name="T7" fmla="*/ 32 h 65"/>
                  <a:gd name="T8" fmla="*/ 9 w 43"/>
                  <a:gd name="T9" fmla="*/ 15 h 65"/>
                  <a:gd name="T10" fmla="*/ 22 w 43"/>
                  <a:gd name="T11" fmla="*/ 0 h 65"/>
                  <a:gd name="T12" fmla="*/ 28 w 43"/>
                  <a:gd name="T13" fmla="*/ 11 h 65"/>
                  <a:gd name="T14" fmla="*/ 30 w 43"/>
                  <a:gd name="T15" fmla="*/ 25 h 65"/>
                  <a:gd name="T16" fmla="*/ 39 w 43"/>
                  <a:gd name="T17" fmla="*/ 37 h 65"/>
                  <a:gd name="T18" fmla="*/ 43 w 43"/>
                  <a:gd name="T19" fmla="*/ 53 h 65"/>
                  <a:gd name="T20" fmla="*/ 36 w 43"/>
                  <a:gd name="T21" fmla="*/ 65 h 65"/>
                  <a:gd name="T22" fmla="*/ 25 w 43"/>
                  <a:gd name="T23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65">
                    <a:moveTo>
                      <a:pt x="25" y="65"/>
                    </a:moveTo>
                    <a:lnTo>
                      <a:pt x="14" y="40"/>
                    </a:lnTo>
                    <a:lnTo>
                      <a:pt x="0" y="46"/>
                    </a:lnTo>
                    <a:lnTo>
                      <a:pt x="0" y="32"/>
                    </a:lnTo>
                    <a:lnTo>
                      <a:pt x="9" y="15"/>
                    </a:lnTo>
                    <a:lnTo>
                      <a:pt x="22" y="0"/>
                    </a:lnTo>
                    <a:lnTo>
                      <a:pt x="28" y="11"/>
                    </a:lnTo>
                    <a:lnTo>
                      <a:pt x="30" y="25"/>
                    </a:lnTo>
                    <a:lnTo>
                      <a:pt x="39" y="37"/>
                    </a:lnTo>
                    <a:lnTo>
                      <a:pt x="43" y="53"/>
                    </a:lnTo>
                    <a:lnTo>
                      <a:pt x="36" y="65"/>
                    </a:lnTo>
                    <a:lnTo>
                      <a:pt x="25" y="6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4" name="Freeform 126"/>
              <p:cNvSpPr>
                <a:spLocks/>
              </p:cNvSpPr>
              <p:nvPr/>
            </p:nvSpPr>
            <p:spPr bwMode="auto">
              <a:xfrm>
                <a:off x="4159" y="2333"/>
                <a:ext cx="88" cy="87"/>
              </a:xfrm>
              <a:custGeom>
                <a:avLst/>
                <a:gdLst>
                  <a:gd name="T0" fmla="*/ 15 w 88"/>
                  <a:gd name="T1" fmla="*/ 87 h 87"/>
                  <a:gd name="T2" fmla="*/ 9 w 88"/>
                  <a:gd name="T3" fmla="*/ 54 h 87"/>
                  <a:gd name="T4" fmla="*/ 0 w 88"/>
                  <a:gd name="T5" fmla="*/ 52 h 87"/>
                  <a:gd name="T6" fmla="*/ 6 w 88"/>
                  <a:gd name="T7" fmla="*/ 29 h 87"/>
                  <a:gd name="T8" fmla="*/ 15 w 88"/>
                  <a:gd name="T9" fmla="*/ 7 h 87"/>
                  <a:gd name="T10" fmla="*/ 31 w 88"/>
                  <a:gd name="T11" fmla="*/ 0 h 87"/>
                  <a:gd name="T12" fmla="*/ 81 w 88"/>
                  <a:gd name="T13" fmla="*/ 33 h 87"/>
                  <a:gd name="T14" fmla="*/ 88 w 88"/>
                  <a:gd name="T15" fmla="*/ 53 h 87"/>
                  <a:gd name="T16" fmla="*/ 15 w 88"/>
                  <a:gd name="T17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87">
                    <a:moveTo>
                      <a:pt x="15" y="87"/>
                    </a:moveTo>
                    <a:lnTo>
                      <a:pt x="9" y="54"/>
                    </a:lnTo>
                    <a:lnTo>
                      <a:pt x="0" y="52"/>
                    </a:lnTo>
                    <a:lnTo>
                      <a:pt x="6" y="29"/>
                    </a:lnTo>
                    <a:lnTo>
                      <a:pt x="15" y="7"/>
                    </a:lnTo>
                    <a:lnTo>
                      <a:pt x="31" y="0"/>
                    </a:lnTo>
                    <a:lnTo>
                      <a:pt x="81" y="33"/>
                    </a:lnTo>
                    <a:lnTo>
                      <a:pt x="88" y="53"/>
                    </a:lnTo>
                    <a:lnTo>
                      <a:pt x="15" y="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5" name="Freeform 127"/>
              <p:cNvSpPr>
                <a:spLocks/>
              </p:cNvSpPr>
              <p:nvPr/>
            </p:nvSpPr>
            <p:spPr bwMode="auto">
              <a:xfrm>
                <a:off x="3479" y="3451"/>
                <a:ext cx="24" cy="18"/>
              </a:xfrm>
              <a:custGeom>
                <a:avLst/>
                <a:gdLst>
                  <a:gd name="T0" fmla="*/ 8 w 24"/>
                  <a:gd name="T1" fmla="*/ 18 h 18"/>
                  <a:gd name="T2" fmla="*/ 1 w 24"/>
                  <a:gd name="T3" fmla="*/ 13 h 18"/>
                  <a:gd name="T4" fmla="*/ 0 w 24"/>
                  <a:gd name="T5" fmla="*/ 10 h 18"/>
                  <a:gd name="T6" fmla="*/ 1 w 24"/>
                  <a:gd name="T7" fmla="*/ 8 h 18"/>
                  <a:gd name="T8" fmla="*/ 2 w 24"/>
                  <a:gd name="T9" fmla="*/ 7 h 18"/>
                  <a:gd name="T10" fmla="*/ 6 w 24"/>
                  <a:gd name="T11" fmla="*/ 3 h 18"/>
                  <a:gd name="T12" fmla="*/ 11 w 24"/>
                  <a:gd name="T13" fmla="*/ 1 h 18"/>
                  <a:gd name="T14" fmla="*/ 17 w 24"/>
                  <a:gd name="T15" fmla="*/ 0 h 18"/>
                  <a:gd name="T16" fmla="*/ 21 w 24"/>
                  <a:gd name="T17" fmla="*/ 3 h 18"/>
                  <a:gd name="T18" fmla="*/ 24 w 24"/>
                  <a:gd name="T19" fmla="*/ 5 h 18"/>
                  <a:gd name="T20" fmla="*/ 24 w 24"/>
                  <a:gd name="T21" fmla="*/ 8 h 18"/>
                  <a:gd name="T22" fmla="*/ 21 w 24"/>
                  <a:gd name="T23" fmla="*/ 12 h 18"/>
                  <a:gd name="T24" fmla="*/ 20 w 24"/>
                  <a:gd name="T25" fmla="*/ 13 h 18"/>
                  <a:gd name="T26" fmla="*/ 17 w 24"/>
                  <a:gd name="T27" fmla="*/ 14 h 18"/>
                  <a:gd name="T28" fmla="*/ 14 w 24"/>
                  <a:gd name="T29" fmla="*/ 16 h 18"/>
                  <a:gd name="T30" fmla="*/ 12 w 24"/>
                  <a:gd name="T31" fmla="*/ 18 h 18"/>
                  <a:gd name="T32" fmla="*/ 8 w 24"/>
                  <a:gd name="T3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18">
                    <a:moveTo>
                      <a:pt x="8" y="18"/>
                    </a:moveTo>
                    <a:lnTo>
                      <a:pt x="1" y="13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6" y="3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1" y="3"/>
                    </a:lnTo>
                    <a:lnTo>
                      <a:pt x="24" y="5"/>
                    </a:lnTo>
                    <a:lnTo>
                      <a:pt x="24" y="8"/>
                    </a:lnTo>
                    <a:lnTo>
                      <a:pt x="21" y="12"/>
                    </a:lnTo>
                    <a:lnTo>
                      <a:pt x="20" y="13"/>
                    </a:lnTo>
                    <a:lnTo>
                      <a:pt x="17" y="14"/>
                    </a:lnTo>
                    <a:lnTo>
                      <a:pt x="14" y="16"/>
                    </a:lnTo>
                    <a:lnTo>
                      <a:pt x="12" y="18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6" name="Freeform 128"/>
              <p:cNvSpPr>
                <a:spLocks/>
              </p:cNvSpPr>
              <p:nvPr/>
            </p:nvSpPr>
            <p:spPr bwMode="auto">
              <a:xfrm>
                <a:off x="4286" y="1525"/>
                <a:ext cx="185" cy="202"/>
              </a:xfrm>
              <a:custGeom>
                <a:avLst/>
                <a:gdLst>
                  <a:gd name="T0" fmla="*/ 100 w 185"/>
                  <a:gd name="T1" fmla="*/ 202 h 202"/>
                  <a:gd name="T2" fmla="*/ 81 w 185"/>
                  <a:gd name="T3" fmla="*/ 190 h 202"/>
                  <a:gd name="T4" fmla="*/ 67 w 185"/>
                  <a:gd name="T5" fmla="*/ 180 h 202"/>
                  <a:gd name="T6" fmla="*/ 19 w 185"/>
                  <a:gd name="T7" fmla="*/ 123 h 202"/>
                  <a:gd name="T8" fmla="*/ 15 w 185"/>
                  <a:gd name="T9" fmla="*/ 53 h 202"/>
                  <a:gd name="T10" fmla="*/ 0 w 185"/>
                  <a:gd name="T11" fmla="*/ 20 h 202"/>
                  <a:gd name="T12" fmla="*/ 69 w 185"/>
                  <a:gd name="T13" fmla="*/ 0 h 202"/>
                  <a:gd name="T14" fmla="*/ 117 w 185"/>
                  <a:gd name="T15" fmla="*/ 2 h 202"/>
                  <a:gd name="T16" fmla="*/ 127 w 185"/>
                  <a:gd name="T17" fmla="*/ 9 h 202"/>
                  <a:gd name="T18" fmla="*/ 150 w 185"/>
                  <a:gd name="T19" fmla="*/ 35 h 202"/>
                  <a:gd name="T20" fmla="*/ 157 w 185"/>
                  <a:gd name="T21" fmla="*/ 65 h 202"/>
                  <a:gd name="T22" fmla="*/ 170 w 185"/>
                  <a:gd name="T23" fmla="*/ 85 h 202"/>
                  <a:gd name="T24" fmla="*/ 180 w 185"/>
                  <a:gd name="T25" fmla="*/ 87 h 202"/>
                  <a:gd name="T26" fmla="*/ 185 w 185"/>
                  <a:gd name="T27" fmla="*/ 107 h 202"/>
                  <a:gd name="T28" fmla="*/ 172 w 185"/>
                  <a:gd name="T29" fmla="*/ 142 h 202"/>
                  <a:gd name="T30" fmla="*/ 180 w 185"/>
                  <a:gd name="T31" fmla="*/ 161 h 202"/>
                  <a:gd name="T32" fmla="*/ 162 w 185"/>
                  <a:gd name="T33" fmla="*/ 165 h 202"/>
                  <a:gd name="T34" fmla="*/ 142 w 185"/>
                  <a:gd name="T35" fmla="*/ 161 h 202"/>
                  <a:gd name="T36" fmla="*/ 119 w 185"/>
                  <a:gd name="T37" fmla="*/ 170 h 202"/>
                  <a:gd name="T38" fmla="*/ 100 w 185"/>
                  <a:gd name="T39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5" h="202">
                    <a:moveTo>
                      <a:pt x="100" y="202"/>
                    </a:moveTo>
                    <a:lnTo>
                      <a:pt x="81" y="190"/>
                    </a:lnTo>
                    <a:lnTo>
                      <a:pt x="67" y="180"/>
                    </a:lnTo>
                    <a:lnTo>
                      <a:pt x="19" y="123"/>
                    </a:lnTo>
                    <a:lnTo>
                      <a:pt x="15" y="53"/>
                    </a:lnTo>
                    <a:lnTo>
                      <a:pt x="0" y="20"/>
                    </a:lnTo>
                    <a:lnTo>
                      <a:pt x="69" y="0"/>
                    </a:lnTo>
                    <a:lnTo>
                      <a:pt x="117" y="2"/>
                    </a:lnTo>
                    <a:lnTo>
                      <a:pt x="127" y="9"/>
                    </a:lnTo>
                    <a:lnTo>
                      <a:pt x="150" y="35"/>
                    </a:lnTo>
                    <a:lnTo>
                      <a:pt x="157" y="65"/>
                    </a:lnTo>
                    <a:lnTo>
                      <a:pt x="170" y="85"/>
                    </a:lnTo>
                    <a:lnTo>
                      <a:pt x="180" y="87"/>
                    </a:lnTo>
                    <a:lnTo>
                      <a:pt x="185" y="107"/>
                    </a:lnTo>
                    <a:lnTo>
                      <a:pt x="172" y="142"/>
                    </a:lnTo>
                    <a:lnTo>
                      <a:pt x="180" y="161"/>
                    </a:lnTo>
                    <a:lnTo>
                      <a:pt x="162" y="165"/>
                    </a:lnTo>
                    <a:lnTo>
                      <a:pt x="142" y="161"/>
                    </a:lnTo>
                    <a:lnTo>
                      <a:pt x="119" y="170"/>
                    </a:lnTo>
                    <a:lnTo>
                      <a:pt x="100" y="20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7" name="Freeform 129"/>
              <p:cNvSpPr>
                <a:spLocks noEditPoints="1"/>
              </p:cNvSpPr>
              <p:nvPr/>
            </p:nvSpPr>
            <p:spPr bwMode="auto">
              <a:xfrm>
                <a:off x="3686" y="3393"/>
                <a:ext cx="82" cy="108"/>
              </a:xfrm>
              <a:custGeom>
                <a:avLst/>
                <a:gdLst>
                  <a:gd name="T0" fmla="*/ 48 w 82"/>
                  <a:gd name="T1" fmla="*/ 68 h 108"/>
                  <a:gd name="T2" fmla="*/ 33 w 82"/>
                  <a:gd name="T3" fmla="*/ 64 h 108"/>
                  <a:gd name="T4" fmla="*/ 17 w 82"/>
                  <a:gd name="T5" fmla="*/ 67 h 108"/>
                  <a:gd name="T6" fmla="*/ 10 w 82"/>
                  <a:gd name="T7" fmla="*/ 65 h 108"/>
                  <a:gd name="T8" fmla="*/ 6 w 82"/>
                  <a:gd name="T9" fmla="*/ 47 h 108"/>
                  <a:gd name="T10" fmla="*/ 10 w 82"/>
                  <a:gd name="T11" fmla="*/ 41 h 108"/>
                  <a:gd name="T12" fmla="*/ 21 w 82"/>
                  <a:gd name="T13" fmla="*/ 33 h 108"/>
                  <a:gd name="T14" fmla="*/ 21 w 82"/>
                  <a:gd name="T15" fmla="*/ 24 h 108"/>
                  <a:gd name="T16" fmla="*/ 16 w 82"/>
                  <a:gd name="T17" fmla="*/ 20 h 108"/>
                  <a:gd name="T18" fmla="*/ 22 w 82"/>
                  <a:gd name="T19" fmla="*/ 10 h 108"/>
                  <a:gd name="T20" fmla="*/ 25 w 82"/>
                  <a:gd name="T21" fmla="*/ 5 h 108"/>
                  <a:gd name="T22" fmla="*/ 36 w 82"/>
                  <a:gd name="T23" fmla="*/ 10 h 108"/>
                  <a:gd name="T24" fmla="*/ 75 w 82"/>
                  <a:gd name="T25" fmla="*/ 1 h 108"/>
                  <a:gd name="T26" fmla="*/ 82 w 82"/>
                  <a:gd name="T27" fmla="*/ 4 h 108"/>
                  <a:gd name="T28" fmla="*/ 72 w 82"/>
                  <a:gd name="T29" fmla="*/ 20 h 108"/>
                  <a:gd name="T30" fmla="*/ 77 w 82"/>
                  <a:gd name="T31" fmla="*/ 35 h 108"/>
                  <a:gd name="T32" fmla="*/ 73 w 82"/>
                  <a:gd name="T33" fmla="*/ 42 h 108"/>
                  <a:gd name="T34" fmla="*/ 63 w 82"/>
                  <a:gd name="T35" fmla="*/ 55 h 108"/>
                  <a:gd name="T36" fmla="*/ 63 w 82"/>
                  <a:gd name="T37" fmla="*/ 63 h 108"/>
                  <a:gd name="T38" fmla="*/ 54 w 82"/>
                  <a:gd name="T39" fmla="*/ 68 h 108"/>
                  <a:gd name="T40" fmla="*/ 2 w 82"/>
                  <a:gd name="T41" fmla="*/ 86 h 108"/>
                  <a:gd name="T42" fmla="*/ 2 w 82"/>
                  <a:gd name="T43" fmla="*/ 76 h 108"/>
                  <a:gd name="T44" fmla="*/ 7 w 82"/>
                  <a:gd name="T45" fmla="*/ 72 h 108"/>
                  <a:gd name="T46" fmla="*/ 14 w 82"/>
                  <a:gd name="T47" fmla="*/ 74 h 108"/>
                  <a:gd name="T48" fmla="*/ 15 w 82"/>
                  <a:gd name="T49" fmla="*/ 84 h 108"/>
                  <a:gd name="T50" fmla="*/ 10 w 82"/>
                  <a:gd name="T51" fmla="*/ 88 h 108"/>
                  <a:gd name="T52" fmla="*/ 44 w 82"/>
                  <a:gd name="T53" fmla="*/ 88 h 108"/>
                  <a:gd name="T54" fmla="*/ 31 w 82"/>
                  <a:gd name="T55" fmla="*/ 84 h 108"/>
                  <a:gd name="T56" fmla="*/ 28 w 82"/>
                  <a:gd name="T57" fmla="*/ 76 h 108"/>
                  <a:gd name="T58" fmla="*/ 35 w 82"/>
                  <a:gd name="T59" fmla="*/ 74 h 108"/>
                  <a:gd name="T60" fmla="*/ 45 w 82"/>
                  <a:gd name="T61" fmla="*/ 79 h 108"/>
                  <a:gd name="T62" fmla="*/ 48 w 82"/>
                  <a:gd name="T63" fmla="*/ 85 h 108"/>
                  <a:gd name="T64" fmla="*/ 44 w 82"/>
                  <a:gd name="T65" fmla="*/ 88 h 108"/>
                  <a:gd name="T66" fmla="*/ 7 w 82"/>
                  <a:gd name="T67" fmla="*/ 107 h 108"/>
                  <a:gd name="T68" fmla="*/ 9 w 82"/>
                  <a:gd name="T69" fmla="*/ 102 h 108"/>
                  <a:gd name="T70" fmla="*/ 19 w 82"/>
                  <a:gd name="T71" fmla="*/ 95 h 108"/>
                  <a:gd name="T72" fmla="*/ 29 w 82"/>
                  <a:gd name="T73" fmla="*/ 97 h 108"/>
                  <a:gd name="T74" fmla="*/ 28 w 82"/>
                  <a:gd name="T75" fmla="*/ 101 h 108"/>
                  <a:gd name="T76" fmla="*/ 17 w 82"/>
                  <a:gd name="T7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2" h="108">
                    <a:moveTo>
                      <a:pt x="54" y="68"/>
                    </a:moveTo>
                    <a:lnTo>
                      <a:pt x="48" y="68"/>
                    </a:lnTo>
                    <a:lnTo>
                      <a:pt x="38" y="64"/>
                    </a:lnTo>
                    <a:lnTo>
                      <a:pt x="33" y="64"/>
                    </a:lnTo>
                    <a:lnTo>
                      <a:pt x="25" y="66"/>
                    </a:lnTo>
                    <a:lnTo>
                      <a:pt x="17" y="67"/>
                    </a:lnTo>
                    <a:lnTo>
                      <a:pt x="13" y="66"/>
                    </a:lnTo>
                    <a:lnTo>
                      <a:pt x="10" y="65"/>
                    </a:lnTo>
                    <a:lnTo>
                      <a:pt x="5" y="57"/>
                    </a:lnTo>
                    <a:lnTo>
                      <a:pt x="6" y="47"/>
                    </a:lnTo>
                    <a:lnTo>
                      <a:pt x="7" y="44"/>
                    </a:lnTo>
                    <a:lnTo>
                      <a:pt x="10" y="41"/>
                    </a:lnTo>
                    <a:lnTo>
                      <a:pt x="19" y="35"/>
                    </a:lnTo>
                    <a:lnTo>
                      <a:pt x="21" y="33"/>
                    </a:lnTo>
                    <a:lnTo>
                      <a:pt x="22" y="31"/>
                    </a:lnTo>
                    <a:lnTo>
                      <a:pt x="21" y="24"/>
                    </a:lnTo>
                    <a:lnTo>
                      <a:pt x="17" y="22"/>
                    </a:lnTo>
                    <a:lnTo>
                      <a:pt x="16" y="20"/>
                    </a:lnTo>
                    <a:lnTo>
                      <a:pt x="21" y="15"/>
                    </a:lnTo>
                    <a:lnTo>
                      <a:pt x="22" y="10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30" y="10"/>
                    </a:lnTo>
                    <a:lnTo>
                      <a:pt x="36" y="10"/>
                    </a:lnTo>
                    <a:lnTo>
                      <a:pt x="61" y="5"/>
                    </a:lnTo>
                    <a:lnTo>
                      <a:pt x="75" y="1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75" y="14"/>
                    </a:lnTo>
                    <a:lnTo>
                      <a:pt x="72" y="20"/>
                    </a:lnTo>
                    <a:lnTo>
                      <a:pt x="76" y="29"/>
                    </a:lnTo>
                    <a:lnTo>
                      <a:pt x="77" y="35"/>
                    </a:lnTo>
                    <a:lnTo>
                      <a:pt x="74" y="40"/>
                    </a:lnTo>
                    <a:lnTo>
                      <a:pt x="73" y="42"/>
                    </a:lnTo>
                    <a:lnTo>
                      <a:pt x="66" y="49"/>
                    </a:lnTo>
                    <a:lnTo>
                      <a:pt x="63" y="55"/>
                    </a:lnTo>
                    <a:lnTo>
                      <a:pt x="63" y="57"/>
                    </a:lnTo>
                    <a:lnTo>
                      <a:pt x="63" y="63"/>
                    </a:lnTo>
                    <a:lnTo>
                      <a:pt x="58" y="67"/>
                    </a:lnTo>
                    <a:lnTo>
                      <a:pt x="54" y="68"/>
                    </a:lnTo>
                    <a:close/>
                    <a:moveTo>
                      <a:pt x="5" y="88"/>
                    </a:moveTo>
                    <a:lnTo>
                      <a:pt x="2" y="86"/>
                    </a:lnTo>
                    <a:lnTo>
                      <a:pt x="0" y="82"/>
                    </a:lnTo>
                    <a:lnTo>
                      <a:pt x="2" y="76"/>
                    </a:lnTo>
                    <a:lnTo>
                      <a:pt x="5" y="74"/>
                    </a:lnTo>
                    <a:lnTo>
                      <a:pt x="7" y="72"/>
                    </a:lnTo>
                    <a:lnTo>
                      <a:pt x="10" y="72"/>
                    </a:lnTo>
                    <a:lnTo>
                      <a:pt x="14" y="74"/>
                    </a:lnTo>
                    <a:lnTo>
                      <a:pt x="15" y="78"/>
                    </a:lnTo>
                    <a:lnTo>
                      <a:pt x="15" y="84"/>
                    </a:lnTo>
                    <a:lnTo>
                      <a:pt x="13" y="87"/>
                    </a:lnTo>
                    <a:lnTo>
                      <a:pt x="10" y="88"/>
                    </a:lnTo>
                    <a:lnTo>
                      <a:pt x="5" y="88"/>
                    </a:lnTo>
                    <a:close/>
                    <a:moveTo>
                      <a:pt x="44" y="88"/>
                    </a:moveTo>
                    <a:lnTo>
                      <a:pt x="36" y="87"/>
                    </a:lnTo>
                    <a:lnTo>
                      <a:pt x="31" y="84"/>
                    </a:lnTo>
                    <a:lnTo>
                      <a:pt x="28" y="80"/>
                    </a:lnTo>
                    <a:lnTo>
                      <a:pt x="28" y="76"/>
                    </a:lnTo>
                    <a:lnTo>
                      <a:pt x="30" y="74"/>
                    </a:lnTo>
                    <a:lnTo>
                      <a:pt x="35" y="74"/>
                    </a:lnTo>
                    <a:lnTo>
                      <a:pt x="41" y="75"/>
                    </a:lnTo>
                    <a:lnTo>
                      <a:pt x="45" y="79"/>
                    </a:lnTo>
                    <a:lnTo>
                      <a:pt x="47" y="82"/>
                    </a:lnTo>
                    <a:lnTo>
                      <a:pt x="48" y="85"/>
                    </a:lnTo>
                    <a:lnTo>
                      <a:pt x="47" y="87"/>
                    </a:lnTo>
                    <a:lnTo>
                      <a:pt x="44" y="88"/>
                    </a:lnTo>
                    <a:close/>
                    <a:moveTo>
                      <a:pt x="9" y="108"/>
                    </a:moveTo>
                    <a:lnTo>
                      <a:pt x="7" y="107"/>
                    </a:lnTo>
                    <a:lnTo>
                      <a:pt x="7" y="105"/>
                    </a:lnTo>
                    <a:lnTo>
                      <a:pt x="9" y="102"/>
                    </a:lnTo>
                    <a:lnTo>
                      <a:pt x="15" y="98"/>
                    </a:lnTo>
                    <a:lnTo>
                      <a:pt x="19" y="95"/>
                    </a:lnTo>
                    <a:lnTo>
                      <a:pt x="26" y="95"/>
                    </a:lnTo>
                    <a:lnTo>
                      <a:pt x="29" y="97"/>
                    </a:lnTo>
                    <a:lnTo>
                      <a:pt x="29" y="100"/>
                    </a:lnTo>
                    <a:lnTo>
                      <a:pt x="28" y="101"/>
                    </a:lnTo>
                    <a:lnTo>
                      <a:pt x="22" y="107"/>
                    </a:lnTo>
                    <a:lnTo>
                      <a:pt x="17" y="108"/>
                    </a:lnTo>
                    <a:lnTo>
                      <a:pt x="9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8" name="Freeform 130"/>
              <p:cNvSpPr>
                <a:spLocks/>
              </p:cNvSpPr>
              <p:nvPr/>
            </p:nvSpPr>
            <p:spPr bwMode="auto">
              <a:xfrm>
                <a:off x="4141" y="3172"/>
                <a:ext cx="81" cy="60"/>
              </a:xfrm>
              <a:custGeom>
                <a:avLst/>
                <a:gdLst>
                  <a:gd name="T0" fmla="*/ 51 w 81"/>
                  <a:gd name="T1" fmla="*/ 60 h 60"/>
                  <a:gd name="T2" fmla="*/ 32 w 81"/>
                  <a:gd name="T3" fmla="*/ 58 h 60"/>
                  <a:gd name="T4" fmla="*/ 25 w 81"/>
                  <a:gd name="T5" fmla="*/ 46 h 60"/>
                  <a:gd name="T6" fmla="*/ 15 w 81"/>
                  <a:gd name="T7" fmla="*/ 54 h 60"/>
                  <a:gd name="T8" fmla="*/ 2 w 81"/>
                  <a:gd name="T9" fmla="*/ 46 h 60"/>
                  <a:gd name="T10" fmla="*/ 0 w 81"/>
                  <a:gd name="T11" fmla="*/ 28 h 60"/>
                  <a:gd name="T12" fmla="*/ 8 w 81"/>
                  <a:gd name="T13" fmla="*/ 18 h 60"/>
                  <a:gd name="T14" fmla="*/ 29 w 81"/>
                  <a:gd name="T15" fmla="*/ 20 h 60"/>
                  <a:gd name="T16" fmla="*/ 39 w 81"/>
                  <a:gd name="T17" fmla="*/ 14 h 60"/>
                  <a:gd name="T18" fmla="*/ 29 w 81"/>
                  <a:gd name="T19" fmla="*/ 9 h 60"/>
                  <a:gd name="T20" fmla="*/ 33 w 81"/>
                  <a:gd name="T21" fmla="*/ 2 h 60"/>
                  <a:gd name="T22" fmla="*/ 44 w 81"/>
                  <a:gd name="T23" fmla="*/ 0 h 60"/>
                  <a:gd name="T24" fmla="*/ 54 w 81"/>
                  <a:gd name="T25" fmla="*/ 9 h 60"/>
                  <a:gd name="T26" fmla="*/ 70 w 81"/>
                  <a:gd name="T27" fmla="*/ 1 h 60"/>
                  <a:gd name="T28" fmla="*/ 81 w 81"/>
                  <a:gd name="T29" fmla="*/ 21 h 60"/>
                  <a:gd name="T30" fmla="*/ 78 w 81"/>
                  <a:gd name="T31" fmla="*/ 33 h 60"/>
                  <a:gd name="T32" fmla="*/ 68 w 81"/>
                  <a:gd name="T33" fmla="*/ 37 h 60"/>
                  <a:gd name="T34" fmla="*/ 70 w 81"/>
                  <a:gd name="T35" fmla="*/ 46 h 60"/>
                  <a:gd name="T36" fmla="*/ 81 w 81"/>
                  <a:gd name="T37" fmla="*/ 47 h 60"/>
                  <a:gd name="T38" fmla="*/ 81 w 81"/>
                  <a:gd name="T39" fmla="*/ 55 h 60"/>
                  <a:gd name="T40" fmla="*/ 69 w 81"/>
                  <a:gd name="T41" fmla="*/ 58 h 60"/>
                  <a:gd name="T42" fmla="*/ 58 w 81"/>
                  <a:gd name="T43" fmla="*/ 48 h 60"/>
                  <a:gd name="T44" fmla="*/ 51 w 81"/>
                  <a:gd name="T4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1" h="60">
                    <a:moveTo>
                      <a:pt x="51" y="60"/>
                    </a:moveTo>
                    <a:lnTo>
                      <a:pt x="32" y="58"/>
                    </a:lnTo>
                    <a:lnTo>
                      <a:pt x="25" y="46"/>
                    </a:lnTo>
                    <a:lnTo>
                      <a:pt x="15" y="54"/>
                    </a:lnTo>
                    <a:lnTo>
                      <a:pt x="2" y="46"/>
                    </a:lnTo>
                    <a:lnTo>
                      <a:pt x="0" y="28"/>
                    </a:lnTo>
                    <a:lnTo>
                      <a:pt x="8" y="18"/>
                    </a:lnTo>
                    <a:lnTo>
                      <a:pt x="29" y="20"/>
                    </a:lnTo>
                    <a:lnTo>
                      <a:pt x="39" y="14"/>
                    </a:lnTo>
                    <a:lnTo>
                      <a:pt x="29" y="9"/>
                    </a:lnTo>
                    <a:lnTo>
                      <a:pt x="33" y="2"/>
                    </a:lnTo>
                    <a:lnTo>
                      <a:pt x="44" y="0"/>
                    </a:lnTo>
                    <a:lnTo>
                      <a:pt x="54" y="9"/>
                    </a:lnTo>
                    <a:lnTo>
                      <a:pt x="70" y="1"/>
                    </a:lnTo>
                    <a:lnTo>
                      <a:pt x="81" y="21"/>
                    </a:lnTo>
                    <a:lnTo>
                      <a:pt x="78" y="33"/>
                    </a:lnTo>
                    <a:lnTo>
                      <a:pt x="68" y="37"/>
                    </a:lnTo>
                    <a:lnTo>
                      <a:pt x="70" y="46"/>
                    </a:lnTo>
                    <a:lnTo>
                      <a:pt x="81" y="47"/>
                    </a:lnTo>
                    <a:lnTo>
                      <a:pt x="81" y="55"/>
                    </a:lnTo>
                    <a:lnTo>
                      <a:pt x="69" y="58"/>
                    </a:lnTo>
                    <a:lnTo>
                      <a:pt x="58" y="48"/>
                    </a:lnTo>
                    <a:lnTo>
                      <a:pt x="51" y="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9" name="Freeform 131"/>
              <p:cNvSpPr>
                <a:spLocks/>
              </p:cNvSpPr>
              <p:nvPr/>
            </p:nvSpPr>
            <p:spPr bwMode="auto">
              <a:xfrm>
                <a:off x="3674" y="2605"/>
                <a:ext cx="62" cy="86"/>
              </a:xfrm>
              <a:custGeom>
                <a:avLst/>
                <a:gdLst>
                  <a:gd name="T0" fmla="*/ 52 w 62"/>
                  <a:gd name="T1" fmla="*/ 86 h 86"/>
                  <a:gd name="T2" fmla="*/ 10 w 62"/>
                  <a:gd name="T3" fmla="*/ 65 h 86"/>
                  <a:gd name="T4" fmla="*/ 0 w 62"/>
                  <a:gd name="T5" fmla="*/ 50 h 86"/>
                  <a:gd name="T6" fmla="*/ 2 w 62"/>
                  <a:gd name="T7" fmla="*/ 42 h 86"/>
                  <a:gd name="T8" fmla="*/ 21 w 62"/>
                  <a:gd name="T9" fmla="*/ 0 h 86"/>
                  <a:gd name="T10" fmla="*/ 49 w 62"/>
                  <a:gd name="T11" fmla="*/ 26 h 86"/>
                  <a:gd name="T12" fmla="*/ 61 w 62"/>
                  <a:gd name="T13" fmla="*/ 50 h 86"/>
                  <a:gd name="T14" fmla="*/ 62 w 62"/>
                  <a:gd name="T15" fmla="*/ 75 h 86"/>
                  <a:gd name="T16" fmla="*/ 52 w 62"/>
                  <a:gd name="T1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86">
                    <a:moveTo>
                      <a:pt x="52" y="86"/>
                    </a:moveTo>
                    <a:lnTo>
                      <a:pt x="10" y="65"/>
                    </a:lnTo>
                    <a:lnTo>
                      <a:pt x="0" y="50"/>
                    </a:lnTo>
                    <a:lnTo>
                      <a:pt x="2" y="42"/>
                    </a:lnTo>
                    <a:lnTo>
                      <a:pt x="21" y="0"/>
                    </a:lnTo>
                    <a:lnTo>
                      <a:pt x="49" y="26"/>
                    </a:lnTo>
                    <a:lnTo>
                      <a:pt x="61" y="50"/>
                    </a:lnTo>
                    <a:lnTo>
                      <a:pt x="62" y="75"/>
                    </a:lnTo>
                    <a:lnTo>
                      <a:pt x="52" y="8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0" name="Freeform 132"/>
              <p:cNvSpPr>
                <a:spLocks/>
              </p:cNvSpPr>
              <p:nvPr/>
            </p:nvSpPr>
            <p:spPr bwMode="auto">
              <a:xfrm>
                <a:off x="3593" y="3164"/>
                <a:ext cx="85" cy="82"/>
              </a:xfrm>
              <a:custGeom>
                <a:avLst/>
                <a:gdLst>
                  <a:gd name="T0" fmla="*/ 37 w 85"/>
                  <a:gd name="T1" fmla="*/ 82 h 82"/>
                  <a:gd name="T2" fmla="*/ 28 w 85"/>
                  <a:gd name="T3" fmla="*/ 76 h 82"/>
                  <a:gd name="T4" fmla="*/ 25 w 85"/>
                  <a:gd name="T5" fmla="*/ 60 h 82"/>
                  <a:gd name="T6" fmla="*/ 6 w 85"/>
                  <a:gd name="T7" fmla="*/ 52 h 82"/>
                  <a:gd name="T8" fmla="*/ 0 w 85"/>
                  <a:gd name="T9" fmla="*/ 39 h 82"/>
                  <a:gd name="T10" fmla="*/ 3 w 85"/>
                  <a:gd name="T11" fmla="*/ 17 h 82"/>
                  <a:gd name="T12" fmla="*/ 14 w 85"/>
                  <a:gd name="T13" fmla="*/ 21 h 82"/>
                  <a:gd name="T14" fmla="*/ 24 w 85"/>
                  <a:gd name="T15" fmla="*/ 10 h 82"/>
                  <a:gd name="T16" fmla="*/ 40 w 85"/>
                  <a:gd name="T17" fmla="*/ 0 h 82"/>
                  <a:gd name="T18" fmla="*/ 49 w 85"/>
                  <a:gd name="T19" fmla="*/ 8 h 82"/>
                  <a:gd name="T20" fmla="*/ 63 w 85"/>
                  <a:gd name="T21" fmla="*/ 18 h 82"/>
                  <a:gd name="T22" fmla="*/ 66 w 85"/>
                  <a:gd name="T23" fmla="*/ 39 h 82"/>
                  <a:gd name="T24" fmla="*/ 85 w 85"/>
                  <a:gd name="T25" fmla="*/ 40 h 82"/>
                  <a:gd name="T26" fmla="*/ 37 w 85"/>
                  <a:gd name="T27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" h="82">
                    <a:moveTo>
                      <a:pt x="37" y="82"/>
                    </a:moveTo>
                    <a:lnTo>
                      <a:pt x="28" y="76"/>
                    </a:lnTo>
                    <a:lnTo>
                      <a:pt x="25" y="60"/>
                    </a:lnTo>
                    <a:lnTo>
                      <a:pt x="6" y="52"/>
                    </a:lnTo>
                    <a:lnTo>
                      <a:pt x="0" y="39"/>
                    </a:lnTo>
                    <a:lnTo>
                      <a:pt x="3" y="17"/>
                    </a:lnTo>
                    <a:lnTo>
                      <a:pt x="14" y="21"/>
                    </a:lnTo>
                    <a:lnTo>
                      <a:pt x="24" y="10"/>
                    </a:lnTo>
                    <a:lnTo>
                      <a:pt x="40" y="0"/>
                    </a:lnTo>
                    <a:lnTo>
                      <a:pt x="49" y="8"/>
                    </a:lnTo>
                    <a:lnTo>
                      <a:pt x="63" y="18"/>
                    </a:lnTo>
                    <a:lnTo>
                      <a:pt x="66" y="39"/>
                    </a:lnTo>
                    <a:lnTo>
                      <a:pt x="85" y="40"/>
                    </a:lnTo>
                    <a:lnTo>
                      <a:pt x="37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1" name="Freeform 133"/>
              <p:cNvSpPr>
                <a:spLocks/>
              </p:cNvSpPr>
              <p:nvPr/>
            </p:nvSpPr>
            <p:spPr bwMode="auto">
              <a:xfrm>
                <a:off x="4353" y="2490"/>
                <a:ext cx="127" cy="109"/>
              </a:xfrm>
              <a:custGeom>
                <a:avLst/>
                <a:gdLst>
                  <a:gd name="T0" fmla="*/ 52 w 127"/>
                  <a:gd name="T1" fmla="*/ 109 h 109"/>
                  <a:gd name="T2" fmla="*/ 48 w 127"/>
                  <a:gd name="T3" fmla="*/ 103 h 109"/>
                  <a:gd name="T4" fmla="*/ 31 w 127"/>
                  <a:gd name="T5" fmla="*/ 106 h 109"/>
                  <a:gd name="T6" fmla="*/ 24 w 127"/>
                  <a:gd name="T7" fmla="*/ 72 h 109"/>
                  <a:gd name="T8" fmla="*/ 8 w 127"/>
                  <a:gd name="T9" fmla="*/ 62 h 109"/>
                  <a:gd name="T10" fmla="*/ 0 w 127"/>
                  <a:gd name="T11" fmla="*/ 51 h 109"/>
                  <a:gd name="T12" fmla="*/ 13 w 127"/>
                  <a:gd name="T13" fmla="*/ 28 h 109"/>
                  <a:gd name="T14" fmla="*/ 25 w 127"/>
                  <a:gd name="T15" fmla="*/ 33 h 109"/>
                  <a:gd name="T16" fmla="*/ 33 w 127"/>
                  <a:gd name="T17" fmla="*/ 17 h 109"/>
                  <a:gd name="T18" fmla="*/ 47 w 127"/>
                  <a:gd name="T19" fmla="*/ 14 h 109"/>
                  <a:gd name="T20" fmla="*/ 57 w 127"/>
                  <a:gd name="T21" fmla="*/ 19 h 109"/>
                  <a:gd name="T22" fmla="*/ 64 w 127"/>
                  <a:gd name="T23" fmla="*/ 14 h 109"/>
                  <a:gd name="T24" fmla="*/ 95 w 127"/>
                  <a:gd name="T25" fmla="*/ 4 h 109"/>
                  <a:gd name="T26" fmla="*/ 103 w 127"/>
                  <a:gd name="T27" fmla="*/ 8 h 109"/>
                  <a:gd name="T28" fmla="*/ 115 w 127"/>
                  <a:gd name="T29" fmla="*/ 0 h 109"/>
                  <a:gd name="T30" fmla="*/ 127 w 127"/>
                  <a:gd name="T31" fmla="*/ 17 h 109"/>
                  <a:gd name="T32" fmla="*/ 122 w 127"/>
                  <a:gd name="T33" fmla="*/ 41 h 109"/>
                  <a:gd name="T34" fmla="*/ 103 w 127"/>
                  <a:gd name="T35" fmla="*/ 69 h 109"/>
                  <a:gd name="T36" fmla="*/ 89 w 127"/>
                  <a:gd name="T37" fmla="*/ 81 h 109"/>
                  <a:gd name="T38" fmla="*/ 74 w 127"/>
                  <a:gd name="T39" fmla="*/ 84 h 109"/>
                  <a:gd name="T40" fmla="*/ 63 w 127"/>
                  <a:gd name="T41" fmla="*/ 91 h 109"/>
                  <a:gd name="T42" fmla="*/ 58 w 127"/>
                  <a:gd name="T43" fmla="*/ 101 h 109"/>
                  <a:gd name="T44" fmla="*/ 52 w 127"/>
                  <a:gd name="T45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7" h="109">
                    <a:moveTo>
                      <a:pt x="52" y="109"/>
                    </a:moveTo>
                    <a:lnTo>
                      <a:pt x="48" y="103"/>
                    </a:lnTo>
                    <a:lnTo>
                      <a:pt x="31" y="106"/>
                    </a:lnTo>
                    <a:lnTo>
                      <a:pt x="24" y="72"/>
                    </a:lnTo>
                    <a:lnTo>
                      <a:pt x="8" y="62"/>
                    </a:lnTo>
                    <a:lnTo>
                      <a:pt x="0" y="51"/>
                    </a:lnTo>
                    <a:lnTo>
                      <a:pt x="13" y="28"/>
                    </a:lnTo>
                    <a:lnTo>
                      <a:pt x="25" y="33"/>
                    </a:lnTo>
                    <a:lnTo>
                      <a:pt x="33" y="17"/>
                    </a:lnTo>
                    <a:lnTo>
                      <a:pt x="47" y="14"/>
                    </a:lnTo>
                    <a:lnTo>
                      <a:pt x="57" y="19"/>
                    </a:lnTo>
                    <a:lnTo>
                      <a:pt x="64" y="14"/>
                    </a:lnTo>
                    <a:lnTo>
                      <a:pt x="95" y="4"/>
                    </a:lnTo>
                    <a:lnTo>
                      <a:pt x="103" y="8"/>
                    </a:lnTo>
                    <a:lnTo>
                      <a:pt x="115" y="0"/>
                    </a:lnTo>
                    <a:lnTo>
                      <a:pt x="127" y="17"/>
                    </a:lnTo>
                    <a:lnTo>
                      <a:pt x="122" y="41"/>
                    </a:lnTo>
                    <a:lnTo>
                      <a:pt x="103" y="69"/>
                    </a:lnTo>
                    <a:lnTo>
                      <a:pt x="89" y="81"/>
                    </a:lnTo>
                    <a:lnTo>
                      <a:pt x="74" y="84"/>
                    </a:lnTo>
                    <a:lnTo>
                      <a:pt x="63" y="91"/>
                    </a:lnTo>
                    <a:lnTo>
                      <a:pt x="58" y="101"/>
                    </a:lnTo>
                    <a:lnTo>
                      <a:pt x="52" y="10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2" name="Freeform 134"/>
              <p:cNvSpPr>
                <a:spLocks/>
              </p:cNvSpPr>
              <p:nvPr/>
            </p:nvSpPr>
            <p:spPr bwMode="auto">
              <a:xfrm>
                <a:off x="3875" y="2527"/>
                <a:ext cx="70" cy="111"/>
              </a:xfrm>
              <a:custGeom>
                <a:avLst/>
                <a:gdLst>
                  <a:gd name="T0" fmla="*/ 20 w 70"/>
                  <a:gd name="T1" fmla="*/ 111 h 111"/>
                  <a:gd name="T2" fmla="*/ 15 w 70"/>
                  <a:gd name="T3" fmla="*/ 87 h 111"/>
                  <a:gd name="T4" fmla="*/ 11 w 70"/>
                  <a:gd name="T5" fmla="*/ 58 h 111"/>
                  <a:gd name="T6" fmla="*/ 0 w 70"/>
                  <a:gd name="T7" fmla="*/ 48 h 111"/>
                  <a:gd name="T8" fmla="*/ 8 w 70"/>
                  <a:gd name="T9" fmla="*/ 40 h 111"/>
                  <a:gd name="T10" fmla="*/ 17 w 70"/>
                  <a:gd name="T11" fmla="*/ 26 h 111"/>
                  <a:gd name="T12" fmla="*/ 32 w 70"/>
                  <a:gd name="T13" fmla="*/ 17 h 111"/>
                  <a:gd name="T14" fmla="*/ 37 w 70"/>
                  <a:gd name="T15" fmla="*/ 22 h 111"/>
                  <a:gd name="T16" fmla="*/ 50 w 70"/>
                  <a:gd name="T17" fmla="*/ 18 h 111"/>
                  <a:gd name="T18" fmla="*/ 50 w 70"/>
                  <a:gd name="T19" fmla="*/ 0 h 111"/>
                  <a:gd name="T20" fmla="*/ 70 w 70"/>
                  <a:gd name="T21" fmla="*/ 31 h 111"/>
                  <a:gd name="T22" fmla="*/ 69 w 70"/>
                  <a:gd name="T23" fmla="*/ 47 h 111"/>
                  <a:gd name="T24" fmla="*/ 48 w 70"/>
                  <a:gd name="T25" fmla="*/ 57 h 111"/>
                  <a:gd name="T26" fmla="*/ 50 w 70"/>
                  <a:gd name="T27" fmla="*/ 75 h 111"/>
                  <a:gd name="T28" fmla="*/ 20 w 70"/>
                  <a:gd name="T2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111">
                    <a:moveTo>
                      <a:pt x="20" y="111"/>
                    </a:moveTo>
                    <a:lnTo>
                      <a:pt x="15" y="87"/>
                    </a:lnTo>
                    <a:lnTo>
                      <a:pt x="11" y="58"/>
                    </a:lnTo>
                    <a:lnTo>
                      <a:pt x="0" y="48"/>
                    </a:lnTo>
                    <a:lnTo>
                      <a:pt x="8" y="40"/>
                    </a:lnTo>
                    <a:lnTo>
                      <a:pt x="17" y="26"/>
                    </a:lnTo>
                    <a:lnTo>
                      <a:pt x="32" y="17"/>
                    </a:lnTo>
                    <a:lnTo>
                      <a:pt x="37" y="22"/>
                    </a:lnTo>
                    <a:lnTo>
                      <a:pt x="50" y="18"/>
                    </a:lnTo>
                    <a:lnTo>
                      <a:pt x="50" y="0"/>
                    </a:lnTo>
                    <a:lnTo>
                      <a:pt x="70" y="31"/>
                    </a:lnTo>
                    <a:lnTo>
                      <a:pt x="69" y="47"/>
                    </a:lnTo>
                    <a:lnTo>
                      <a:pt x="48" y="57"/>
                    </a:lnTo>
                    <a:lnTo>
                      <a:pt x="50" y="75"/>
                    </a:lnTo>
                    <a:lnTo>
                      <a:pt x="20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3" name="Freeform 135"/>
              <p:cNvSpPr>
                <a:spLocks/>
              </p:cNvSpPr>
              <p:nvPr/>
            </p:nvSpPr>
            <p:spPr bwMode="auto">
              <a:xfrm>
                <a:off x="4436" y="3120"/>
                <a:ext cx="143" cy="173"/>
              </a:xfrm>
              <a:custGeom>
                <a:avLst/>
                <a:gdLst>
                  <a:gd name="T0" fmla="*/ 38 w 143"/>
                  <a:gd name="T1" fmla="*/ 173 h 173"/>
                  <a:gd name="T2" fmla="*/ 26 w 143"/>
                  <a:gd name="T3" fmla="*/ 166 h 173"/>
                  <a:gd name="T4" fmla="*/ 22 w 143"/>
                  <a:gd name="T5" fmla="*/ 158 h 173"/>
                  <a:gd name="T6" fmla="*/ 19 w 143"/>
                  <a:gd name="T7" fmla="*/ 146 h 173"/>
                  <a:gd name="T8" fmla="*/ 11 w 143"/>
                  <a:gd name="T9" fmla="*/ 145 h 173"/>
                  <a:gd name="T10" fmla="*/ 2 w 143"/>
                  <a:gd name="T11" fmla="*/ 147 h 173"/>
                  <a:gd name="T12" fmla="*/ 0 w 143"/>
                  <a:gd name="T13" fmla="*/ 138 h 173"/>
                  <a:gd name="T14" fmla="*/ 4 w 143"/>
                  <a:gd name="T15" fmla="*/ 132 h 173"/>
                  <a:gd name="T16" fmla="*/ 19 w 143"/>
                  <a:gd name="T17" fmla="*/ 128 h 173"/>
                  <a:gd name="T18" fmla="*/ 28 w 143"/>
                  <a:gd name="T19" fmla="*/ 117 h 173"/>
                  <a:gd name="T20" fmla="*/ 25 w 143"/>
                  <a:gd name="T21" fmla="*/ 111 h 173"/>
                  <a:gd name="T22" fmla="*/ 25 w 143"/>
                  <a:gd name="T23" fmla="*/ 81 h 173"/>
                  <a:gd name="T24" fmla="*/ 19 w 143"/>
                  <a:gd name="T25" fmla="*/ 82 h 173"/>
                  <a:gd name="T26" fmla="*/ 20 w 143"/>
                  <a:gd name="T27" fmla="*/ 73 h 173"/>
                  <a:gd name="T28" fmla="*/ 30 w 143"/>
                  <a:gd name="T29" fmla="*/ 73 h 173"/>
                  <a:gd name="T30" fmla="*/ 36 w 143"/>
                  <a:gd name="T31" fmla="*/ 64 h 173"/>
                  <a:gd name="T32" fmla="*/ 45 w 143"/>
                  <a:gd name="T33" fmla="*/ 57 h 173"/>
                  <a:gd name="T34" fmla="*/ 47 w 143"/>
                  <a:gd name="T35" fmla="*/ 49 h 173"/>
                  <a:gd name="T36" fmla="*/ 64 w 143"/>
                  <a:gd name="T37" fmla="*/ 52 h 173"/>
                  <a:gd name="T38" fmla="*/ 82 w 143"/>
                  <a:gd name="T39" fmla="*/ 44 h 173"/>
                  <a:gd name="T40" fmla="*/ 92 w 143"/>
                  <a:gd name="T41" fmla="*/ 30 h 173"/>
                  <a:gd name="T42" fmla="*/ 79 w 143"/>
                  <a:gd name="T43" fmla="*/ 21 h 173"/>
                  <a:gd name="T44" fmla="*/ 78 w 143"/>
                  <a:gd name="T45" fmla="*/ 13 h 173"/>
                  <a:gd name="T46" fmla="*/ 90 w 143"/>
                  <a:gd name="T47" fmla="*/ 0 h 173"/>
                  <a:gd name="T48" fmla="*/ 118 w 143"/>
                  <a:gd name="T49" fmla="*/ 23 h 173"/>
                  <a:gd name="T50" fmla="*/ 131 w 143"/>
                  <a:gd name="T51" fmla="*/ 14 h 173"/>
                  <a:gd name="T52" fmla="*/ 138 w 143"/>
                  <a:gd name="T53" fmla="*/ 38 h 173"/>
                  <a:gd name="T54" fmla="*/ 137 w 143"/>
                  <a:gd name="T55" fmla="*/ 50 h 173"/>
                  <a:gd name="T56" fmla="*/ 143 w 143"/>
                  <a:gd name="T57" fmla="*/ 56 h 173"/>
                  <a:gd name="T58" fmla="*/ 134 w 143"/>
                  <a:gd name="T59" fmla="*/ 66 h 173"/>
                  <a:gd name="T60" fmla="*/ 131 w 143"/>
                  <a:gd name="T61" fmla="*/ 82 h 173"/>
                  <a:gd name="T62" fmla="*/ 127 w 143"/>
                  <a:gd name="T63" fmla="*/ 93 h 173"/>
                  <a:gd name="T64" fmla="*/ 109 w 143"/>
                  <a:gd name="T65" fmla="*/ 91 h 173"/>
                  <a:gd name="T66" fmla="*/ 82 w 143"/>
                  <a:gd name="T67" fmla="*/ 121 h 173"/>
                  <a:gd name="T68" fmla="*/ 69 w 143"/>
                  <a:gd name="T69" fmla="*/ 141 h 173"/>
                  <a:gd name="T70" fmla="*/ 62 w 143"/>
                  <a:gd name="T71" fmla="*/ 142 h 173"/>
                  <a:gd name="T72" fmla="*/ 58 w 143"/>
                  <a:gd name="T73" fmla="*/ 152 h 173"/>
                  <a:gd name="T74" fmla="*/ 38 w 143"/>
                  <a:gd name="T75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3" h="173">
                    <a:moveTo>
                      <a:pt x="38" y="173"/>
                    </a:moveTo>
                    <a:lnTo>
                      <a:pt x="26" y="166"/>
                    </a:lnTo>
                    <a:lnTo>
                      <a:pt x="22" y="158"/>
                    </a:lnTo>
                    <a:lnTo>
                      <a:pt x="19" y="146"/>
                    </a:lnTo>
                    <a:lnTo>
                      <a:pt x="11" y="145"/>
                    </a:lnTo>
                    <a:lnTo>
                      <a:pt x="2" y="147"/>
                    </a:lnTo>
                    <a:lnTo>
                      <a:pt x="0" y="138"/>
                    </a:lnTo>
                    <a:lnTo>
                      <a:pt x="4" y="132"/>
                    </a:lnTo>
                    <a:lnTo>
                      <a:pt x="19" y="128"/>
                    </a:lnTo>
                    <a:lnTo>
                      <a:pt x="28" y="117"/>
                    </a:lnTo>
                    <a:lnTo>
                      <a:pt x="25" y="111"/>
                    </a:lnTo>
                    <a:lnTo>
                      <a:pt x="25" y="81"/>
                    </a:lnTo>
                    <a:lnTo>
                      <a:pt x="19" y="82"/>
                    </a:lnTo>
                    <a:lnTo>
                      <a:pt x="20" y="73"/>
                    </a:lnTo>
                    <a:lnTo>
                      <a:pt x="30" y="73"/>
                    </a:lnTo>
                    <a:lnTo>
                      <a:pt x="36" y="64"/>
                    </a:lnTo>
                    <a:lnTo>
                      <a:pt x="45" y="57"/>
                    </a:lnTo>
                    <a:lnTo>
                      <a:pt x="47" y="49"/>
                    </a:lnTo>
                    <a:lnTo>
                      <a:pt x="64" y="52"/>
                    </a:lnTo>
                    <a:lnTo>
                      <a:pt x="82" y="44"/>
                    </a:lnTo>
                    <a:lnTo>
                      <a:pt x="92" y="30"/>
                    </a:lnTo>
                    <a:lnTo>
                      <a:pt x="79" y="21"/>
                    </a:lnTo>
                    <a:lnTo>
                      <a:pt x="78" y="13"/>
                    </a:lnTo>
                    <a:lnTo>
                      <a:pt x="90" y="0"/>
                    </a:lnTo>
                    <a:lnTo>
                      <a:pt x="118" y="23"/>
                    </a:lnTo>
                    <a:lnTo>
                      <a:pt x="131" y="14"/>
                    </a:lnTo>
                    <a:lnTo>
                      <a:pt x="138" y="38"/>
                    </a:lnTo>
                    <a:lnTo>
                      <a:pt x="137" y="50"/>
                    </a:lnTo>
                    <a:lnTo>
                      <a:pt x="143" y="56"/>
                    </a:lnTo>
                    <a:lnTo>
                      <a:pt x="134" y="66"/>
                    </a:lnTo>
                    <a:lnTo>
                      <a:pt x="131" y="82"/>
                    </a:lnTo>
                    <a:lnTo>
                      <a:pt x="127" y="93"/>
                    </a:lnTo>
                    <a:lnTo>
                      <a:pt x="109" y="91"/>
                    </a:lnTo>
                    <a:lnTo>
                      <a:pt x="82" y="121"/>
                    </a:lnTo>
                    <a:lnTo>
                      <a:pt x="69" y="141"/>
                    </a:lnTo>
                    <a:lnTo>
                      <a:pt x="62" y="142"/>
                    </a:lnTo>
                    <a:lnTo>
                      <a:pt x="58" y="152"/>
                    </a:lnTo>
                    <a:lnTo>
                      <a:pt x="38" y="17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4" name="Freeform 136"/>
              <p:cNvSpPr>
                <a:spLocks/>
              </p:cNvSpPr>
              <p:nvPr/>
            </p:nvSpPr>
            <p:spPr bwMode="auto">
              <a:xfrm>
                <a:off x="4189" y="3269"/>
                <a:ext cx="65" cy="71"/>
              </a:xfrm>
              <a:custGeom>
                <a:avLst/>
                <a:gdLst>
                  <a:gd name="T0" fmla="*/ 52 w 65"/>
                  <a:gd name="T1" fmla="*/ 71 h 71"/>
                  <a:gd name="T2" fmla="*/ 52 w 65"/>
                  <a:gd name="T3" fmla="*/ 71 h 71"/>
                  <a:gd name="T4" fmla="*/ 52 w 65"/>
                  <a:gd name="T5" fmla="*/ 71 h 71"/>
                  <a:gd name="T6" fmla="*/ 52 w 65"/>
                  <a:gd name="T7" fmla="*/ 71 h 71"/>
                  <a:gd name="T8" fmla="*/ 52 w 65"/>
                  <a:gd name="T9" fmla="*/ 71 h 71"/>
                  <a:gd name="T10" fmla="*/ 43 w 65"/>
                  <a:gd name="T11" fmla="*/ 61 h 71"/>
                  <a:gd name="T12" fmla="*/ 39 w 65"/>
                  <a:gd name="T13" fmla="*/ 49 h 71"/>
                  <a:gd name="T14" fmla="*/ 39 w 65"/>
                  <a:gd name="T15" fmla="*/ 49 h 71"/>
                  <a:gd name="T16" fmla="*/ 39 w 65"/>
                  <a:gd name="T17" fmla="*/ 49 h 71"/>
                  <a:gd name="T18" fmla="*/ 39 w 65"/>
                  <a:gd name="T19" fmla="*/ 49 h 71"/>
                  <a:gd name="T20" fmla="*/ 39 w 65"/>
                  <a:gd name="T21" fmla="*/ 49 h 71"/>
                  <a:gd name="T22" fmla="*/ 39 w 65"/>
                  <a:gd name="T23" fmla="*/ 49 h 71"/>
                  <a:gd name="T24" fmla="*/ 34 w 65"/>
                  <a:gd name="T25" fmla="*/ 52 h 71"/>
                  <a:gd name="T26" fmla="*/ 27 w 65"/>
                  <a:gd name="T27" fmla="*/ 48 h 71"/>
                  <a:gd name="T28" fmla="*/ 27 w 65"/>
                  <a:gd name="T29" fmla="*/ 48 h 71"/>
                  <a:gd name="T30" fmla="*/ 27 w 65"/>
                  <a:gd name="T31" fmla="*/ 48 h 71"/>
                  <a:gd name="T32" fmla="*/ 27 w 65"/>
                  <a:gd name="T33" fmla="*/ 48 h 71"/>
                  <a:gd name="T34" fmla="*/ 27 w 65"/>
                  <a:gd name="T35" fmla="*/ 48 h 71"/>
                  <a:gd name="T36" fmla="*/ 27 w 65"/>
                  <a:gd name="T37" fmla="*/ 48 h 71"/>
                  <a:gd name="T38" fmla="*/ 27 w 65"/>
                  <a:gd name="T39" fmla="*/ 47 h 71"/>
                  <a:gd name="T40" fmla="*/ 26 w 65"/>
                  <a:gd name="T41" fmla="*/ 38 h 71"/>
                  <a:gd name="T42" fmla="*/ 26 w 65"/>
                  <a:gd name="T43" fmla="*/ 38 h 71"/>
                  <a:gd name="T44" fmla="*/ 26 w 65"/>
                  <a:gd name="T45" fmla="*/ 38 h 71"/>
                  <a:gd name="T46" fmla="*/ 26 w 65"/>
                  <a:gd name="T47" fmla="*/ 38 h 71"/>
                  <a:gd name="T48" fmla="*/ 25 w 65"/>
                  <a:gd name="T49" fmla="*/ 35 h 71"/>
                  <a:gd name="T50" fmla="*/ 23 w 65"/>
                  <a:gd name="T51" fmla="*/ 31 h 71"/>
                  <a:gd name="T52" fmla="*/ 23 w 65"/>
                  <a:gd name="T53" fmla="*/ 31 h 71"/>
                  <a:gd name="T54" fmla="*/ 23 w 65"/>
                  <a:gd name="T55" fmla="*/ 31 h 71"/>
                  <a:gd name="T56" fmla="*/ 13 w 65"/>
                  <a:gd name="T57" fmla="*/ 31 h 71"/>
                  <a:gd name="T58" fmla="*/ 0 w 65"/>
                  <a:gd name="T59" fmla="*/ 33 h 71"/>
                  <a:gd name="T60" fmla="*/ 0 w 65"/>
                  <a:gd name="T61" fmla="*/ 33 h 71"/>
                  <a:gd name="T62" fmla="*/ 0 w 65"/>
                  <a:gd name="T63" fmla="*/ 33 h 71"/>
                  <a:gd name="T64" fmla="*/ 4 w 65"/>
                  <a:gd name="T65" fmla="*/ 22 h 71"/>
                  <a:gd name="T66" fmla="*/ 4 w 65"/>
                  <a:gd name="T67" fmla="*/ 13 h 71"/>
                  <a:gd name="T68" fmla="*/ 17 w 65"/>
                  <a:gd name="T69" fmla="*/ 10 h 71"/>
                  <a:gd name="T70" fmla="*/ 28 w 65"/>
                  <a:gd name="T71" fmla="*/ 19 h 71"/>
                  <a:gd name="T72" fmla="*/ 43 w 65"/>
                  <a:gd name="T73" fmla="*/ 11 h 71"/>
                  <a:gd name="T74" fmla="*/ 43 w 65"/>
                  <a:gd name="T75" fmla="*/ 11 h 71"/>
                  <a:gd name="T76" fmla="*/ 42 w 65"/>
                  <a:gd name="T77" fmla="*/ 0 h 71"/>
                  <a:gd name="T78" fmla="*/ 42 w 65"/>
                  <a:gd name="T79" fmla="*/ 0 h 71"/>
                  <a:gd name="T80" fmla="*/ 54 w 65"/>
                  <a:gd name="T81" fmla="*/ 2 h 71"/>
                  <a:gd name="T82" fmla="*/ 54 w 65"/>
                  <a:gd name="T83" fmla="*/ 2 h 71"/>
                  <a:gd name="T84" fmla="*/ 61 w 65"/>
                  <a:gd name="T85" fmla="*/ 26 h 71"/>
                  <a:gd name="T86" fmla="*/ 61 w 65"/>
                  <a:gd name="T87" fmla="*/ 26 h 71"/>
                  <a:gd name="T88" fmla="*/ 61 w 65"/>
                  <a:gd name="T89" fmla="*/ 26 h 71"/>
                  <a:gd name="T90" fmla="*/ 61 w 65"/>
                  <a:gd name="T91" fmla="*/ 26 h 71"/>
                  <a:gd name="T92" fmla="*/ 61 w 65"/>
                  <a:gd name="T93" fmla="*/ 46 h 71"/>
                  <a:gd name="T94" fmla="*/ 65 w 65"/>
                  <a:gd name="T95" fmla="*/ 69 h 71"/>
                  <a:gd name="T96" fmla="*/ 65 w 65"/>
                  <a:gd name="T97" fmla="*/ 69 h 71"/>
                  <a:gd name="T98" fmla="*/ 65 w 65"/>
                  <a:gd name="T99" fmla="*/ 69 h 71"/>
                  <a:gd name="T100" fmla="*/ 52 w 65"/>
                  <a:gd name="T101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5" h="71">
                    <a:moveTo>
                      <a:pt x="52" y="71"/>
                    </a:moveTo>
                    <a:lnTo>
                      <a:pt x="52" y="71"/>
                    </a:lnTo>
                    <a:lnTo>
                      <a:pt x="52" y="71"/>
                    </a:lnTo>
                    <a:lnTo>
                      <a:pt x="52" y="71"/>
                    </a:lnTo>
                    <a:lnTo>
                      <a:pt x="52" y="71"/>
                    </a:lnTo>
                    <a:lnTo>
                      <a:pt x="43" y="61"/>
                    </a:lnTo>
                    <a:lnTo>
                      <a:pt x="39" y="49"/>
                    </a:lnTo>
                    <a:lnTo>
                      <a:pt x="39" y="49"/>
                    </a:lnTo>
                    <a:lnTo>
                      <a:pt x="39" y="49"/>
                    </a:lnTo>
                    <a:lnTo>
                      <a:pt x="39" y="49"/>
                    </a:lnTo>
                    <a:lnTo>
                      <a:pt x="39" y="49"/>
                    </a:lnTo>
                    <a:lnTo>
                      <a:pt x="39" y="49"/>
                    </a:lnTo>
                    <a:lnTo>
                      <a:pt x="34" y="52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27" y="47"/>
                    </a:lnTo>
                    <a:lnTo>
                      <a:pt x="26" y="38"/>
                    </a:lnTo>
                    <a:lnTo>
                      <a:pt x="26" y="38"/>
                    </a:lnTo>
                    <a:lnTo>
                      <a:pt x="26" y="38"/>
                    </a:lnTo>
                    <a:lnTo>
                      <a:pt x="26" y="38"/>
                    </a:lnTo>
                    <a:lnTo>
                      <a:pt x="25" y="35"/>
                    </a:lnTo>
                    <a:lnTo>
                      <a:pt x="23" y="31"/>
                    </a:lnTo>
                    <a:lnTo>
                      <a:pt x="23" y="31"/>
                    </a:lnTo>
                    <a:lnTo>
                      <a:pt x="23" y="31"/>
                    </a:lnTo>
                    <a:lnTo>
                      <a:pt x="13" y="31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4" y="22"/>
                    </a:lnTo>
                    <a:lnTo>
                      <a:pt x="4" y="13"/>
                    </a:lnTo>
                    <a:lnTo>
                      <a:pt x="17" y="10"/>
                    </a:lnTo>
                    <a:lnTo>
                      <a:pt x="28" y="19"/>
                    </a:lnTo>
                    <a:lnTo>
                      <a:pt x="43" y="11"/>
                    </a:lnTo>
                    <a:lnTo>
                      <a:pt x="43" y="11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61" y="26"/>
                    </a:lnTo>
                    <a:lnTo>
                      <a:pt x="61" y="26"/>
                    </a:lnTo>
                    <a:lnTo>
                      <a:pt x="61" y="26"/>
                    </a:lnTo>
                    <a:lnTo>
                      <a:pt x="61" y="26"/>
                    </a:lnTo>
                    <a:lnTo>
                      <a:pt x="61" y="46"/>
                    </a:lnTo>
                    <a:lnTo>
                      <a:pt x="65" y="69"/>
                    </a:lnTo>
                    <a:lnTo>
                      <a:pt x="65" y="69"/>
                    </a:lnTo>
                    <a:lnTo>
                      <a:pt x="65" y="69"/>
                    </a:lnTo>
                    <a:lnTo>
                      <a:pt x="52" y="7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5" name="Freeform 137"/>
              <p:cNvSpPr>
                <a:spLocks/>
              </p:cNvSpPr>
              <p:nvPr/>
            </p:nvSpPr>
            <p:spPr bwMode="auto">
              <a:xfrm>
                <a:off x="3805" y="2607"/>
                <a:ext cx="92" cy="87"/>
              </a:xfrm>
              <a:custGeom>
                <a:avLst/>
                <a:gdLst>
                  <a:gd name="T0" fmla="*/ 59 w 92"/>
                  <a:gd name="T1" fmla="*/ 87 h 87"/>
                  <a:gd name="T2" fmla="*/ 48 w 92"/>
                  <a:gd name="T3" fmla="*/ 74 h 87"/>
                  <a:gd name="T4" fmla="*/ 35 w 92"/>
                  <a:gd name="T5" fmla="*/ 73 h 87"/>
                  <a:gd name="T6" fmla="*/ 31 w 92"/>
                  <a:gd name="T7" fmla="*/ 61 h 87"/>
                  <a:gd name="T8" fmla="*/ 2 w 92"/>
                  <a:gd name="T9" fmla="*/ 56 h 87"/>
                  <a:gd name="T10" fmla="*/ 0 w 92"/>
                  <a:gd name="T11" fmla="*/ 9 h 87"/>
                  <a:gd name="T12" fmla="*/ 16 w 92"/>
                  <a:gd name="T13" fmla="*/ 0 h 87"/>
                  <a:gd name="T14" fmla="*/ 34 w 92"/>
                  <a:gd name="T15" fmla="*/ 13 h 87"/>
                  <a:gd name="T16" fmla="*/ 72 w 92"/>
                  <a:gd name="T17" fmla="*/ 17 h 87"/>
                  <a:gd name="T18" fmla="*/ 85 w 92"/>
                  <a:gd name="T19" fmla="*/ 7 h 87"/>
                  <a:gd name="T20" fmla="*/ 90 w 92"/>
                  <a:gd name="T21" fmla="*/ 31 h 87"/>
                  <a:gd name="T22" fmla="*/ 88 w 92"/>
                  <a:gd name="T23" fmla="*/ 39 h 87"/>
                  <a:gd name="T24" fmla="*/ 92 w 92"/>
                  <a:gd name="T25" fmla="*/ 47 h 87"/>
                  <a:gd name="T26" fmla="*/ 74 w 92"/>
                  <a:gd name="T27" fmla="*/ 54 h 87"/>
                  <a:gd name="T28" fmla="*/ 59 w 92"/>
                  <a:gd name="T29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87">
                    <a:moveTo>
                      <a:pt x="59" y="87"/>
                    </a:moveTo>
                    <a:lnTo>
                      <a:pt x="48" y="74"/>
                    </a:lnTo>
                    <a:lnTo>
                      <a:pt x="35" y="73"/>
                    </a:lnTo>
                    <a:lnTo>
                      <a:pt x="31" y="61"/>
                    </a:lnTo>
                    <a:lnTo>
                      <a:pt x="2" y="56"/>
                    </a:lnTo>
                    <a:lnTo>
                      <a:pt x="0" y="9"/>
                    </a:lnTo>
                    <a:lnTo>
                      <a:pt x="16" y="0"/>
                    </a:lnTo>
                    <a:lnTo>
                      <a:pt x="34" y="13"/>
                    </a:lnTo>
                    <a:lnTo>
                      <a:pt x="72" y="17"/>
                    </a:lnTo>
                    <a:lnTo>
                      <a:pt x="85" y="7"/>
                    </a:lnTo>
                    <a:lnTo>
                      <a:pt x="90" y="31"/>
                    </a:lnTo>
                    <a:lnTo>
                      <a:pt x="88" y="39"/>
                    </a:lnTo>
                    <a:lnTo>
                      <a:pt x="92" y="47"/>
                    </a:lnTo>
                    <a:lnTo>
                      <a:pt x="74" y="54"/>
                    </a:lnTo>
                    <a:lnTo>
                      <a:pt x="59" y="87"/>
                    </a:lnTo>
                    <a:close/>
                  </a:path>
                </a:pathLst>
              </a:custGeom>
              <a:solidFill>
                <a:srgbClr val="2CC6DD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6" name="Freeform 138"/>
              <p:cNvSpPr>
                <a:spLocks/>
              </p:cNvSpPr>
              <p:nvPr/>
            </p:nvSpPr>
            <p:spPr bwMode="auto">
              <a:xfrm>
                <a:off x="4156" y="2759"/>
                <a:ext cx="95" cy="113"/>
              </a:xfrm>
              <a:custGeom>
                <a:avLst/>
                <a:gdLst>
                  <a:gd name="T0" fmla="*/ 59 w 95"/>
                  <a:gd name="T1" fmla="*/ 113 h 113"/>
                  <a:gd name="T2" fmla="*/ 60 w 95"/>
                  <a:gd name="T3" fmla="*/ 89 h 113"/>
                  <a:gd name="T4" fmla="*/ 48 w 95"/>
                  <a:gd name="T5" fmla="*/ 80 h 113"/>
                  <a:gd name="T6" fmla="*/ 37 w 95"/>
                  <a:gd name="T7" fmla="*/ 87 h 113"/>
                  <a:gd name="T8" fmla="*/ 29 w 95"/>
                  <a:gd name="T9" fmla="*/ 77 h 113"/>
                  <a:gd name="T10" fmla="*/ 33 w 95"/>
                  <a:gd name="T11" fmla="*/ 60 h 113"/>
                  <a:gd name="T12" fmla="*/ 17 w 95"/>
                  <a:gd name="T13" fmla="*/ 53 h 113"/>
                  <a:gd name="T14" fmla="*/ 0 w 95"/>
                  <a:gd name="T15" fmla="*/ 42 h 113"/>
                  <a:gd name="T16" fmla="*/ 15 w 95"/>
                  <a:gd name="T17" fmla="*/ 25 h 113"/>
                  <a:gd name="T18" fmla="*/ 34 w 95"/>
                  <a:gd name="T19" fmla="*/ 17 h 113"/>
                  <a:gd name="T20" fmla="*/ 46 w 95"/>
                  <a:gd name="T21" fmla="*/ 16 h 113"/>
                  <a:gd name="T22" fmla="*/ 59 w 95"/>
                  <a:gd name="T23" fmla="*/ 0 h 113"/>
                  <a:gd name="T24" fmla="*/ 72 w 95"/>
                  <a:gd name="T25" fmla="*/ 27 h 113"/>
                  <a:gd name="T26" fmla="*/ 82 w 95"/>
                  <a:gd name="T27" fmla="*/ 26 h 113"/>
                  <a:gd name="T28" fmla="*/ 86 w 95"/>
                  <a:gd name="T29" fmla="*/ 46 h 113"/>
                  <a:gd name="T30" fmla="*/ 94 w 95"/>
                  <a:gd name="T31" fmla="*/ 51 h 113"/>
                  <a:gd name="T32" fmla="*/ 83 w 95"/>
                  <a:gd name="T33" fmla="*/ 70 h 113"/>
                  <a:gd name="T34" fmla="*/ 95 w 95"/>
                  <a:gd name="T35" fmla="*/ 90 h 113"/>
                  <a:gd name="T36" fmla="*/ 94 w 95"/>
                  <a:gd name="T37" fmla="*/ 108 h 113"/>
                  <a:gd name="T38" fmla="*/ 70 w 95"/>
                  <a:gd name="T39" fmla="*/ 98 h 113"/>
                  <a:gd name="T40" fmla="*/ 59 w 95"/>
                  <a:gd name="T41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5" h="113">
                    <a:moveTo>
                      <a:pt x="59" y="113"/>
                    </a:moveTo>
                    <a:lnTo>
                      <a:pt x="60" y="89"/>
                    </a:lnTo>
                    <a:lnTo>
                      <a:pt x="48" y="80"/>
                    </a:lnTo>
                    <a:lnTo>
                      <a:pt x="37" y="87"/>
                    </a:lnTo>
                    <a:lnTo>
                      <a:pt x="29" y="77"/>
                    </a:lnTo>
                    <a:lnTo>
                      <a:pt x="33" y="60"/>
                    </a:lnTo>
                    <a:lnTo>
                      <a:pt x="17" y="53"/>
                    </a:lnTo>
                    <a:lnTo>
                      <a:pt x="0" y="42"/>
                    </a:lnTo>
                    <a:lnTo>
                      <a:pt x="15" y="25"/>
                    </a:lnTo>
                    <a:lnTo>
                      <a:pt x="34" y="17"/>
                    </a:lnTo>
                    <a:lnTo>
                      <a:pt x="46" y="16"/>
                    </a:lnTo>
                    <a:lnTo>
                      <a:pt x="59" y="0"/>
                    </a:lnTo>
                    <a:lnTo>
                      <a:pt x="72" y="27"/>
                    </a:lnTo>
                    <a:lnTo>
                      <a:pt x="82" y="26"/>
                    </a:lnTo>
                    <a:lnTo>
                      <a:pt x="86" y="46"/>
                    </a:lnTo>
                    <a:lnTo>
                      <a:pt x="94" y="51"/>
                    </a:lnTo>
                    <a:lnTo>
                      <a:pt x="83" y="70"/>
                    </a:lnTo>
                    <a:lnTo>
                      <a:pt x="95" y="90"/>
                    </a:lnTo>
                    <a:lnTo>
                      <a:pt x="94" y="108"/>
                    </a:lnTo>
                    <a:lnTo>
                      <a:pt x="70" y="98"/>
                    </a:lnTo>
                    <a:lnTo>
                      <a:pt x="59" y="11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7" name="Freeform 139"/>
              <p:cNvSpPr>
                <a:spLocks/>
              </p:cNvSpPr>
              <p:nvPr/>
            </p:nvSpPr>
            <p:spPr bwMode="auto">
              <a:xfrm>
                <a:off x="4416" y="3156"/>
                <a:ext cx="56" cy="46"/>
              </a:xfrm>
              <a:custGeom>
                <a:avLst/>
                <a:gdLst>
                  <a:gd name="T0" fmla="*/ 39 w 56"/>
                  <a:gd name="T1" fmla="*/ 46 h 46"/>
                  <a:gd name="T2" fmla="*/ 0 w 56"/>
                  <a:gd name="T3" fmla="*/ 40 h 46"/>
                  <a:gd name="T4" fmla="*/ 6 w 56"/>
                  <a:gd name="T5" fmla="*/ 28 h 46"/>
                  <a:gd name="T6" fmla="*/ 18 w 56"/>
                  <a:gd name="T7" fmla="*/ 17 h 46"/>
                  <a:gd name="T8" fmla="*/ 16 w 56"/>
                  <a:gd name="T9" fmla="*/ 3 h 46"/>
                  <a:gd name="T10" fmla="*/ 29 w 56"/>
                  <a:gd name="T11" fmla="*/ 0 h 46"/>
                  <a:gd name="T12" fmla="*/ 39 w 56"/>
                  <a:gd name="T13" fmla="*/ 2 h 46"/>
                  <a:gd name="T14" fmla="*/ 48 w 56"/>
                  <a:gd name="T15" fmla="*/ 9 h 46"/>
                  <a:gd name="T16" fmla="*/ 56 w 56"/>
                  <a:gd name="T17" fmla="*/ 28 h 46"/>
                  <a:gd name="T18" fmla="*/ 50 w 56"/>
                  <a:gd name="T19" fmla="*/ 37 h 46"/>
                  <a:gd name="T20" fmla="*/ 40 w 56"/>
                  <a:gd name="T21" fmla="*/ 37 h 46"/>
                  <a:gd name="T22" fmla="*/ 39 w 56"/>
                  <a:gd name="T23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46">
                    <a:moveTo>
                      <a:pt x="39" y="46"/>
                    </a:moveTo>
                    <a:lnTo>
                      <a:pt x="0" y="40"/>
                    </a:lnTo>
                    <a:lnTo>
                      <a:pt x="6" y="28"/>
                    </a:lnTo>
                    <a:lnTo>
                      <a:pt x="18" y="17"/>
                    </a:lnTo>
                    <a:lnTo>
                      <a:pt x="16" y="3"/>
                    </a:lnTo>
                    <a:lnTo>
                      <a:pt x="29" y="0"/>
                    </a:lnTo>
                    <a:lnTo>
                      <a:pt x="39" y="2"/>
                    </a:lnTo>
                    <a:lnTo>
                      <a:pt x="48" y="9"/>
                    </a:lnTo>
                    <a:lnTo>
                      <a:pt x="56" y="28"/>
                    </a:lnTo>
                    <a:lnTo>
                      <a:pt x="50" y="37"/>
                    </a:lnTo>
                    <a:lnTo>
                      <a:pt x="40" y="37"/>
                    </a:lnTo>
                    <a:lnTo>
                      <a:pt x="3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8" name="Freeform 140"/>
              <p:cNvSpPr>
                <a:spLocks/>
              </p:cNvSpPr>
              <p:nvPr/>
            </p:nvSpPr>
            <p:spPr bwMode="auto">
              <a:xfrm>
                <a:off x="3366" y="3400"/>
                <a:ext cx="31" cy="39"/>
              </a:xfrm>
              <a:custGeom>
                <a:avLst/>
                <a:gdLst>
                  <a:gd name="T0" fmla="*/ 23 w 31"/>
                  <a:gd name="T1" fmla="*/ 39 h 39"/>
                  <a:gd name="T2" fmla="*/ 22 w 31"/>
                  <a:gd name="T3" fmla="*/ 38 h 39"/>
                  <a:gd name="T4" fmla="*/ 21 w 31"/>
                  <a:gd name="T5" fmla="*/ 33 h 39"/>
                  <a:gd name="T6" fmla="*/ 20 w 31"/>
                  <a:gd name="T7" fmla="*/ 32 h 39"/>
                  <a:gd name="T8" fmla="*/ 15 w 31"/>
                  <a:gd name="T9" fmla="*/ 33 h 39"/>
                  <a:gd name="T10" fmla="*/ 13 w 31"/>
                  <a:gd name="T11" fmla="*/ 27 h 39"/>
                  <a:gd name="T12" fmla="*/ 10 w 31"/>
                  <a:gd name="T13" fmla="*/ 21 h 39"/>
                  <a:gd name="T14" fmla="*/ 3 w 31"/>
                  <a:gd name="T15" fmla="*/ 15 h 39"/>
                  <a:gd name="T16" fmla="*/ 0 w 31"/>
                  <a:gd name="T17" fmla="*/ 15 h 39"/>
                  <a:gd name="T18" fmla="*/ 0 w 31"/>
                  <a:gd name="T19" fmla="*/ 2 h 39"/>
                  <a:gd name="T20" fmla="*/ 2 w 31"/>
                  <a:gd name="T21" fmla="*/ 0 h 39"/>
                  <a:gd name="T22" fmla="*/ 2 w 31"/>
                  <a:gd name="T23" fmla="*/ 2 h 39"/>
                  <a:gd name="T24" fmla="*/ 2 w 31"/>
                  <a:gd name="T25" fmla="*/ 5 h 39"/>
                  <a:gd name="T26" fmla="*/ 6 w 31"/>
                  <a:gd name="T27" fmla="*/ 6 h 39"/>
                  <a:gd name="T28" fmla="*/ 11 w 31"/>
                  <a:gd name="T29" fmla="*/ 5 h 39"/>
                  <a:gd name="T30" fmla="*/ 16 w 31"/>
                  <a:gd name="T31" fmla="*/ 2 h 39"/>
                  <a:gd name="T32" fmla="*/ 19 w 31"/>
                  <a:gd name="T33" fmla="*/ 2 h 39"/>
                  <a:gd name="T34" fmla="*/ 24 w 31"/>
                  <a:gd name="T35" fmla="*/ 5 h 39"/>
                  <a:gd name="T36" fmla="*/ 27 w 31"/>
                  <a:gd name="T37" fmla="*/ 7 h 39"/>
                  <a:gd name="T38" fmla="*/ 30 w 31"/>
                  <a:gd name="T39" fmla="*/ 15 h 39"/>
                  <a:gd name="T40" fmla="*/ 28 w 31"/>
                  <a:gd name="T41" fmla="*/ 20 h 39"/>
                  <a:gd name="T42" fmla="*/ 28 w 31"/>
                  <a:gd name="T43" fmla="*/ 23 h 39"/>
                  <a:gd name="T44" fmla="*/ 31 w 31"/>
                  <a:gd name="T45" fmla="*/ 25 h 39"/>
                  <a:gd name="T46" fmla="*/ 29 w 31"/>
                  <a:gd name="T47" fmla="*/ 33 h 39"/>
                  <a:gd name="T48" fmla="*/ 26 w 31"/>
                  <a:gd name="T49" fmla="*/ 39 h 39"/>
                  <a:gd name="T50" fmla="*/ 23 w 31"/>
                  <a:gd name="T51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1" h="39">
                    <a:moveTo>
                      <a:pt x="23" y="39"/>
                    </a:moveTo>
                    <a:lnTo>
                      <a:pt x="22" y="38"/>
                    </a:lnTo>
                    <a:lnTo>
                      <a:pt x="21" y="33"/>
                    </a:lnTo>
                    <a:lnTo>
                      <a:pt x="20" y="32"/>
                    </a:lnTo>
                    <a:lnTo>
                      <a:pt x="15" y="33"/>
                    </a:lnTo>
                    <a:lnTo>
                      <a:pt x="13" y="27"/>
                    </a:lnTo>
                    <a:lnTo>
                      <a:pt x="10" y="21"/>
                    </a:lnTo>
                    <a:lnTo>
                      <a:pt x="3" y="15"/>
                    </a:lnTo>
                    <a:lnTo>
                      <a:pt x="0" y="1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5"/>
                    </a:lnTo>
                    <a:lnTo>
                      <a:pt x="6" y="6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4" y="5"/>
                    </a:lnTo>
                    <a:lnTo>
                      <a:pt x="27" y="7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8" y="23"/>
                    </a:lnTo>
                    <a:lnTo>
                      <a:pt x="31" y="25"/>
                    </a:lnTo>
                    <a:lnTo>
                      <a:pt x="29" y="33"/>
                    </a:lnTo>
                    <a:lnTo>
                      <a:pt x="26" y="39"/>
                    </a:lnTo>
                    <a:lnTo>
                      <a:pt x="23" y="3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9" name="Freeform 141"/>
              <p:cNvSpPr>
                <a:spLocks/>
              </p:cNvSpPr>
              <p:nvPr/>
            </p:nvSpPr>
            <p:spPr bwMode="auto">
              <a:xfrm>
                <a:off x="3877" y="3071"/>
                <a:ext cx="55" cy="56"/>
              </a:xfrm>
              <a:custGeom>
                <a:avLst/>
                <a:gdLst>
                  <a:gd name="T0" fmla="*/ 33 w 55"/>
                  <a:gd name="T1" fmla="*/ 56 h 56"/>
                  <a:gd name="T2" fmla="*/ 24 w 55"/>
                  <a:gd name="T3" fmla="*/ 47 h 56"/>
                  <a:gd name="T4" fmla="*/ 16 w 55"/>
                  <a:gd name="T5" fmla="*/ 32 h 56"/>
                  <a:gd name="T6" fmla="*/ 0 w 55"/>
                  <a:gd name="T7" fmla="*/ 19 h 56"/>
                  <a:gd name="T8" fmla="*/ 6 w 55"/>
                  <a:gd name="T9" fmla="*/ 6 h 56"/>
                  <a:gd name="T10" fmla="*/ 27 w 55"/>
                  <a:gd name="T11" fmla="*/ 0 h 56"/>
                  <a:gd name="T12" fmla="*/ 47 w 55"/>
                  <a:gd name="T13" fmla="*/ 2 h 56"/>
                  <a:gd name="T14" fmla="*/ 55 w 55"/>
                  <a:gd name="T15" fmla="*/ 29 h 56"/>
                  <a:gd name="T16" fmla="*/ 33 w 55"/>
                  <a:gd name="T1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56">
                    <a:moveTo>
                      <a:pt x="33" y="56"/>
                    </a:moveTo>
                    <a:lnTo>
                      <a:pt x="24" y="47"/>
                    </a:lnTo>
                    <a:lnTo>
                      <a:pt x="16" y="32"/>
                    </a:lnTo>
                    <a:lnTo>
                      <a:pt x="0" y="19"/>
                    </a:lnTo>
                    <a:lnTo>
                      <a:pt x="6" y="6"/>
                    </a:lnTo>
                    <a:lnTo>
                      <a:pt x="27" y="0"/>
                    </a:lnTo>
                    <a:lnTo>
                      <a:pt x="47" y="2"/>
                    </a:lnTo>
                    <a:lnTo>
                      <a:pt x="55" y="29"/>
                    </a:lnTo>
                    <a:lnTo>
                      <a:pt x="33" y="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0" name="Freeform 142"/>
              <p:cNvSpPr>
                <a:spLocks/>
              </p:cNvSpPr>
              <p:nvPr/>
            </p:nvSpPr>
            <p:spPr bwMode="auto">
              <a:xfrm>
                <a:off x="4392" y="2726"/>
                <a:ext cx="142" cy="114"/>
              </a:xfrm>
              <a:custGeom>
                <a:avLst/>
                <a:gdLst>
                  <a:gd name="T0" fmla="*/ 80 w 142"/>
                  <a:gd name="T1" fmla="*/ 114 h 114"/>
                  <a:gd name="T2" fmla="*/ 65 w 142"/>
                  <a:gd name="T3" fmla="*/ 90 h 114"/>
                  <a:gd name="T4" fmla="*/ 54 w 142"/>
                  <a:gd name="T5" fmla="*/ 98 h 114"/>
                  <a:gd name="T6" fmla="*/ 45 w 142"/>
                  <a:gd name="T7" fmla="*/ 94 h 114"/>
                  <a:gd name="T8" fmla="*/ 37 w 142"/>
                  <a:gd name="T9" fmla="*/ 92 h 114"/>
                  <a:gd name="T10" fmla="*/ 0 w 142"/>
                  <a:gd name="T11" fmla="*/ 56 h 114"/>
                  <a:gd name="T12" fmla="*/ 6 w 142"/>
                  <a:gd name="T13" fmla="*/ 43 h 114"/>
                  <a:gd name="T14" fmla="*/ 4 w 142"/>
                  <a:gd name="T15" fmla="*/ 26 h 114"/>
                  <a:gd name="T16" fmla="*/ 15 w 142"/>
                  <a:gd name="T17" fmla="*/ 22 h 114"/>
                  <a:gd name="T18" fmla="*/ 9 w 142"/>
                  <a:gd name="T19" fmla="*/ 0 h 114"/>
                  <a:gd name="T20" fmla="*/ 55 w 142"/>
                  <a:gd name="T21" fmla="*/ 10 h 114"/>
                  <a:gd name="T22" fmla="*/ 67 w 142"/>
                  <a:gd name="T23" fmla="*/ 9 h 114"/>
                  <a:gd name="T24" fmla="*/ 101 w 142"/>
                  <a:gd name="T25" fmla="*/ 15 h 114"/>
                  <a:gd name="T26" fmla="*/ 106 w 142"/>
                  <a:gd name="T27" fmla="*/ 24 h 114"/>
                  <a:gd name="T28" fmla="*/ 122 w 142"/>
                  <a:gd name="T29" fmla="*/ 24 h 114"/>
                  <a:gd name="T30" fmla="*/ 135 w 142"/>
                  <a:gd name="T31" fmla="*/ 32 h 114"/>
                  <a:gd name="T32" fmla="*/ 142 w 142"/>
                  <a:gd name="T33" fmla="*/ 42 h 114"/>
                  <a:gd name="T34" fmla="*/ 127 w 142"/>
                  <a:gd name="T35" fmla="*/ 39 h 114"/>
                  <a:gd name="T36" fmla="*/ 125 w 142"/>
                  <a:gd name="T37" fmla="*/ 66 h 114"/>
                  <a:gd name="T38" fmla="*/ 113 w 142"/>
                  <a:gd name="T39" fmla="*/ 64 h 114"/>
                  <a:gd name="T40" fmla="*/ 107 w 142"/>
                  <a:gd name="T41" fmla="*/ 77 h 114"/>
                  <a:gd name="T42" fmla="*/ 117 w 142"/>
                  <a:gd name="T43" fmla="*/ 97 h 114"/>
                  <a:gd name="T44" fmla="*/ 106 w 142"/>
                  <a:gd name="T45" fmla="*/ 98 h 114"/>
                  <a:gd name="T46" fmla="*/ 80 w 142"/>
                  <a:gd name="T4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2" h="114">
                    <a:moveTo>
                      <a:pt x="80" y="114"/>
                    </a:moveTo>
                    <a:lnTo>
                      <a:pt x="65" y="90"/>
                    </a:lnTo>
                    <a:lnTo>
                      <a:pt x="54" y="98"/>
                    </a:lnTo>
                    <a:lnTo>
                      <a:pt x="45" y="94"/>
                    </a:lnTo>
                    <a:lnTo>
                      <a:pt x="37" y="92"/>
                    </a:lnTo>
                    <a:lnTo>
                      <a:pt x="0" y="56"/>
                    </a:lnTo>
                    <a:lnTo>
                      <a:pt x="6" y="43"/>
                    </a:lnTo>
                    <a:lnTo>
                      <a:pt x="4" y="26"/>
                    </a:lnTo>
                    <a:lnTo>
                      <a:pt x="15" y="22"/>
                    </a:lnTo>
                    <a:lnTo>
                      <a:pt x="9" y="0"/>
                    </a:lnTo>
                    <a:lnTo>
                      <a:pt x="55" y="10"/>
                    </a:lnTo>
                    <a:lnTo>
                      <a:pt x="67" y="9"/>
                    </a:lnTo>
                    <a:lnTo>
                      <a:pt x="101" y="15"/>
                    </a:lnTo>
                    <a:lnTo>
                      <a:pt x="106" y="24"/>
                    </a:lnTo>
                    <a:lnTo>
                      <a:pt x="122" y="24"/>
                    </a:lnTo>
                    <a:lnTo>
                      <a:pt x="135" y="32"/>
                    </a:lnTo>
                    <a:lnTo>
                      <a:pt x="142" y="42"/>
                    </a:lnTo>
                    <a:lnTo>
                      <a:pt x="127" y="39"/>
                    </a:lnTo>
                    <a:lnTo>
                      <a:pt x="125" y="66"/>
                    </a:lnTo>
                    <a:lnTo>
                      <a:pt x="113" y="64"/>
                    </a:lnTo>
                    <a:lnTo>
                      <a:pt x="107" y="77"/>
                    </a:lnTo>
                    <a:lnTo>
                      <a:pt x="117" y="97"/>
                    </a:lnTo>
                    <a:lnTo>
                      <a:pt x="106" y="98"/>
                    </a:lnTo>
                    <a:lnTo>
                      <a:pt x="80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1" name="Freeform 143"/>
              <p:cNvSpPr>
                <a:spLocks/>
              </p:cNvSpPr>
              <p:nvPr/>
            </p:nvSpPr>
            <p:spPr bwMode="auto">
              <a:xfrm>
                <a:off x="4017" y="2457"/>
                <a:ext cx="77" cy="83"/>
              </a:xfrm>
              <a:custGeom>
                <a:avLst/>
                <a:gdLst>
                  <a:gd name="T0" fmla="*/ 43 w 77"/>
                  <a:gd name="T1" fmla="*/ 83 h 83"/>
                  <a:gd name="T2" fmla="*/ 19 w 77"/>
                  <a:gd name="T3" fmla="*/ 72 h 83"/>
                  <a:gd name="T4" fmla="*/ 8 w 77"/>
                  <a:gd name="T5" fmla="*/ 76 h 83"/>
                  <a:gd name="T6" fmla="*/ 18 w 77"/>
                  <a:gd name="T7" fmla="*/ 35 h 83"/>
                  <a:gd name="T8" fmla="*/ 7 w 77"/>
                  <a:gd name="T9" fmla="*/ 34 h 83"/>
                  <a:gd name="T10" fmla="*/ 0 w 77"/>
                  <a:gd name="T11" fmla="*/ 23 h 83"/>
                  <a:gd name="T12" fmla="*/ 27 w 77"/>
                  <a:gd name="T13" fmla="*/ 0 h 83"/>
                  <a:gd name="T14" fmla="*/ 51 w 77"/>
                  <a:gd name="T15" fmla="*/ 19 h 83"/>
                  <a:gd name="T16" fmla="*/ 77 w 77"/>
                  <a:gd name="T17" fmla="*/ 56 h 83"/>
                  <a:gd name="T18" fmla="*/ 60 w 77"/>
                  <a:gd name="T19" fmla="*/ 63 h 83"/>
                  <a:gd name="T20" fmla="*/ 43 w 77"/>
                  <a:gd name="T2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83">
                    <a:moveTo>
                      <a:pt x="43" y="83"/>
                    </a:moveTo>
                    <a:lnTo>
                      <a:pt x="19" y="72"/>
                    </a:lnTo>
                    <a:lnTo>
                      <a:pt x="8" y="76"/>
                    </a:lnTo>
                    <a:lnTo>
                      <a:pt x="18" y="35"/>
                    </a:lnTo>
                    <a:lnTo>
                      <a:pt x="7" y="34"/>
                    </a:lnTo>
                    <a:lnTo>
                      <a:pt x="0" y="23"/>
                    </a:lnTo>
                    <a:lnTo>
                      <a:pt x="27" y="0"/>
                    </a:lnTo>
                    <a:lnTo>
                      <a:pt x="51" y="19"/>
                    </a:lnTo>
                    <a:lnTo>
                      <a:pt x="77" y="56"/>
                    </a:lnTo>
                    <a:lnTo>
                      <a:pt x="60" y="63"/>
                    </a:lnTo>
                    <a:lnTo>
                      <a:pt x="43" y="8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2" name="Freeform 144"/>
              <p:cNvSpPr>
                <a:spLocks/>
              </p:cNvSpPr>
              <p:nvPr/>
            </p:nvSpPr>
            <p:spPr bwMode="auto">
              <a:xfrm>
                <a:off x="4648" y="2424"/>
                <a:ext cx="224" cy="210"/>
              </a:xfrm>
              <a:custGeom>
                <a:avLst/>
                <a:gdLst>
                  <a:gd name="T0" fmla="*/ 116 w 224"/>
                  <a:gd name="T1" fmla="*/ 210 h 210"/>
                  <a:gd name="T2" fmla="*/ 100 w 224"/>
                  <a:gd name="T3" fmla="*/ 198 h 210"/>
                  <a:gd name="T4" fmla="*/ 89 w 224"/>
                  <a:gd name="T5" fmla="*/ 202 h 210"/>
                  <a:gd name="T6" fmla="*/ 68 w 224"/>
                  <a:gd name="T7" fmla="*/ 199 h 210"/>
                  <a:gd name="T8" fmla="*/ 65 w 224"/>
                  <a:gd name="T9" fmla="*/ 206 h 210"/>
                  <a:gd name="T10" fmla="*/ 53 w 224"/>
                  <a:gd name="T11" fmla="*/ 194 h 210"/>
                  <a:gd name="T12" fmla="*/ 43 w 224"/>
                  <a:gd name="T13" fmla="*/ 198 h 210"/>
                  <a:gd name="T14" fmla="*/ 23 w 224"/>
                  <a:gd name="T15" fmla="*/ 170 h 210"/>
                  <a:gd name="T16" fmla="*/ 24 w 224"/>
                  <a:gd name="T17" fmla="*/ 158 h 210"/>
                  <a:gd name="T18" fmla="*/ 21 w 224"/>
                  <a:gd name="T19" fmla="*/ 145 h 210"/>
                  <a:gd name="T20" fmla="*/ 13 w 224"/>
                  <a:gd name="T21" fmla="*/ 143 h 210"/>
                  <a:gd name="T22" fmla="*/ 11 w 224"/>
                  <a:gd name="T23" fmla="*/ 131 h 210"/>
                  <a:gd name="T24" fmla="*/ 13 w 224"/>
                  <a:gd name="T25" fmla="*/ 123 h 210"/>
                  <a:gd name="T26" fmla="*/ 0 w 224"/>
                  <a:gd name="T27" fmla="*/ 117 h 210"/>
                  <a:gd name="T28" fmla="*/ 6 w 224"/>
                  <a:gd name="T29" fmla="*/ 111 h 210"/>
                  <a:gd name="T30" fmla="*/ 11 w 224"/>
                  <a:gd name="T31" fmla="*/ 84 h 210"/>
                  <a:gd name="T32" fmla="*/ 1 w 224"/>
                  <a:gd name="T33" fmla="*/ 61 h 210"/>
                  <a:gd name="T34" fmla="*/ 6 w 224"/>
                  <a:gd name="T35" fmla="*/ 42 h 210"/>
                  <a:gd name="T36" fmla="*/ 13 w 224"/>
                  <a:gd name="T37" fmla="*/ 30 h 210"/>
                  <a:gd name="T38" fmla="*/ 22 w 224"/>
                  <a:gd name="T39" fmla="*/ 25 h 210"/>
                  <a:gd name="T40" fmla="*/ 34 w 224"/>
                  <a:gd name="T41" fmla="*/ 16 h 210"/>
                  <a:gd name="T42" fmla="*/ 46 w 224"/>
                  <a:gd name="T43" fmla="*/ 4 h 210"/>
                  <a:gd name="T44" fmla="*/ 57 w 224"/>
                  <a:gd name="T45" fmla="*/ 0 h 210"/>
                  <a:gd name="T46" fmla="*/ 93 w 224"/>
                  <a:gd name="T47" fmla="*/ 40 h 210"/>
                  <a:gd name="T48" fmla="*/ 96 w 224"/>
                  <a:gd name="T49" fmla="*/ 48 h 210"/>
                  <a:gd name="T50" fmla="*/ 112 w 224"/>
                  <a:gd name="T51" fmla="*/ 57 h 210"/>
                  <a:gd name="T52" fmla="*/ 125 w 224"/>
                  <a:gd name="T53" fmla="*/ 78 h 210"/>
                  <a:gd name="T54" fmla="*/ 164 w 224"/>
                  <a:gd name="T55" fmla="*/ 93 h 210"/>
                  <a:gd name="T56" fmla="*/ 173 w 224"/>
                  <a:gd name="T57" fmla="*/ 103 h 210"/>
                  <a:gd name="T58" fmla="*/ 184 w 224"/>
                  <a:gd name="T59" fmla="*/ 106 h 210"/>
                  <a:gd name="T60" fmla="*/ 190 w 224"/>
                  <a:gd name="T61" fmla="*/ 119 h 210"/>
                  <a:gd name="T62" fmla="*/ 195 w 224"/>
                  <a:gd name="T63" fmla="*/ 120 h 210"/>
                  <a:gd name="T64" fmla="*/ 211 w 224"/>
                  <a:gd name="T65" fmla="*/ 130 h 210"/>
                  <a:gd name="T66" fmla="*/ 215 w 224"/>
                  <a:gd name="T67" fmla="*/ 136 h 210"/>
                  <a:gd name="T68" fmla="*/ 224 w 224"/>
                  <a:gd name="T69" fmla="*/ 142 h 210"/>
                  <a:gd name="T70" fmla="*/ 224 w 224"/>
                  <a:gd name="T71" fmla="*/ 148 h 210"/>
                  <a:gd name="T72" fmla="*/ 190 w 224"/>
                  <a:gd name="T73" fmla="*/ 158 h 210"/>
                  <a:gd name="T74" fmla="*/ 184 w 224"/>
                  <a:gd name="T75" fmla="*/ 169 h 210"/>
                  <a:gd name="T76" fmla="*/ 150 w 224"/>
                  <a:gd name="T77" fmla="*/ 182 h 210"/>
                  <a:gd name="T78" fmla="*/ 116 w 224"/>
                  <a:gd name="T79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4" h="210">
                    <a:moveTo>
                      <a:pt x="116" y="210"/>
                    </a:moveTo>
                    <a:lnTo>
                      <a:pt x="100" y="198"/>
                    </a:lnTo>
                    <a:lnTo>
                      <a:pt x="89" y="202"/>
                    </a:lnTo>
                    <a:lnTo>
                      <a:pt x="68" y="199"/>
                    </a:lnTo>
                    <a:lnTo>
                      <a:pt x="65" y="206"/>
                    </a:lnTo>
                    <a:lnTo>
                      <a:pt x="53" y="194"/>
                    </a:lnTo>
                    <a:lnTo>
                      <a:pt x="43" y="198"/>
                    </a:lnTo>
                    <a:lnTo>
                      <a:pt x="23" y="170"/>
                    </a:lnTo>
                    <a:lnTo>
                      <a:pt x="24" y="158"/>
                    </a:lnTo>
                    <a:lnTo>
                      <a:pt x="21" y="145"/>
                    </a:lnTo>
                    <a:lnTo>
                      <a:pt x="13" y="143"/>
                    </a:lnTo>
                    <a:lnTo>
                      <a:pt x="11" y="131"/>
                    </a:lnTo>
                    <a:lnTo>
                      <a:pt x="13" y="123"/>
                    </a:lnTo>
                    <a:lnTo>
                      <a:pt x="0" y="117"/>
                    </a:lnTo>
                    <a:lnTo>
                      <a:pt x="6" y="111"/>
                    </a:lnTo>
                    <a:lnTo>
                      <a:pt x="11" y="84"/>
                    </a:lnTo>
                    <a:lnTo>
                      <a:pt x="1" y="61"/>
                    </a:lnTo>
                    <a:lnTo>
                      <a:pt x="6" y="42"/>
                    </a:lnTo>
                    <a:lnTo>
                      <a:pt x="13" y="30"/>
                    </a:lnTo>
                    <a:lnTo>
                      <a:pt x="22" y="25"/>
                    </a:lnTo>
                    <a:lnTo>
                      <a:pt x="34" y="16"/>
                    </a:lnTo>
                    <a:lnTo>
                      <a:pt x="46" y="4"/>
                    </a:lnTo>
                    <a:lnTo>
                      <a:pt x="57" y="0"/>
                    </a:lnTo>
                    <a:lnTo>
                      <a:pt x="93" y="40"/>
                    </a:lnTo>
                    <a:lnTo>
                      <a:pt x="96" y="48"/>
                    </a:lnTo>
                    <a:lnTo>
                      <a:pt x="112" y="57"/>
                    </a:lnTo>
                    <a:lnTo>
                      <a:pt x="125" y="78"/>
                    </a:lnTo>
                    <a:lnTo>
                      <a:pt x="164" y="93"/>
                    </a:lnTo>
                    <a:lnTo>
                      <a:pt x="173" y="103"/>
                    </a:lnTo>
                    <a:lnTo>
                      <a:pt x="184" y="106"/>
                    </a:lnTo>
                    <a:lnTo>
                      <a:pt x="190" y="119"/>
                    </a:lnTo>
                    <a:lnTo>
                      <a:pt x="195" y="120"/>
                    </a:lnTo>
                    <a:lnTo>
                      <a:pt x="211" y="130"/>
                    </a:lnTo>
                    <a:lnTo>
                      <a:pt x="215" y="136"/>
                    </a:lnTo>
                    <a:lnTo>
                      <a:pt x="224" y="142"/>
                    </a:lnTo>
                    <a:lnTo>
                      <a:pt x="224" y="148"/>
                    </a:lnTo>
                    <a:lnTo>
                      <a:pt x="190" y="158"/>
                    </a:lnTo>
                    <a:lnTo>
                      <a:pt x="184" y="169"/>
                    </a:lnTo>
                    <a:lnTo>
                      <a:pt x="150" y="182"/>
                    </a:lnTo>
                    <a:lnTo>
                      <a:pt x="116" y="21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3" name="Freeform 145"/>
              <p:cNvSpPr>
                <a:spLocks/>
              </p:cNvSpPr>
              <p:nvPr/>
            </p:nvSpPr>
            <p:spPr bwMode="auto">
              <a:xfrm>
                <a:off x="3702" y="3280"/>
                <a:ext cx="69" cy="52"/>
              </a:xfrm>
              <a:custGeom>
                <a:avLst/>
                <a:gdLst>
                  <a:gd name="T0" fmla="*/ 9 w 69"/>
                  <a:gd name="T1" fmla="*/ 52 h 52"/>
                  <a:gd name="T2" fmla="*/ 0 w 69"/>
                  <a:gd name="T3" fmla="*/ 45 h 52"/>
                  <a:gd name="T4" fmla="*/ 14 w 69"/>
                  <a:gd name="T5" fmla="*/ 0 h 52"/>
                  <a:gd name="T6" fmla="*/ 23 w 69"/>
                  <a:gd name="T7" fmla="*/ 2 h 52"/>
                  <a:gd name="T8" fmla="*/ 18 w 69"/>
                  <a:gd name="T9" fmla="*/ 20 h 52"/>
                  <a:gd name="T10" fmla="*/ 25 w 69"/>
                  <a:gd name="T11" fmla="*/ 22 h 52"/>
                  <a:gd name="T12" fmla="*/ 27 w 69"/>
                  <a:gd name="T13" fmla="*/ 15 h 52"/>
                  <a:gd name="T14" fmla="*/ 38 w 69"/>
                  <a:gd name="T15" fmla="*/ 12 h 52"/>
                  <a:gd name="T16" fmla="*/ 46 w 69"/>
                  <a:gd name="T17" fmla="*/ 3 h 52"/>
                  <a:gd name="T18" fmla="*/ 69 w 69"/>
                  <a:gd name="T19" fmla="*/ 7 h 52"/>
                  <a:gd name="T20" fmla="*/ 61 w 69"/>
                  <a:gd name="T21" fmla="*/ 16 h 52"/>
                  <a:gd name="T22" fmla="*/ 64 w 69"/>
                  <a:gd name="T23" fmla="*/ 36 h 52"/>
                  <a:gd name="T24" fmla="*/ 47 w 69"/>
                  <a:gd name="T25" fmla="*/ 29 h 52"/>
                  <a:gd name="T26" fmla="*/ 29 w 69"/>
                  <a:gd name="T27" fmla="*/ 42 h 52"/>
                  <a:gd name="T28" fmla="*/ 9 w 69"/>
                  <a:gd name="T2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9" h="52">
                    <a:moveTo>
                      <a:pt x="9" y="52"/>
                    </a:moveTo>
                    <a:lnTo>
                      <a:pt x="0" y="45"/>
                    </a:lnTo>
                    <a:lnTo>
                      <a:pt x="14" y="0"/>
                    </a:lnTo>
                    <a:lnTo>
                      <a:pt x="23" y="2"/>
                    </a:lnTo>
                    <a:lnTo>
                      <a:pt x="18" y="20"/>
                    </a:lnTo>
                    <a:lnTo>
                      <a:pt x="25" y="22"/>
                    </a:lnTo>
                    <a:lnTo>
                      <a:pt x="27" y="15"/>
                    </a:lnTo>
                    <a:lnTo>
                      <a:pt x="38" y="12"/>
                    </a:lnTo>
                    <a:lnTo>
                      <a:pt x="46" y="3"/>
                    </a:lnTo>
                    <a:lnTo>
                      <a:pt x="69" y="7"/>
                    </a:lnTo>
                    <a:lnTo>
                      <a:pt x="61" y="16"/>
                    </a:lnTo>
                    <a:lnTo>
                      <a:pt x="64" y="36"/>
                    </a:lnTo>
                    <a:lnTo>
                      <a:pt x="47" y="29"/>
                    </a:lnTo>
                    <a:lnTo>
                      <a:pt x="29" y="4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4" name="Freeform 146"/>
              <p:cNvSpPr>
                <a:spLocks/>
              </p:cNvSpPr>
              <p:nvPr/>
            </p:nvSpPr>
            <p:spPr bwMode="auto">
              <a:xfrm>
                <a:off x="4121" y="2114"/>
                <a:ext cx="133" cy="122"/>
              </a:xfrm>
              <a:custGeom>
                <a:avLst/>
                <a:gdLst>
                  <a:gd name="T0" fmla="*/ 123 w 133"/>
                  <a:gd name="T1" fmla="*/ 122 h 122"/>
                  <a:gd name="T2" fmla="*/ 87 w 133"/>
                  <a:gd name="T3" fmla="*/ 99 h 122"/>
                  <a:gd name="T4" fmla="*/ 67 w 133"/>
                  <a:gd name="T5" fmla="*/ 106 h 122"/>
                  <a:gd name="T6" fmla="*/ 41 w 133"/>
                  <a:gd name="T7" fmla="*/ 74 h 122"/>
                  <a:gd name="T8" fmla="*/ 0 w 133"/>
                  <a:gd name="T9" fmla="*/ 43 h 122"/>
                  <a:gd name="T10" fmla="*/ 12 w 133"/>
                  <a:gd name="T11" fmla="*/ 24 h 122"/>
                  <a:gd name="T12" fmla="*/ 17 w 133"/>
                  <a:gd name="T13" fmla="*/ 12 h 122"/>
                  <a:gd name="T14" fmla="*/ 17 w 133"/>
                  <a:gd name="T15" fmla="*/ 12 h 122"/>
                  <a:gd name="T16" fmla="*/ 18 w 133"/>
                  <a:gd name="T17" fmla="*/ 15 h 122"/>
                  <a:gd name="T18" fmla="*/ 22 w 133"/>
                  <a:gd name="T19" fmla="*/ 15 h 122"/>
                  <a:gd name="T20" fmla="*/ 25 w 133"/>
                  <a:gd name="T21" fmla="*/ 13 h 122"/>
                  <a:gd name="T22" fmla="*/ 27 w 133"/>
                  <a:gd name="T23" fmla="*/ 9 h 122"/>
                  <a:gd name="T24" fmla="*/ 26 w 133"/>
                  <a:gd name="T25" fmla="*/ 4 h 122"/>
                  <a:gd name="T26" fmla="*/ 26 w 133"/>
                  <a:gd name="T27" fmla="*/ 1 h 122"/>
                  <a:gd name="T28" fmla="*/ 34 w 133"/>
                  <a:gd name="T29" fmla="*/ 0 h 122"/>
                  <a:gd name="T30" fmla="*/ 46 w 133"/>
                  <a:gd name="T31" fmla="*/ 13 h 122"/>
                  <a:gd name="T32" fmla="*/ 43 w 133"/>
                  <a:gd name="T33" fmla="*/ 24 h 122"/>
                  <a:gd name="T34" fmla="*/ 52 w 133"/>
                  <a:gd name="T35" fmla="*/ 47 h 122"/>
                  <a:gd name="T36" fmla="*/ 39 w 133"/>
                  <a:gd name="T37" fmla="*/ 52 h 122"/>
                  <a:gd name="T38" fmla="*/ 51 w 133"/>
                  <a:gd name="T39" fmla="*/ 69 h 122"/>
                  <a:gd name="T40" fmla="*/ 65 w 133"/>
                  <a:gd name="T41" fmla="*/ 87 h 122"/>
                  <a:gd name="T42" fmla="*/ 70 w 133"/>
                  <a:gd name="T43" fmla="*/ 82 h 122"/>
                  <a:gd name="T44" fmla="*/ 63 w 133"/>
                  <a:gd name="T45" fmla="*/ 72 h 122"/>
                  <a:gd name="T46" fmla="*/ 69 w 133"/>
                  <a:gd name="T47" fmla="*/ 66 h 122"/>
                  <a:gd name="T48" fmla="*/ 95 w 133"/>
                  <a:gd name="T49" fmla="*/ 93 h 122"/>
                  <a:gd name="T50" fmla="*/ 107 w 133"/>
                  <a:gd name="T51" fmla="*/ 88 h 122"/>
                  <a:gd name="T52" fmla="*/ 90 w 133"/>
                  <a:gd name="T53" fmla="*/ 70 h 122"/>
                  <a:gd name="T54" fmla="*/ 98 w 133"/>
                  <a:gd name="T55" fmla="*/ 62 h 122"/>
                  <a:gd name="T56" fmla="*/ 118 w 133"/>
                  <a:gd name="T57" fmla="*/ 85 h 122"/>
                  <a:gd name="T58" fmla="*/ 133 w 133"/>
                  <a:gd name="T59" fmla="*/ 118 h 122"/>
                  <a:gd name="T60" fmla="*/ 123 w 133"/>
                  <a:gd name="T61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33" h="122">
                    <a:moveTo>
                      <a:pt x="123" y="122"/>
                    </a:moveTo>
                    <a:lnTo>
                      <a:pt x="87" y="99"/>
                    </a:lnTo>
                    <a:lnTo>
                      <a:pt x="67" y="106"/>
                    </a:lnTo>
                    <a:lnTo>
                      <a:pt x="41" y="74"/>
                    </a:lnTo>
                    <a:lnTo>
                      <a:pt x="0" y="43"/>
                    </a:lnTo>
                    <a:lnTo>
                      <a:pt x="12" y="2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8" y="15"/>
                    </a:lnTo>
                    <a:lnTo>
                      <a:pt x="22" y="15"/>
                    </a:lnTo>
                    <a:lnTo>
                      <a:pt x="25" y="13"/>
                    </a:lnTo>
                    <a:lnTo>
                      <a:pt x="27" y="9"/>
                    </a:lnTo>
                    <a:lnTo>
                      <a:pt x="26" y="4"/>
                    </a:lnTo>
                    <a:lnTo>
                      <a:pt x="26" y="1"/>
                    </a:lnTo>
                    <a:lnTo>
                      <a:pt x="34" y="0"/>
                    </a:lnTo>
                    <a:lnTo>
                      <a:pt x="46" y="13"/>
                    </a:lnTo>
                    <a:lnTo>
                      <a:pt x="43" y="24"/>
                    </a:lnTo>
                    <a:lnTo>
                      <a:pt x="52" y="47"/>
                    </a:lnTo>
                    <a:lnTo>
                      <a:pt x="39" y="52"/>
                    </a:lnTo>
                    <a:lnTo>
                      <a:pt x="51" y="69"/>
                    </a:lnTo>
                    <a:lnTo>
                      <a:pt x="65" y="87"/>
                    </a:lnTo>
                    <a:lnTo>
                      <a:pt x="70" y="82"/>
                    </a:lnTo>
                    <a:lnTo>
                      <a:pt x="63" y="72"/>
                    </a:lnTo>
                    <a:lnTo>
                      <a:pt x="69" y="66"/>
                    </a:lnTo>
                    <a:lnTo>
                      <a:pt x="95" y="93"/>
                    </a:lnTo>
                    <a:lnTo>
                      <a:pt x="107" y="88"/>
                    </a:lnTo>
                    <a:lnTo>
                      <a:pt x="90" y="70"/>
                    </a:lnTo>
                    <a:lnTo>
                      <a:pt x="98" y="62"/>
                    </a:lnTo>
                    <a:lnTo>
                      <a:pt x="118" y="85"/>
                    </a:lnTo>
                    <a:lnTo>
                      <a:pt x="133" y="118"/>
                    </a:lnTo>
                    <a:lnTo>
                      <a:pt x="123" y="12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5" name="Freeform 147"/>
              <p:cNvSpPr>
                <a:spLocks/>
              </p:cNvSpPr>
              <p:nvPr/>
            </p:nvSpPr>
            <p:spPr bwMode="auto">
              <a:xfrm>
                <a:off x="4589" y="2715"/>
                <a:ext cx="107" cy="100"/>
              </a:xfrm>
              <a:custGeom>
                <a:avLst/>
                <a:gdLst>
                  <a:gd name="T0" fmla="*/ 92 w 107"/>
                  <a:gd name="T1" fmla="*/ 100 h 100"/>
                  <a:gd name="T2" fmla="*/ 78 w 107"/>
                  <a:gd name="T3" fmla="*/ 88 h 100"/>
                  <a:gd name="T4" fmla="*/ 46 w 107"/>
                  <a:gd name="T5" fmla="*/ 95 h 100"/>
                  <a:gd name="T6" fmla="*/ 38 w 107"/>
                  <a:gd name="T7" fmla="*/ 86 h 100"/>
                  <a:gd name="T8" fmla="*/ 30 w 107"/>
                  <a:gd name="T9" fmla="*/ 95 h 100"/>
                  <a:gd name="T10" fmla="*/ 19 w 107"/>
                  <a:gd name="T11" fmla="*/ 85 h 100"/>
                  <a:gd name="T12" fmla="*/ 19 w 107"/>
                  <a:gd name="T13" fmla="*/ 70 h 100"/>
                  <a:gd name="T14" fmla="*/ 12 w 107"/>
                  <a:gd name="T15" fmla="*/ 57 h 100"/>
                  <a:gd name="T16" fmla="*/ 0 w 107"/>
                  <a:gd name="T17" fmla="*/ 43 h 100"/>
                  <a:gd name="T18" fmla="*/ 12 w 107"/>
                  <a:gd name="T19" fmla="*/ 36 h 100"/>
                  <a:gd name="T20" fmla="*/ 3 w 107"/>
                  <a:gd name="T21" fmla="*/ 25 h 100"/>
                  <a:gd name="T22" fmla="*/ 24 w 107"/>
                  <a:gd name="T23" fmla="*/ 8 h 100"/>
                  <a:gd name="T24" fmla="*/ 41 w 107"/>
                  <a:gd name="T25" fmla="*/ 13 h 100"/>
                  <a:gd name="T26" fmla="*/ 45 w 107"/>
                  <a:gd name="T27" fmla="*/ 3 h 100"/>
                  <a:gd name="T28" fmla="*/ 57 w 107"/>
                  <a:gd name="T29" fmla="*/ 13 h 100"/>
                  <a:gd name="T30" fmla="*/ 66 w 107"/>
                  <a:gd name="T31" fmla="*/ 0 h 100"/>
                  <a:gd name="T32" fmla="*/ 80 w 107"/>
                  <a:gd name="T33" fmla="*/ 0 h 100"/>
                  <a:gd name="T34" fmla="*/ 88 w 107"/>
                  <a:gd name="T35" fmla="*/ 19 h 100"/>
                  <a:gd name="T36" fmla="*/ 89 w 107"/>
                  <a:gd name="T37" fmla="*/ 35 h 100"/>
                  <a:gd name="T38" fmla="*/ 104 w 107"/>
                  <a:gd name="T39" fmla="*/ 55 h 100"/>
                  <a:gd name="T40" fmla="*/ 107 w 107"/>
                  <a:gd name="T41" fmla="*/ 87 h 100"/>
                  <a:gd name="T42" fmla="*/ 92 w 107"/>
                  <a:gd name="T43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7" h="100">
                    <a:moveTo>
                      <a:pt x="92" y="100"/>
                    </a:moveTo>
                    <a:lnTo>
                      <a:pt x="78" y="88"/>
                    </a:lnTo>
                    <a:lnTo>
                      <a:pt x="46" y="95"/>
                    </a:lnTo>
                    <a:lnTo>
                      <a:pt x="38" y="86"/>
                    </a:lnTo>
                    <a:lnTo>
                      <a:pt x="30" y="95"/>
                    </a:lnTo>
                    <a:lnTo>
                      <a:pt x="19" y="85"/>
                    </a:lnTo>
                    <a:lnTo>
                      <a:pt x="19" y="70"/>
                    </a:lnTo>
                    <a:lnTo>
                      <a:pt x="12" y="57"/>
                    </a:lnTo>
                    <a:lnTo>
                      <a:pt x="0" y="43"/>
                    </a:lnTo>
                    <a:lnTo>
                      <a:pt x="12" y="36"/>
                    </a:lnTo>
                    <a:lnTo>
                      <a:pt x="3" y="25"/>
                    </a:lnTo>
                    <a:lnTo>
                      <a:pt x="24" y="8"/>
                    </a:lnTo>
                    <a:lnTo>
                      <a:pt x="41" y="13"/>
                    </a:lnTo>
                    <a:lnTo>
                      <a:pt x="45" y="3"/>
                    </a:lnTo>
                    <a:lnTo>
                      <a:pt x="57" y="13"/>
                    </a:lnTo>
                    <a:lnTo>
                      <a:pt x="66" y="0"/>
                    </a:lnTo>
                    <a:lnTo>
                      <a:pt x="80" y="0"/>
                    </a:lnTo>
                    <a:lnTo>
                      <a:pt x="88" y="19"/>
                    </a:lnTo>
                    <a:lnTo>
                      <a:pt x="89" y="35"/>
                    </a:lnTo>
                    <a:lnTo>
                      <a:pt x="104" y="55"/>
                    </a:lnTo>
                    <a:lnTo>
                      <a:pt x="107" y="87"/>
                    </a:lnTo>
                    <a:lnTo>
                      <a:pt x="92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6" name="Freeform 148"/>
              <p:cNvSpPr>
                <a:spLocks/>
              </p:cNvSpPr>
              <p:nvPr/>
            </p:nvSpPr>
            <p:spPr bwMode="auto">
              <a:xfrm>
                <a:off x="3733" y="3156"/>
                <a:ext cx="104" cy="114"/>
              </a:xfrm>
              <a:custGeom>
                <a:avLst/>
                <a:gdLst>
                  <a:gd name="T0" fmla="*/ 64 w 104"/>
                  <a:gd name="T1" fmla="*/ 114 h 114"/>
                  <a:gd name="T2" fmla="*/ 55 w 104"/>
                  <a:gd name="T3" fmla="*/ 109 h 114"/>
                  <a:gd name="T4" fmla="*/ 52 w 104"/>
                  <a:gd name="T5" fmla="*/ 108 h 114"/>
                  <a:gd name="T6" fmla="*/ 29 w 104"/>
                  <a:gd name="T7" fmla="*/ 79 h 114"/>
                  <a:gd name="T8" fmla="*/ 33 w 104"/>
                  <a:gd name="T9" fmla="*/ 71 h 114"/>
                  <a:gd name="T10" fmla="*/ 31 w 104"/>
                  <a:gd name="T11" fmla="*/ 45 h 114"/>
                  <a:gd name="T12" fmla="*/ 20 w 104"/>
                  <a:gd name="T13" fmla="*/ 49 h 114"/>
                  <a:gd name="T14" fmla="*/ 10 w 104"/>
                  <a:gd name="T15" fmla="*/ 46 h 114"/>
                  <a:gd name="T16" fmla="*/ 8 w 104"/>
                  <a:gd name="T17" fmla="*/ 43 h 114"/>
                  <a:gd name="T18" fmla="*/ 0 w 104"/>
                  <a:gd name="T19" fmla="*/ 31 h 114"/>
                  <a:gd name="T20" fmla="*/ 24 w 104"/>
                  <a:gd name="T21" fmla="*/ 30 h 114"/>
                  <a:gd name="T22" fmla="*/ 40 w 104"/>
                  <a:gd name="T23" fmla="*/ 29 h 114"/>
                  <a:gd name="T24" fmla="*/ 43 w 104"/>
                  <a:gd name="T25" fmla="*/ 0 h 114"/>
                  <a:gd name="T26" fmla="*/ 62 w 104"/>
                  <a:gd name="T27" fmla="*/ 17 h 114"/>
                  <a:gd name="T28" fmla="*/ 85 w 104"/>
                  <a:gd name="T29" fmla="*/ 21 h 114"/>
                  <a:gd name="T30" fmla="*/ 91 w 104"/>
                  <a:gd name="T31" fmla="*/ 30 h 114"/>
                  <a:gd name="T32" fmla="*/ 104 w 104"/>
                  <a:gd name="T33" fmla="*/ 44 h 114"/>
                  <a:gd name="T34" fmla="*/ 99 w 104"/>
                  <a:gd name="T35" fmla="*/ 62 h 114"/>
                  <a:gd name="T36" fmla="*/ 81 w 104"/>
                  <a:gd name="T37" fmla="*/ 62 h 114"/>
                  <a:gd name="T38" fmla="*/ 81 w 104"/>
                  <a:gd name="T39" fmla="*/ 76 h 114"/>
                  <a:gd name="T40" fmla="*/ 93 w 104"/>
                  <a:gd name="T41" fmla="*/ 79 h 114"/>
                  <a:gd name="T42" fmla="*/ 82 w 104"/>
                  <a:gd name="T43" fmla="*/ 93 h 114"/>
                  <a:gd name="T44" fmla="*/ 64 w 104"/>
                  <a:gd name="T4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4" h="114">
                    <a:moveTo>
                      <a:pt x="64" y="114"/>
                    </a:moveTo>
                    <a:lnTo>
                      <a:pt x="55" y="109"/>
                    </a:lnTo>
                    <a:lnTo>
                      <a:pt x="52" y="108"/>
                    </a:lnTo>
                    <a:lnTo>
                      <a:pt x="29" y="79"/>
                    </a:lnTo>
                    <a:lnTo>
                      <a:pt x="33" y="71"/>
                    </a:lnTo>
                    <a:lnTo>
                      <a:pt x="31" y="45"/>
                    </a:lnTo>
                    <a:lnTo>
                      <a:pt x="20" y="49"/>
                    </a:lnTo>
                    <a:lnTo>
                      <a:pt x="10" y="46"/>
                    </a:lnTo>
                    <a:lnTo>
                      <a:pt x="8" y="43"/>
                    </a:lnTo>
                    <a:lnTo>
                      <a:pt x="0" y="31"/>
                    </a:lnTo>
                    <a:lnTo>
                      <a:pt x="24" y="30"/>
                    </a:lnTo>
                    <a:lnTo>
                      <a:pt x="40" y="29"/>
                    </a:lnTo>
                    <a:lnTo>
                      <a:pt x="43" y="0"/>
                    </a:lnTo>
                    <a:lnTo>
                      <a:pt x="62" y="17"/>
                    </a:lnTo>
                    <a:lnTo>
                      <a:pt x="85" y="21"/>
                    </a:lnTo>
                    <a:lnTo>
                      <a:pt x="91" y="30"/>
                    </a:lnTo>
                    <a:lnTo>
                      <a:pt x="104" y="44"/>
                    </a:lnTo>
                    <a:lnTo>
                      <a:pt x="99" y="62"/>
                    </a:lnTo>
                    <a:lnTo>
                      <a:pt x="81" y="62"/>
                    </a:lnTo>
                    <a:lnTo>
                      <a:pt x="81" y="76"/>
                    </a:lnTo>
                    <a:lnTo>
                      <a:pt x="93" y="79"/>
                    </a:lnTo>
                    <a:lnTo>
                      <a:pt x="82" y="93"/>
                    </a:lnTo>
                    <a:lnTo>
                      <a:pt x="64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7" name="Freeform 149"/>
              <p:cNvSpPr>
                <a:spLocks/>
              </p:cNvSpPr>
              <p:nvPr/>
            </p:nvSpPr>
            <p:spPr bwMode="auto">
              <a:xfrm>
                <a:off x="3935" y="3247"/>
                <a:ext cx="89" cy="73"/>
              </a:xfrm>
              <a:custGeom>
                <a:avLst/>
                <a:gdLst>
                  <a:gd name="T0" fmla="*/ 50 w 89"/>
                  <a:gd name="T1" fmla="*/ 73 h 73"/>
                  <a:gd name="T2" fmla="*/ 48 w 89"/>
                  <a:gd name="T3" fmla="*/ 60 h 73"/>
                  <a:gd name="T4" fmla="*/ 41 w 89"/>
                  <a:gd name="T5" fmla="*/ 56 h 73"/>
                  <a:gd name="T6" fmla="*/ 32 w 89"/>
                  <a:gd name="T7" fmla="*/ 68 h 73"/>
                  <a:gd name="T8" fmla="*/ 25 w 89"/>
                  <a:gd name="T9" fmla="*/ 53 h 73"/>
                  <a:gd name="T10" fmla="*/ 0 w 89"/>
                  <a:gd name="T11" fmla="*/ 45 h 73"/>
                  <a:gd name="T12" fmla="*/ 4 w 89"/>
                  <a:gd name="T13" fmla="*/ 4 h 73"/>
                  <a:gd name="T14" fmla="*/ 19 w 89"/>
                  <a:gd name="T15" fmla="*/ 0 h 73"/>
                  <a:gd name="T16" fmla="*/ 30 w 89"/>
                  <a:gd name="T17" fmla="*/ 6 h 73"/>
                  <a:gd name="T18" fmla="*/ 41 w 89"/>
                  <a:gd name="T19" fmla="*/ 5 h 73"/>
                  <a:gd name="T20" fmla="*/ 53 w 89"/>
                  <a:gd name="T21" fmla="*/ 12 h 73"/>
                  <a:gd name="T22" fmla="*/ 62 w 89"/>
                  <a:gd name="T23" fmla="*/ 19 h 73"/>
                  <a:gd name="T24" fmla="*/ 80 w 89"/>
                  <a:gd name="T25" fmla="*/ 17 h 73"/>
                  <a:gd name="T26" fmla="*/ 89 w 89"/>
                  <a:gd name="T27" fmla="*/ 18 h 73"/>
                  <a:gd name="T28" fmla="*/ 86 w 89"/>
                  <a:gd name="T29" fmla="*/ 26 h 73"/>
                  <a:gd name="T30" fmla="*/ 76 w 89"/>
                  <a:gd name="T31" fmla="*/ 34 h 73"/>
                  <a:gd name="T32" fmla="*/ 78 w 89"/>
                  <a:gd name="T33" fmla="*/ 41 h 73"/>
                  <a:gd name="T34" fmla="*/ 71 w 89"/>
                  <a:gd name="T35" fmla="*/ 51 h 73"/>
                  <a:gd name="T36" fmla="*/ 72 w 89"/>
                  <a:gd name="T37" fmla="*/ 64 h 73"/>
                  <a:gd name="T38" fmla="*/ 67 w 89"/>
                  <a:gd name="T39" fmla="*/ 71 h 73"/>
                  <a:gd name="T40" fmla="*/ 50 w 89"/>
                  <a:gd name="T4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9" h="73">
                    <a:moveTo>
                      <a:pt x="50" y="73"/>
                    </a:moveTo>
                    <a:lnTo>
                      <a:pt x="48" y="60"/>
                    </a:lnTo>
                    <a:lnTo>
                      <a:pt x="41" y="56"/>
                    </a:lnTo>
                    <a:lnTo>
                      <a:pt x="32" y="68"/>
                    </a:lnTo>
                    <a:lnTo>
                      <a:pt x="25" y="53"/>
                    </a:lnTo>
                    <a:lnTo>
                      <a:pt x="0" y="45"/>
                    </a:lnTo>
                    <a:lnTo>
                      <a:pt x="4" y="4"/>
                    </a:lnTo>
                    <a:lnTo>
                      <a:pt x="19" y="0"/>
                    </a:lnTo>
                    <a:lnTo>
                      <a:pt x="30" y="6"/>
                    </a:lnTo>
                    <a:lnTo>
                      <a:pt x="41" y="5"/>
                    </a:lnTo>
                    <a:lnTo>
                      <a:pt x="53" y="12"/>
                    </a:lnTo>
                    <a:lnTo>
                      <a:pt x="62" y="19"/>
                    </a:lnTo>
                    <a:lnTo>
                      <a:pt x="80" y="17"/>
                    </a:lnTo>
                    <a:lnTo>
                      <a:pt x="89" y="18"/>
                    </a:lnTo>
                    <a:lnTo>
                      <a:pt x="86" y="26"/>
                    </a:lnTo>
                    <a:lnTo>
                      <a:pt x="76" y="34"/>
                    </a:lnTo>
                    <a:lnTo>
                      <a:pt x="78" y="41"/>
                    </a:lnTo>
                    <a:lnTo>
                      <a:pt x="71" y="51"/>
                    </a:lnTo>
                    <a:lnTo>
                      <a:pt x="72" y="64"/>
                    </a:lnTo>
                    <a:lnTo>
                      <a:pt x="67" y="71"/>
                    </a:lnTo>
                    <a:lnTo>
                      <a:pt x="50" y="7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8" name="Freeform 150"/>
              <p:cNvSpPr>
                <a:spLocks noEditPoints="1"/>
              </p:cNvSpPr>
              <p:nvPr/>
            </p:nvSpPr>
            <p:spPr bwMode="auto">
              <a:xfrm>
                <a:off x="4174" y="3295"/>
                <a:ext cx="102" cy="111"/>
              </a:xfrm>
              <a:custGeom>
                <a:avLst/>
                <a:gdLst>
                  <a:gd name="T0" fmla="*/ 88 w 102"/>
                  <a:gd name="T1" fmla="*/ 87 h 111"/>
                  <a:gd name="T2" fmla="*/ 84 w 102"/>
                  <a:gd name="T3" fmla="*/ 80 h 111"/>
                  <a:gd name="T4" fmla="*/ 90 w 102"/>
                  <a:gd name="T5" fmla="*/ 78 h 111"/>
                  <a:gd name="T6" fmla="*/ 100 w 102"/>
                  <a:gd name="T7" fmla="*/ 83 h 111"/>
                  <a:gd name="T8" fmla="*/ 100 w 102"/>
                  <a:gd name="T9" fmla="*/ 90 h 111"/>
                  <a:gd name="T10" fmla="*/ 58 w 102"/>
                  <a:gd name="T11" fmla="*/ 100 h 111"/>
                  <a:gd name="T12" fmla="*/ 55 w 102"/>
                  <a:gd name="T13" fmla="*/ 89 h 111"/>
                  <a:gd name="T14" fmla="*/ 60 w 102"/>
                  <a:gd name="T15" fmla="*/ 89 h 111"/>
                  <a:gd name="T16" fmla="*/ 66 w 102"/>
                  <a:gd name="T17" fmla="*/ 98 h 111"/>
                  <a:gd name="T18" fmla="*/ 58 w 102"/>
                  <a:gd name="T19" fmla="*/ 100 h 111"/>
                  <a:gd name="T20" fmla="*/ 21 w 102"/>
                  <a:gd name="T21" fmla="*/ 101 h 111"/>
                  <a:gd name="T22" fmla="*/ 16 w 102"/>
                  <a:gd name="T23" fmla="*/ 93 h 111"/>
                  <a:gd name="T24" fmla="*/ 0 w 102"/>
                  <a:gd name="T25" fmla="*/ 48 h 111"/>
                  <a:gd name="T26" fmla="*/ 19 w 102"/>
                  <a:gd name="T27" fmla="*/ 25 h 111"/>
                  <a:gd name="T28" fmla="*/ 28 w 102"/>
                  <a:gd name="T29" fmla="*/ 5 h 111"/>
                  <a:gd name="T30" fmla="*/ 28 w 102"/>
                  <a:gd name="T31" fmla="*/ 5 h 111"/>
                  <a:gd name="T32" fmla="*/ 38 w 102"/>
                  <a:gd name="T33" fmla="*/ 5 h 111"/>
                  <a:gd name="T34" fmla="*/ 40 w 102"/>
                  <a:gd name="T35" fmla="*/ 9 h 111"/>
                  <a:gd name="T36" fmla="*/ 41 w 102"/>
                  <a:gd name="T37" fmla="*/ 12 h 111"/>
                  <a:gd name="T38" fmla="*/ 41 w 102"/>
                  <a:gd name="T39" fmla="*/ 12 h 111"/>
                  <a:gd name="T40" fmla="*/ 42 w 102"/>
                  <a:gd name="T41" fmla="*/ 22 h 111"/>
                  <a:gd name="T42" fmla="*/ 42 w 102"/>
                  <a:gd name="T43" fmla="*/ 22 h 111"/>
                  <a:gd name="T44" fmla="*/ 42 w 102"/>
                  <a:gd name="T45" fmla="*/ 22 h 111"/>
                  <a:gd name="T46" fmla="*/ 49 w 102"/>
                  <a:gd name="T47" fmla="*/ 26 h 111"/>
                  <a:gd name="T48" fmla="*/ 54 w 102"/>
                  <a:gd name="T49" fmla="*/ 23 h 111"/>
                  <a:gd name="T50" fmla="*/ 54 w 102"/>
                  <a:gd name="T51" fmla="*/ 23 h 111"/>
                  <a:gd name="T52" fmla="*/ 54 w 102"/>
                  <a:gd name="T53" fmla="*/ 23 h 111"/>
                  <a:gd name="T54" fmla="*/ 67 w 102"/>
                  <a:gd name="T55" fmla="*/ 45 h 111"/>
                  <a:gd name="T56" fmla="*/ 67 w 102"/>
                  <a:gd name="T57" fmla="*/ 45 h 111"/>
                  <a:gd name="T58" fmla="*/ 67 w 102"/>
                  <a:gd name="T59" fmla="*/ 45 h 111"/>
                  <a:gd name="T60" fmla="*/ 80 w 102"/>
                  <a:gd name="T61" fmla="*/ 43 h 111"/>
                  <a:gd name="T62" fmla="*/ 76 w 102"/>
                  <a:gd name="T63" fmla="*/ 20 h 111"/>
                  <a:gd name="T64" fmla="*/ 76 w 102"/>
                  <a:gd name="T65" fmla="*/ 0 h 111"/>
                  <a:gd name="T66" fmla="*/ 76 w 102"/>
                  <a:gd name="T67" fmla="*/ 0 h 111"/>
                  <a:gd name="T68" fmla="*/ 91 w 102"/>
                  <a:gd name="T69" fmla="*/ 7 h 111"/>
                  <a:gd name="T70" fmla="*/ 102 w 102"/>
                  <a:gd name="T71" fmla="*/ 25 h 111"/>
                  <a:gd name="T72" fmla="*/ 96 w 102"/>
                  <a:gd name="T73" fmla="*/ 33 h 111"/>
                  <a:gd name="T74" fmla="*/ 89 w 102"/>
                  <a:gd name="T75" fmla="*/ 48 h 111"/>
                  <a:gd name="T76" fmla="*/ 94 w 102"/>
                  <a:gd name="T77" fmla="*/ 63 h 111"/>
                  <a:gd name="T78" fmla="*/ 82 w 102"/>
                  <a:gd name="T79" fmla="*/ 74 h 111"/>
                  <a:gd name="T80" fmla="*/ 76 w 102"/>
                  <a:gd name="T81" fmla="*/ 71 h 111"/>
                  <a:gd name="T82" fmla="*/ 70 w 102"/>
                  <a:gd name="T83" fmla="*/ 63 h 111"/>
                  <a:gd name="T84" fmla="*/ 64 w 102"/>
                  <a:gd name="T85" fmla="*/ 64 h 111"/>
                  <a:gd name="T86" fmla="*/ 62 w 102"/>
                  <a:gd name="T87" fmla="*/ 76 h 111"/>
                  <a:gd name="T88" fmla="*/ 58 w 102"/>
                  <a:gd name="T89" fmla="*/ 84 h 111"/>
                  <a:gd name="T90" fmla="*/ 52 w 102"/>
                  <a:gd name="T91" fmla="*/ 81 h 111"/>
                  <a:gd name="T92" fmla="*/ 44 w 102"/>
                  <a:gd name="T93" fmla="*/ 69 h 111"/>
                  <a:gd name="T94" fmla="*/ 29 w 102"/>
                  <a:gd name="T95" fmla="*/ 52 h 111"/>
                  <a:gd name="T96" fmla="*/ 24 w 102"/>
                  <a:gd name="T97" fmla="*/ 56 h 111"/>
                  <a:gd name="T98" fmla="*/ 33 w 102"/>
                  <a:gd name="T99" fmla="*/ 70 h 111"/>
                  <a:gd name="T100" fmla="*/ 43 w 102"/>
                  <a:gd name="T101" fmla="*/ 90 h 111"/>
                  <a:gd name="T102" fmla="*/ 42 w 102"/>
                  <a:gd name="T103" fmla="*/ 95 h 111"/>
                  <a:gd name="T104" fmla="*/ 30 w 102"/>
                  <a:gd name="T105" fmla="*/ 93 h 111"/>
                  <a:gd name="T106" fmla="*/ 29 w 102"/>
                  <a:gd name="T107" fmla="*/ 101 h 111"/>
                  <a:gd name="T108" fmla="*/ 27 w 102"/>
                  <a:gd name="T109" fmla="*/ 107 h 111"/>
                  <a:gd name="T110" fmla="*/ 22 w 102"/>
                  <a:gd name="T111" fmla="*/ 107 h 111"/>
                  <a:gd name="T112" fmla="*/ 38 w 102"/>
                  <a:gd name="T113" fmla="*/ 107 h 111"/>
                  <a:gd name="T114" fmla="*/ 39 w 102"/>
                  <a:gd name="T115" fmla="*/ 103 h 111"/>
                  <a:gd name="T116" fmla="*/ 47 w 102"/>
                  <a:gd name="T117" fmla="*/ 101 h 111"/>
                  <a:gd name="T118" fmla="*/ 50 w 102"/>
                  <a:gd name="T119" fmla="*/ 108 h 111"/>
                  <a:gd name="T120" fmla="*/ 43 w 102"/>
                  <a:gd name="T121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" h="111">
                    <a:moveTo>
                      <a:pt x="94" y="90"/>
                    </a:moveTo>
                    <a:lnTo>
                      <a:pt x="88" y="87"/>
                    </a:lnTo>
                    <a:lnTo>
                      <a:pt x="85" y="83"/>
                    </a:lnTo>
                    <a:lnTo>
                      <a:pt x="84" y="80"/>
                    </a:lnTo>
                    <a:lnTo>
                      <a:pt x="86" y="78"/>
                    </a:lnTo>
                    <a:lnTo>
                      <a:pt x="90" y="78"/>
                    </a:lnTo>
                    <a:lnTo>
                      <a:pt x="95" y="82"/>
                    </a:lnTo>
                    <a:lnTo>
                      <a:pt x="100" y="83"/>
                    </a:lnTo>
                    <a:lnTo>
                      <a:pt x="101" y="86"/>
                    </a:lnTo>
                    <a:lnTo>
                      <a:pt x="100" y="90"/>
                    </a:lnTo>
                    <a:lnTo>
                      <a:pt x="94" y="90"/>
                    </a:lnTo>
                    <a:close/>
                    <a:moveTo>
                      <a:pt x="58" y="100"/>
                    </a:moveTo>
                    <a:lnTo>
                      <a:pt x="53" y="95"/>
                    </a:lnTo>
                    <a:lnTo>
                      <a:pt x="55" y="89"/>
                    </a:lnTo>
                    <a:lnTo>
                      <a:pt x="57" y="88"/>
                    </a:lnTo>
                    <a:lnTo>
                      <a:pt x="60" y="89"/>
                    </a:lnTo>
                    <a:lnTo>
                      <a:pt x="64" y="94"/>
                    </a:lnTo>
                    <a:lnTo>
                      <a:pt x="66" y="98"/>
                    </a:lnTo>
                    <a:lnTo>
                      <a:pt x="64" y="100"/>
                    </a:lnTo>
                    <a:lnTo>
                      <a:pt x="58" y="100"/>
                    </a:lnTo>
                    <a:close/>
                    <a:moveTo>
                      <a:pt x="22" y="107"/>
                    </a:moveTo>
                    <a:lnTo>
                      <a:pt x="21" y="101"/>
                    </a:lnTo>
                    <a:lnTo>
                      <a:pt x="19" y="95"/>
                    </a:lnTo>
                    <a:lnTo>
                      <a:pt x="16" y="93"/>
                    </a:lnTo>
                    <a:lnTo>
                      <a:pt x="20" y="70"/>
                    </a:lnTo>
                    <a:lnTo>
                      <a:pt x="0" y="48"/>
                    </a:lnTo>
                    <a:lnTo>
                      <a:pt x="3" y="30"/>
                    </a:lnTo>
                    <a:lnTo>
                      <a:pt x="19" y="2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40" y="9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2" y="21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9" y="26"/>
                    </a:lnTo>
                    <a:lnTo>
                      <a:pt x="54" y="23"/>
                    </a:lnTo>
                    <a:lnTo>
                      <a:pt x="54" y="23"/>
                    </a:lnTo>
                    <a:lnTo>
                      <a:pt x="54" y="23"/>
                    </a:lnTo>
                    <a:lnTo>
                      <a:pt x="54" y="23"/>
                    </a:lnTo>
                    <a:lnTo>
                      <a:pt x="54" y="23"/>
                    </a:lnTo>
                    <a:lnTo>
                      <a:pt x="54" y="23"/>
                    </a:lnTo>
                    <a:lnTo>
                      <a:pt x="58" y="35"/>
                    </a:lnTo>
                    <a:lnTo>
                      <a:pt x="67" y="45"/>
                    </a:lnTo>
                    <a:lnTo>
                      <a:pt x="67" y="45"/>
                    </a:lnTo>
                    <a:lnTo>
                      <a:pt x="67" y="45"/>
                    </a:lnTo>
                    <a:lnTo>
                      <a:pt x="67" y="45"/>
                    </a:lnTo>
                    <a:lnTo>
                      <a:pt x="67" y="45"/>
                    </a:lnTo>
                    <a:lnTo>
                      <a:pt x="80" y="43"/>
                    </a:lnTo>
                    <a:lnTo>
                      <a:pt x="80" y="43"/>
                    </a:lnTo>
                    <a:lnTo>
                      <a:pt x="80" y="43"/>
                    </a:lnTo>
                    <a:lnTo>
                      <a:pt x="76" y="2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102" y="25"/>
                    </a:lnTo>
                    <a:lnTo>
                      <a:pt x="102" y="31"/>
                    </a:lnTo>
                    <a:lnTo>
                      <a:pt x="96" y="33"/>
                    </a:lnTo>
                    <a:lnTo>
                      <a:pt x="98" y="38"/>
                    </a:lnTo>
                    <a:lnTo>
                      <a:pt x="89" y="48"/>
                    </a:lnTo>
                    <a:lnTo>
                      <a:pt x="94" y="60"/>
                    </a:lnTo>
                    <a:lnTo>
                      <a:pt x="94" y="63"/>
                    </a:lnTo>
                    <a:lnTo>
                      <a:pt x="90" y="66"/>
                    </a:lnTo>
                    <a:lnTo>
                      <a:pt x="82" y="74"/>
                    </a:lnTo>
                    <a:lnTo>
                      <a:pt x="78" y="74"/>
                    </a:lnTo>
                    <a:lnTo>
                      <a:pt x="76" y="71"/>
                    </a:lnTo>
                    <a:lnTo>
                      <a:pt x="71" y="63"/>
                    </a:lnTo>
                    <a:lnTo>
                      <a:pt x="70" y="63"/>
                    </a:lnTo>
                    <a:lnTo>
                      <a:pt x="67" y="62"/>
                    </a:lnTo>
                    <a:lnTo>
                      <a:pt x="64" y="64"/>
                    </a:lnTo>
                    <a:lnTo>
                      <a:pt x="64" y="66"/>
                    </a:lnTo>
                    <a:lnTo>
                      <a:pt x="62" y="76"/>
                    </a:lnTo>
                    <a:lnTo>
                      <a:pt x="61" y="78"/>
                    </a:lnTo>
                    <a:lnTo>
                      <a:pt x="58" y="84"/>
                    </a:lnTo>
                    <a:lnTo>
                      <a:pt x="55" y="84"/>
                    </a:lnTo>
                    <a:lnTo>
                      <a:pt x="52" y="81"/>
                    </a:lnTo>
                    <a:lnTo>
                      <a:pt x="49" y="72"/>
                    </a:lnTo>
                    <a:lnTo>
                      <a:pt x="44" y="69"/>
                    </a:lnTo>
                    <a:lnTo>
                      <a:pt x="33" y="58"/>
                    </a:lnTo>
                    <a:lnTo>
                      <a:pt x="29" y="52"/>
                    </a:lnTo>
                    <a:lnTo>
                      <a:pt x="25" y="52"/>
                    </a:lnTo>
                    <a:lnTo>
                      <a:pt x="24" y="56"/>
                    </a:lnTo>
                    <a:lnTo>
                      <a:pt x="28" y="65"/>
                    </a:lnTo>
                    <a:lnTo>
                      <a:pt x="33" y="70"/>
                    </a:lnTo>
                    <a:lnTo>
                      <a:pt x="35" y="80"/>
                    </a:lnTo>
                    <a:lnTo>
                      <a:pt x="43" y="90"/>
                    </a:lnTo>
                    <a:lnTo>
                      <a:pt x="43" y="94"/>
                    </a:lnTo>
                    <a:lnTo>
                      <a:pt x="42" y="95"/>
                    </a:lnTo>
                    <a:lnTo>
                      <a:pt x="36" y="96"/>
                    </a:lnTo>
                    <a:lnTo>
                      <a:pt x="30" y="93"/>
                    </a:lnTo>
                    <a:lnTo>
                      <a:pt x="27" y="95"/>
                    </a:lnTo>
                    <a:lnTo>
                      <a:pt x="29" y="101"/>
                    </a:lnTo>
                    <a:lnTo>
                      <a:pt x="29" y="105"/>
                    </a:lnTo>
                    <a:lnTo>
                      <a:pt x="27" y="107"/>
                    </a:lnTo>
                    <a:lnTo>
                      <a:pt x="24" y="107"/>
                    </a:lnTo>
                    <a:lnTo>
                      <a:pt x="22" y="107"/>
                    </a:lnTo>
                    <a:close/>
                    <a:moveTo>
                      <a:pt x="43" y="111"/>
                    </a:moveTo>
                    <a:lnTo>
                      <a:pt x="38" y="107"/>
                    </a:lnTo>
                    <a:lnTo>
                      <a:pt x="37" y="104"/>
                    </a:lnTo>
                    <a:lnTo>
                      <a:pt x="39" y="103"/>
                    </a:lnTo>
                    <a:lnTo>
                      <a:pt x="42" y="101"/>
                    </a:lnTo>
                    <a:lnTo>
                      <a:pt x="47" y="101"/>
                    </a:lnTo>
                    <a:lnTo>
                      <a:pt x="50" y="103"/>
                    </a:lnTo>
                    <a:lnTo>
                      <a:pt x="50" y="108"/>
                    </a:lnTo>
                    <a:lnTo>
                      <a:pt x="49" y="110"/>
                    </a:lnTo>
                    <a:lnTo>
                      <a:pt x="43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9" name="Freeform 151"/>
              <p:cNvSpPr>
                <a:spLocks/>
              </p:cNvSpPr>
              <p:nvPr/>
            </p:nvSpPr>
            <p:spPr bwMode="auto">
              <a:xfrm>
                <a:off x="4140" y="2952"/>
                <a:ext cx="57" cy="59"/>
              </a:xfrm>
              <a:custGeom>
                <a:avLst/>
                <a:gdLst>
                  <a:gd name="T0" fmla="*/ 0 w 57"/>
                  <a:gd name="T1" fmla="*/ 59 h 59"/>
                  <a:gd name="T2" fmla="*/ 6 w 57"/>
                  <a:gd name="T3" fmla="*/ 30 h 59"/>
                  <a:gd name="T4" fmla="*/ 14 w 57"/>
                  <a:gd name="T5" fmla="*/ 14 h 59"/>
                  <a:gd name="T6" fmla="*/ 34 w 57"/>
                  <a:gd name="T7" fmla="*/ 11 h 59"/>
                  <a:gd name="T8" fmla="*/ 41 w 57"/>
                  <a:gd name="T9" fmla="*/ 0 h 59"/>
                  <a:gd name="T10" fmla="*/ 48 w 57"/>
                  <a:gd name="T11" fmla="*/ 1 h 59"/>
                  <a:gd name="T12" fmla="*/ 57 w 57"/>
                  <a:gd name="T13" fmla="*/ 9 h 59"/>
                  <a:gd name="T14" fmla="*/ 47 w 57"/>
                  <a:gd name="T15" fmla="*/ 25 h 59"/>
                  <a:gd name="T16" fmla="*/ 36 w 57"/>
                  <a:gd name="T17" fmla="*/ 57 h 59"/>
                  <a:gd name="T18" fmla="*/ 25 w 57"/>
                  <a:gd name="T19" fmla="*/ 49 h 59"/>
                  <a:gd name="T20" fmla="*/ 15 w 57"/>
                  <a:gd name="T21" fmla="*/ 58 h 59"/>
                  <a:gd name="T22" fmla="*/ 0 w 57"/>
                  <a:gd name="T2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7" h="59">
                    <a:moveTo>
                      <a:pt x="0" y="59"/>
                    </a:moveTo>
                    <a:lnTo>
                      <a:pt x="6" y="30"/>
                    </a:lnTo>
                    <a:lnTo>
                      <a:pt x="14" y="14"/>
                    </a:lnTo>
                    <a:lnTo>
                      <a:pt x="34" y="11"/>
                    </a:lnTo>
                    <a:lnTo>
                      <a:pt x="41" y="0"/>
                    </a:lnTo>
                    <a:lnTo>
                      <a:pt x="48" y="1"/>
                    </a:lnTo>
                    <a:lnTo>
                      <a:pt x="57" y="9"/>
                    </a:lnTo>
                    <a:lnTo>
                      <a:pt x="47" y="25"/>
                    </a:lnTo>
                    <a:lnTo>
                      <a:pt x="36" y="57"/>
                    </a:lnTo>
                    <a:lnTo>
                      <a:pt x="25" y="49"/>
                    </a:lnTo>
                    <a:lnTo>
                      <a:pt x="15" y="58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0" name="Freeform 152"/>
              <p:cNvSpPr>
                <a:spLocks/>
              </p:cNvSpPr>
              <p:nvPr/>
            </p:nvSpPr>
            <p:spPr bwMode="auto">
              <a:xfrm>
                <a:off x="4096" y="2106"/>
                <a:ext cx="42" cy="51"/>
              </a:xfrm>
              <a:custGeom>
                <a:avLst/>
                <a:gdLst>
                  <a:gd name="T0" fmla="*/ 25 w 42"/>
                  <a:gd name="T1" fmla="*/ 51 h 51"/>
                  <a:gd name="T2" fmla="*/ 0 w 42"/>
                  <a:gd name="T3" fmla="*/ 29 h 51"/>
                  <a:gd name="T4" fmla="*/ 5 w 42"/>
                  <a:gd name="T5" fmla="*/ 9 h 51"/>
                  <a:gd name="T6" fmla="*/ 6 w 42"/>
                  <a:gd name="T7" fmla="*/ 3 h 51"/>
                  <a:gd name="T8" fmla="*/ 6 w 42"/>
                  <a:gd name="T9" fmla="*/ 2 h 51"/>
                  <a:gd name="T10" fmla="*/ 7 w 42"/>
                  <a:gd name="T11" fmla="*/ 1 h 51"/>
                  <a:gd name="T12" fmla="*/ 19 w 42"/>
                  <a:gd name="T13" fmla="*/ 0 h 51"/>
                  <a:gd name="T14" fmla="*/ 28 w 42"/>
                  <a:gd name="T15" fmla="*/ 4 h 51"/>
                  <a:gd name="T16" fmla="*/ 36 w 42"/>
                  <a:gd name="T17" fmla="*/ 10 h 51"/>
                  <a:gd name="T18" fmla="*/ 40 w 42"/>
                  <a:gd name="T19" fmla="*/ 15 h 51"/>
                  <a:gd name="T20" fmla="*/ 40 w 42"/>
                  <a:gd name="T21" fmla="*/ 17 h 51"/>
                  <a:gd name="T22" fmla="*/ 42 w 42"/>
                  <a:gd name="T23" fmla="*/ 20 h 51"/>
                  <a:gd name="T24" fmla="*/ 37 w 42"/>
                  <a:gd name="T25" fmla="*/ 32 h 51"/>
                  <a:gd name="T26" fmla="*/ 25 w 42"/>
                  <a:gd name="T2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51">
                    <a:moveTo>
                      <a:pt x="25" y="51"/>
                    </a:moveTo>
                    <a:lnTo>
                      <a:pt x="0" y="29"/>
                    </a:lnTo>
                    <a:lnTo>
                      <a:pt x="5" y="9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19" y="0"/>
                    </a:lnTo>
                    <a:lnTo>
                      <a:pt x="28" y="4"/>
                    </a:lnTo>
                    <a:lnTo>
                      <a:pt x="36" y="10"/>
                    </a:lnTo>
                    <a:lnTo>
                      <a:pt x="40" y="15"/>
                    </a:lnTo>
                    <a:lnTo>
                      <a:pt x="40" y="17"/>
                    </a:lnTo>
                    <a:lnTo>
                      <a:pt x="42" y="20"/>
                    </a:lnTo>
                    <a:lnTo>
                      <a:pt x="37" y="32"/>
                    </a:lnTo>
                    <a:lnTo>
                      <a:pt x="25" y="5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1" name="Freeform 153"/>
              <p:cNvSpPr>
                <a:spLocks/>
              </p:cNvSpPr>
              <p:nvPr/>
            </p:nvSpPr>
            <p:spPr bwMode="auto">
              <a:xfrm>
                <a:off x="3396" y="3390"/>
                <a:ext cx="13" cy="25"/>
              </a:xfrm>
              <a:custGeom>
                <a:avLst/>
                <a:gdLst>
                  <a:gd name="T0" fmla="*/ 5 w 13"/>
                  <a:gd name="T1" fmla="*/ 25 h 25"/>
                  <a:gd name="T2" fmla="*/ 2 w 13"/>
                  <a:gd name="T3" fmla="*/ 23 h 25"/>
                  <a:gd name="T4" fmla="*/ 0 w 13"/>
                  <a:gd name="T5" fmla="*/ 17 h 25"/>
                  <a:gd name="T6" fmla="*/ 0 w 13"/>
                  <a:gd name="T7" fmla="*/ 12 h 25"/>
                  <a:gd name="T8" fmla="*/ 1 w 13"/>
                  <a:gd name="T9" fmla="*/ 9 h 25"/>
                  <a:gd name="T10" fmla="*/ 3 w 13"/>
                  <a:gd name="T11" fmla="*/ 6 h 25"/>
                  <a:gd name="T12" fmla="*/ 7 w 13"/>
                  <a:gd name="T13" fmla="*/ 0 h 25"/>
                  <a:gd name="T14" fmla="*/ 11 w 13"/>
                  <a:gd name="T15" fmla="*/ 0 h 25"/>
                  <a:gd name="T16" fmla="*/ 13 w 13"/>
                  <a:gd name="T17" fmla="*/ 8 h 25"/>
                  <a:gd name="T18" fmla="*/ 10 w 13"/>
                  <a:gd name="T19" fmla="*/ 17 h 25"/>
                  <a:gd name="T20" fmla="*/ 11 w 13"/>
                  <a:gd name="T21" fmla="*/ 24 h 25"/>
                  <a:gd name="T22" fmla="*/ 8 w 13"/>
                  <a:gd name="T23" fmla="*/ 25 h 25"/>
                  <a:gd name="T24" fmla="*/ 5 w 13"/>
                  <a:gd name="T2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25">
                    <a:moveTo>
                      <a:pt x="5" y="25"/>
                    </a:moveTo>
                    <a:lnTo>
                      <a:pt x="2" y="23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3" y="8"/>
                    </a:lnTo>
                    <a:lnTo>
                      <a:pt x="10" y="17"/>
                    </a:lnTo>
                    <a:lnTo>
                      <a:pt x="11" y="24"/>
                    </a:lnTo>
                    <a:lnTo>
                      <a:pt x="8" y="25"/>
                    </a:lnTo>
                    <a:lnTo>
                      <a:pt x="5" y="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2" name="Freeform 154"/>
              <p:cNvSpPr>
                <a:spLocks noEditPoints="1"/>
              </p:cNvSpPr>
              <p:nvPr/>
            </p:nvSpPr>
            <p:spPr bwMode="auto">
              <a:xfrm>
                <a:off x="3790" y="2379"/>
                <a:ext cx="46" cy="54"/>
              </a:xfrm>
              <a:custGeom>
                <a:avLst/>
                <a:gdLst>
                  <a:gd name="T0" fmla="*/ 4 w 46"/>
                  <a:gd name="T1" fmla="*/ 36 h 54"/>
                  <a:gd name="T2" fmla="*/ 2 w 46"/>
                  <a:gd name="T3" fmla="*/ 34 h 54"/>
                  <a:gd name="T4" fmla="*/ 0 w 46"/>
                  <a:gd name="T5" fmla="*/ 28 h 54"/>
                  <a:gd name="T6" fmla="*/ 2 w 46"/>
                  <a:gd name="T7" fmla="*/ 20 h 54"/>
                  <a:gd name="T8" fmla="*/ 3 w 46"/>
                  <a:gd name="T9" fmla="*/ 17 h 54"/>
                  <a:gd name="T10" fmla="*/ 6 w 46"/>
                  <a:gd name="T11" fmla="*/ 16 h 54"/>
                  <a:gd name="T12" fmla="*/ 9 w 46"/>
                  <a:gd name="T13" fmla="*/ 19 h 54"/>
                  <a:gd name="T14" fmla="*/ 11 w 46"/>
                  <a:gd name="T15" fmla="*/ 25 h 54"/>
                  <a:gd name="T16" fmla="*/ 9 w 46"/>
                  <a:gd name="T17" fmla="*/ 32 h 54"/>
                  <a:gd name="T18" fmla="*/ 6 w 46"/>
                  <a:gd name="T19" fmla="*/ 36 h 54"/>
                  <a:gd name="T20" fmla="*/ 4 w 46"/>
                  <a:gd name="T21" fmla="*/ 36 h 54"/>
                  <a:gd name="T22" fmla="*/ 28 w 46"/>
                  <a:gd name="T23" fmla="*/ 54 h 54"/>
                  <a:gd name="T24" fmla="*/ 13 w 46"/>
                  <a:gd name="T25" fmla="*/ 46 h 54"/>
                  <a:gd name="T26" fmla="*/ 16 w 46"/>
                  <a:gd name="T27" fmla="*/ 43 h 54"/>
                  <a:gd name="T28" fmla="*/ 17 w 46"/>
                  <a:gd name="T29" fmla="*/ 43 h 54"/>
                  <a:gd name="T30" fmla="*/ 18 w 46"/>
                  <a:gd name="T31" fmla="*/ 42 h 54"/>
                  <a:gd name="T32" fmla="*/ 19 w 46"/>
                  <a:gd name="T33" fmla="*/ 40 h 54"/>
                  <a:gd name="T34" fmla="*/ 20 w 46"/>
                  <a:gd name="T35" fmla="*/ 32 h 54"/>
                  <a:gd name="T36" fmla="*/ 16 w 46"/>
                  <a:gd name="T37" fmla="*/ 23 h 54"/>
                  <a:gd name="T38" fmla="*/ 16 w 46"/>
                  <a:gd name="T39" fmla="*/ 19 h 54"/>
                  <a:gd name="T40" fmla="*/ 19 w 46"/>
                  <a:gd name="T41" fmla="*/ 16 h 54"/>
                  <a:gd name="T42" fmla="*/ 24 w 46"/>
                  <a:gd name="T43" fmla="*/ 13 h 54"/>
                  <a:gd name="T44" fmla="*/ 28 w 46"/>
                  <a:gd name="T45" fmla="*/ 6 h 54"/>
                  <a:gd name="T46" fmla="*/ 32 w 46"/>
                  <a:gd name="T47" fmla="*/ 1 h 54"/>
                  <a:gd name="T48" fmla="*/ 32 w 46"/>
                  <a:gd name="T49" fmla="*/ 0 h 54"/>
                  <a:gd name="T50" fmla="*/ 34 w 46"/>
                  <a:gd name="T51" fmla="*/ 0 h 54"/>
                  <a:gd name="T52" fmla="*/ 42 w 46"/>
                  <a:gd name="T53" fmla="*/ 23 h 54"/>
                  <a:gd name="T54" fmla="*/ 46 w 46"/>
                  <a:gd name="T55" fmla="*/ 33 h 54"/>
                  <a:gd name="T56" fmla="*/ 34 w 46"/>
                  <a:gd name="T57" fmla="*/ 43 h 54"/>
                  <a:gd name="T58" fmla="*/ 28 w 46"/>
                  <a:gd name="T5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6" h="54">
                    <a:moveTo>
                      <a:pt x="4" y="36"/>
                    </a:moveTo>
                    <a:lnTo>
                      <a:pt x="2" y="34"/>
                    </a:lnTo>
                    <a:lnTo>
                      <a:pt x="0" y="28"/>
                    </a:lnTo>
                    <a:lnTo>
                      <a:pt x="2" y="20"/>
                    </a:lnTo>
                    <a:lnTo>
                      <a:pt x="3" y="17"/>
                    </a:lnTo>
                    <a:lnTo>
                      <a:pt x="6" y="16"/>
                    </a:lnTo>
                    <a:lnTo>
                      <a:pt x="9" y="19"/>
                    </a:lnTo>
                    <a:lnTo>
                      <a:pt x="11" y="25"/>
                    </a:lnTo>
                    <a:lnTo>
                      <a:pt x="9" y="32"/>
                    </a:lnTo>
                    <a:lnTo>
                      <a:pt x="6" y="36"/>
                    </a:lnTo>
                    <a:lnTo>
                      <a:pt x="4" y="36"/>
                    </a:lnTo>
                    <a:close/>
                    <a:moveTo>
                      <a:pt x="28" y="54"/>
                    </a:moveTo>
                    <a:lnTo>
                      <a:pt x="13" y="46"/>
                    </a:lnTo>
                    <a:lnTo>
                      <a:pt x="16" y="43"/>
                    </a:lnTo>
                    <a:lnTo>
                      <a:pt x="17" y="43"/>
                    </a:lnTo>
                    <a:lnTo>
                      <a:pt x="18" y="42"/>
                    </a:lnTo>
                    <a:lnTo>
                      <a:pt x="19" y="40"/>
                    </a:lnTo>
                    <a:lnTo>
                      <a:pt x="20" y="32"/>
                    </a:lnTo>
                    <a:lnTo>
                      <a:pt x="16" y="23"/>
                    </a:lnTo>
                    <a:lnTo>
                      <a:pt x="16" y="19"/>
                    </a:lnTo>
                    <a:lnTo>
                      <a:pt x="19" y="16"/>
                    </a:lnTo>
                    <a:lnTo>
                      <a:pt x="24" y="13"/>
                    </a:lnTo>
                    <a:lnTo>
                      <a:pt x="28" y="6"/>
                    </a:lnTo>
                    <a:lnTo>
                      <a:pt x="32" y="1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42" y="23"/>
                    </a:lnTo>
                    <a:lnTo>
                      <a:pt x="46" y="33"/>
                    </a:lnTo>
                    <a:lnTo>
                      <a:pt x="34" y="43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3" name="Freeform 155"/>
              <p:cNvSpPr>
                <a:spLocks/>
              </p:cNvSpPr>
              <p:nvPr/>
            </p:nvSpPr>
            <p:spPr bwMode="auto">
              <a:xfrm>
                <a:off x="4357" y="3174"/>
                <a:ext cx="107" cy="84"/>
              </a:xfrm>
              <a:custGeom>
                <a:avLst/>
                <a:gdLst>
                  <a:gd name="T0" fmla="*/ 79 w 107"/>
                  <a:gd name="T1" fmla="*/ 84 h 84"/>
                  <a:gd name="T2" fmla="*/ 64 w 107"/>
                  <a:gd name="T3" fmla="*/ 81 h 84"/>
                  <a:gd name="T4" fmla="*/ 50 w 107"/>
                  <a:gd name="T5" fmla="*/ 83 h 84"/>
                  <a:gd name="T6" fmla="*/ 40 w 107"/>
                  <a:gd name="T7" fmla="*/ 71 h 84"/>
                  <a:gd name="T8" fmla="*/ 26 w 107"/>
                  <a:gd name="T9" fmla="*/ 59 h 84"/>
                  <a:gd name="T10" fmla="*/ 11 w 107"/>
                  <a:gd name="T11" fmla="*/ 54 h 84"/>
                  <a:gd name="T12" fmla="*/ 0 w 107"/>
                  <a:gd name="T13" fmla="*/ 41 h 84"/>
                  <a:gd name="T14" fmla="*/ 14 w 107"/>
                  <a:gd name="T15" fmla="*/ 36 h 84"/>
                  <a:gd name="T16" fmla="*/ 1 w 107"/>
                  <a:gd name="T17" fmla="*/ 25 h 84"/>
                  <a:gd name="T18" fmla="*/ 2 w 107"/>
                  <a:gd name="T19" fmla="*/ 10 h 84"/>
                  <a:gd name="T20" fmla="*/ 13 w 107"/>
                  <a:gd name="T21" fmla="*/ 2 h 84"/>
                  <a:gd name="T22" fmla="*/ 31 w 107"/>
                  <a:gd name="T23" fmla="*/ 0 h 84"/>
                  <a:gd name="T24" fmla="*/ 39 w 107"/>
                  <a:gd name="T25" fmla="*/ 19 h 84"/>
                  <a:gd name="T26" fmla="*/ 59 w 107"/>
                  <a:gd name="T27" fmla="*/ 22 h 84"/>
                  <a:gd name="T28" fmla="*/ 98 w 107"/>
                  <a:gd name="T29" fmla="*/ 28 h 84"/>
                  <a:gd name="T30" fmla="*/ 104 w 107"/>
                  <a:gd name="T31" fmla="*/ 27 h 84"/>
                  <a:gd name="T32" fmla="*/ 104 w 107"/>
                  <a:gd name="T33" fmla="*/ 57 h 84"/>
                  <a:gd name="T34" fmla="*/ 107 w 107"/>
                  <a:gd name="T35" fmla="*/ 63 h 84"/>
                  <a:gd name="T36" fmla="*/ 98 w 107"/>
                  <a:gd name="T37" fmla="*/ 74 h 84"/>
                  <a:gd name="T38" fmla="*/ 83 w 107"/>
                  <a:gd name="T39" fmla="*/ 78 h 84"/>
                  <a:gd name="T40" fmla="*/ 79 w 107"/>
                  <a:gd name="T4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7" h="84">
                    <a:moveTo>
                      <a:pt x="79" y="84"/>
                    </a:moveTo>
                    <a:lnTo>
                      <a:pt x="64" y="81"/>
                    </a:lnTo>
                    <a:lnTo>
                      <a:pt x="50" y="83"/>
                    </a:lnTo>
                    <a:lnTo>
                      <a:pt x="40" y="71"/>
                    </a:lnTo>
                    <a:lnTo>
                      <a:pt x="26" y="59"/>
                    </a:lnTo>
                    <a:lnTo>
                      <a:pt x="11" y="54"/>
                    </a:lnTo>
                    <a:lnTo>
                      <a:pt x="0" y="41"/>
                    </a:lnTo>
                    <a:lnTo>
                      <a:pt x="14" y="36"/>
                    </a:lnTo>
                    <a:lnTo>
                      <a:pt x="1" y="25"/>
                    </a:lnTo>
                    <a:lnTo>
                      <a:pt x="2" y="10"/>
                    </a:lnTo>
                    <a:lnTo>
                      <a:pt x="13" y="2"/>
                    </a:lnTo>
                    <a:lnTo>
                      <a:pt x="31" y="0"/>
                    </a:lnTo>
                    <a:lnTo>
                      <a:pt x="39" y="19"/>
                    </a:lnTo>
                    <a:lnTo>
                      <a:pt x="59" y="22"/>
                    </a:lnTo>
                    <a:lnTo>
                      <a:pt x="98" y="28"/>
                    </a:lnTo>
                    <a:lnTo>
                      <a:pt x="104" y="27"/>
                    </a:lnTo>
                    <a:lnTo>
                      <a:pt x="104" y="57"/>
                    </a:lnTo>
                    <a:lnTo>
                      <a:pt x="107" y="63"/>
                    </a:lnTo>
                    <a:lnTo>
                      <a:pt x="98" y="74"/>
                    </a:lnTo>
                    <a:lnTo>
                      <a:pt x="83" y="78"/>
                    </a:lnTo>
                    <a:lnTo>
                      <a:pt x="79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4" name="Freeform 156"/>
              <p:cNvSpPr>
                <a:spLocks/>
              </p:cNvSpPr>
              <p:nvPr/>
            </p:nvSpPr>
            <p:spPr bwMode="auto">
              <a:xfrm>
                <a:off x="3866" y="3289"/>
                <a:ext cx="101" cy="145"/>
              </a:xfrm>
              <a:custGeom>
                <a:avLst/>
                <a:gdLst>
                  <a:gd name="T0" fmla="*/ 48 w 101"/>
                  <a:gd name="T1" fmla="*/ 145 h 145"/>
                  <a:gd name="T2" fmla="*/ 43 w 101"/>
                  <a:gd name="T3" fmla="*/ 124 h 145"/>
                  <a:gd name="T4" fmla="*/ 33 w 101"/>
                  <a:gd name="T5" fmla="*/ 126 h 145"/>
                  <a:gd name="T6" fmla="*/ 4 w 101"/>
                  <a:gd name="T7" fmla="*/ 133 h 145"/>
                  <a:gd name="T8" fmla="*/ 4 w 101"/>
                  <a:gd name="T9" fmla="*/ 126 h 145"/>
                  <a:gd name="T10" fmla="*/ 0 w 101"/>
                  <a:gd name="T11" fmla="*/ 107 h 145"/>
                  <a:gd name="T12" fmla="*/ 21 w 101"/>
                  <a:gd name="T13" fmla="*/ 89 h 145"/>
                  <a:gd name="T14" fmla="*/ 21 w 101"/>
                  <a:gd name="T15" fmla="*/ 77 h 145"/>
                  <a:gd name="T16" fmla="*/ 31 w 101"/>
                  <a:gd name="T17" fmla="*/ 73 h 145"/>
                  <a:gd name="T18" fmla="*/ 30 w 101"/>
                  <a:gd name="T19" fmla="*/ 55 h 145"/>
                  <a:gd name="T20" fmla="*/ 24 w 101"/>
                  <a:gd name="T21" fmla="*/ 53 h 145"/>
                  <a:gd name="T22" fmla="*/ 24 w 101"/>
                  <a:gd name="T23" fmla="*/ 43 h 145"/>
                  <a:gd name="T24" fmla="*/ 43 w 101"/>
                  <a:gd name="T25" fmla="*/ 40 h 145"/>
                  <a:gd name="T26" fmla="*/ 40 w 101"/>
                  <a:gd name="T27" fmla="*/ 26 h 145"/>
                  <a:gd name="T28" fmla="*/ 51 w 101"/>
                  <a:gd name="T29" fmla="*/ 13 h 145"/>
                  <a:gd name="T30" fmla="*/ 49 w 101"/>
                  <a:gd name="T31" fmla="*/ 0 h 145"/>
                  <a:gd name="T32" fmla="*/ 59 w 101"/>
                  <a:gd name="T33" fmla="*/ 4 h 145"/>
                  <a:gd name="T34" fmla="*/ 84 w 101"/>
                  <a:gd name="T35" fmla="*/ 48 h 145"/>
                  <a:gd name="T36" fmla="*/ 77 w 101"/>
                  <a:gd name="T37" fmla="*/ 74 h 145"/>
                  <a:gd name="T38" fmla="*/ 87 w 101"/>
                  <a:gd name="T39" fmla="*/ 82 h 145"/>
                  <a:gd name="T40" fmla="*/ 87 w 101"/>
                  <a:gd name="T41" fmla="*/ 100 h 145"/>
                  <a:gd name="T42" fmla="*/ 101 w 101"/>
                  <a:gd name="T43" fmla="*/ 101 h 145"/>
                  <a:gd name="T44" fmla="*/ 80 w 101"/>
                  <a:gd name="T45" fmla="*/ 119 h 145"/>
                  <a:gd name="T46" fmla="*/ 67 w 101"/>
                  <a:gd name="T47" fmla="*/ 119 h 145"/>
                  <a:gd name="T48" fmla="*/ 58 w 101"/>
                  <a:gd name="T49" fmla="*/ 131 h 145"/>
                  <a:gd name="T50" fmla="*/ 63 w 101"/>
                  <a:gd name="T51" fmla="*/ 140 h 145"/>
                  <a:gd name="T52" fmla="*/ 48 w 101"/>
                  <a:gd name="T53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1" h="145">
                    <a:moveTo>
                      <a:pt x="48" y="145"/>
                    </a:moveTo>
                    <a:lnTo>
                      <a:pt x="43" y="124"/>
                    </a:lnTo>
                    <a:lnTo>
                      <a:pt x="33" y="126"/>
                    </a:lnTo>
                    <a:lnTo>
                      <a:pt x="4" y="133"/>
                    </a:lnTo>
                    <a:lnTo>
                      <a:pt x="4" y="126"/>
                    </a:lnTo>
                    <a:lnTo>
                      <a:pt x="0" y="107"/>
                    </a:lnTo>
                    <a:lnTo>
                      <a:pt x="21" y="89"/>
                    </a:lnTo>
                    <a:lnTo>
                      <a:pt x="21" y="77"/>
                    </a:lnTo>
                    <a:lnTo>
                      <a:pt x="31" y="73"/>
                    </a:lnTo>
                    <a:lnTo>
                      <a:pt x="30" y="55"/>
                    </a:lnTo>
                    <a:lnTo>
                      <a:pt x="24" y="53"/>
                    </a:lnTo>
                    <a:lnTo>
                      <a:pt x="24" y="43"/>
                    </a:lnTo>
                    <a:lnTo>
                      <a:pt x="43" y="40"/>
                    </a:lnTo>
                    <a:lnTo>
                      <a:pt x="40" y="26"/>
                    </a:lnTo>
                    <a:lnTo>
                      <a:pt x="51" y="13"/>
                    </a:lnTo>
                    <a:lnTo>
                      <a:pt x="49" y="0"/>
                    </a:lnTo>
                    <a:lnTo>
                      <a:pt x="59" y="4"/>
                    </a:lnTo>
                    <a:lnTo>
                      <a:pt x="84" y="48"/>
                    </a:lnTo>
                    <a:lnTo>
                      <a:pt x="77" y="74"/>
                    </a:lnTo>
                    <a:lnTo>
                      <a:pt x="87" y="82"/>
                    </a:lnTo>
                    <a:lnTo>
                      <a:pt x="87" y="100"/>
                    </a:lnTo>
                    <a:lnTo>
                      <a:pt x="101" y="101"/>
                    </a:lnTo>
                    <a:lnTo>
                      <a:pt x="80" y="119"/>
                    </a:lnTo>
                    <a:lnTo>
                      <a:pt x="67" y="119"/>
                    </a:lnTo>
                    <a:lnTo>
                      <a:pt x="58" y="131"/>
                    </a:lnTo>
                    <a:lnTo>
                      <a:pt x="63" y="140"/>
                    </a:lnTo>
                    <a:lnTo>
                      <a:pt x="48" y="14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5" name="Freeform 157"/>
              <p:cNvSpPr>
                <a:spLocks noEditPoints="1"/>
              </p:cNvSpPr>
              <p:nvPr/>
            </p:nvSpPr>
            <p:spPr bwMode="auto">
              <a:xfrm>
                <a:off x="3537" y="3321"/>
                <a:ext cx="180" cy="181"/>
              </a:xfrm>
              <a:custGeom>
                <a:avLst/>
                <a:gdLst>
                  <a:gd name="T0" fmla="*/ 1 w 180"/>
                  <a:gd name="T1" fmla="*/ 6 h 181"/>
                  <a:gd name="T2" fmla="*/ 9 w 180"/>
                  <a:gd name="T3" fmla="*/ 2 h 181"/>
                  <a:gd name="T4" fmla="*/ 31 w 180"/>
                  <a:gd name="T5" fmla="*/ 22 h 181"/>
                  <a:gd name="T6" fmla="*/ 27 w 180"/>
                  <a:gd name="T7" fmla="*/ 7 h 181"/>
                  <a:gd name="T8" fmla="*/ 37 w 180"/>
                  <a:gd name="T9" fmla="*/ 14 h 181"/>
                  <a:gd name="T10" fmla="*/ 23 w 180"/>
                  <a:gd name="T11" fmla="*/ 29 h 181"/>
                  <a:gd name="T12" fmla="*/ 15 w 180"/>
                  <a:gd name="T13" fmla="*/ 17 h 181"/>
                  <a:gd name="T14" fmla="*/ 23 w 180"/>
                  <a:gd name="T15" fmla="*/ 29 h 181"/>
                  <a:gd name="T16" fmla="*/ 26 w 180"/>
                  <a:gd name="T17" fmla="*/ 50 h 181"/>
                  <a:gd name="T18" fmla="*/ 37 w 180"/>
                  <a:gd name="T19" fmla="*/ 53 h 181"/>
                  <a:gd name="T20" fmla="*/ 51 w 180"/>
                  <a:gd name="T21" fmla="*/ 69 h 181"/>
                  <a:gd name="T22" fmla="*/ 46 w 180"/>
                  <a:gd name="T23" fmla="*/ 51 h 181"/>
                  <a:gd name="T24" fmla="*/ 62 w 180"/>
                  <a:gd name="T25" fmla="*/ 64 h 181"/>
                  <a:gd name="T26" fmla="*/ 26 w 180"/>
                  <a:gd name="T27" fmla="*/ 77 h 181"/>
                  <a:gd name="T28" fmla="*/ 10 w 180"/>
                  <a:gd name="T29" fmla="*/ 60 h 181"/>
                  <a:gd name="T30" fmla="*/ 24 w 180"/>
                  <a:gd name="T31" fmla="*/ 62 h 181"/>
                  <a:gd name="T32" fmla="*/ 37 w 180"/>
                  <a:gd name="T33" fmla="*/ 70 h 181"/>
                  <a:gd name="T34" fmla="*/ 143 w 180"/>
                  <a:gd name="T35" fmla="*/ 80 h 181"/>
                  <a:gd name="T36" fmla="*/ 138 w 180"/>
                  <a:gd name="T37" fmla="*/ 67 h 181"/>
                  <a:gd name="T38" fmla="*/ 128 w 180"/>
                  <a:gd name="T39" fmla="*/ 44 h 181"/>
                  <a:gd name="T40" fmla="*/ 156 w 180"/>
                  <a:gd name="T41" fmla="*/ 44 h 181"/>
                  <a:gd name="T42" fmla="*/ 174 w 180"/>
                  <a:gd name="T43" fmla="*/ 41 h 181"/>
                  <a:gd name="T44" fmla="*/ 179 w 180"/>
                  <a:gd name="T45" fmla="*/ 49 h 181"/>
                  <a:gd name="T46" fmla="*/ 158 w 180"/>
                  <a:gd name="T47" fmla="*/ 70 h 181"/>
                  <a:gd name="T48" fmla="*/ 108 w 180"/>
                  <a:gd name="T49" fmla="*/ 89 h 181"/>
                  <a:gd name="T50" fmla="*/ 109 w 180"/>
                  <a:gd name="T51" fmla="*/ 78 h 181"/>
                  <a:gd name="T52" fmla="*/ 124 w 180"/>
                  <a:gd name="T53" fmla="*/ 79 h 181"/>
                  <a:gd name="T54" fmla="*/ 72 w 180"/>
                  <a:gd name="T55" fmla="*/ 97 h 181"/>
                  <a:gd name="T56" fmla="*/ 79 w 180"/>
                  <a:gd name="T57" fmla="*/ 71 h 181"/>
                  <a:gd name="T58" fmla="*/ 99 w 180"/>
                  <a:gd name="T59" fmla="*/ 77 h 181"/>
                  <a:gd name="T60" fmla="*/ 86 w 180"/>
                  <a:gd name="T61" fmla="*/ 86 h 181"/>
                  <a:gd name="T62" fmla="*/ 72 w 180"/>
                  <a:gd name="T63" fmla="*/ 97 h 181"/>
                  <a:gd name="T64" fmla="*/ 40 w 180"/>
                  <a:gd name="T65" fmla="*/ 90 h 181"/>
                  <a:gd name="T66" fmla="*/ 62 w 180"/>
                  <a:gd name="T67" fmla="*/ 72 h 181"/>
                  <a:gd name="T68" fmla="*/ 56 w 180"/>
                  <a:gd name="T69" fmla="*/ 97 h 181"/>
                  <a:gd name="T70" fmla="*/ 96 w 180"/>
                  <a:gd name="T71" fmla="*/ 102 h 181"/>
                  <a:gd name="T72" fmla="*/ 86 w 180"/>
                  <a:gd name="T73" fmla="*/ 95 h 181"/>
                  <a:gd name="T74" fmla="*/ 105 w 180"/>
                  <a:gd name="T75" fmla="*/ 93 h 181"/>
                  <a:gd name="T76" fmla="*/ 106 w 180"/>
                  <a:gd name="T77" fmla="*/ 103 h 181"/>
                  <a:gd name="T78" fmla="*/ 137 w 180"/>
                  <a:gd name="T79" fmla="*/ 92 h 181"/>
                  <a:gd name="T80" fmla="*/ 155 w 180"/>
                  <a:gd name="T81" fmla="*/ 85 h 181"/>
                  <a:gd name="T82" fmla="*/ 145 w 180"/>
                  <a:gd name="T83" fmla="*/ 102 h 181"/>
                  <a:gd name="T84" fmla="*/ 68 w 180"/>
                  <a:gd name="T85" fmla="*/ 153 h 181"/>
                  <a:gd name="T86" fmla="*/ 72 w 180"/>
                  <a:gd name="T87" fmla="*/ 137 h 181"/>
                  <a:gd name="T88" fmla="*/ 76 w 180"/>
                  <a:gd name="T89" fmla="*/ 156 h 181"/>
                  <a:gd name="T90" fmla="*/ 37 w 180"/>
                  <a:gd name="T91" fmla="*/ 178 h 181"/>
                  <a:gd name="T92" fmla="*/ 54 w 180"/>
                  <a:gd name="T93" fmla="*/ 170 h 181"/>
                  <a:gd name="T94" fmla="*/ 44 w 180"/>
                  <a:gd name="T9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0" h="181">
                    <a:moveTo>
                      <a:pt x="2" y="15"/>
                    </a:moveTo>
                    <a:lnTo>
                      <a:pt x="1" y="10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2" y="3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9" y="2"/>
                    </a:lnTo>
                    <a:lnTo>
                      <a:pt x="9" y="8"/>
                    </a:lnTo>
                    <a:lnTo>
                      <a:pt x="6" y="14"/>
                    </a:lnTo>
                    <a:lnTo>
                      <a:pt x="2" y="15"/>
                    </a:lnTo>
                    <a:close/>
                    <a:moveTo>
                      <a:pt x="31" y="22"/>
                    </a:moveTo>
                    <a:lnTo>
                      <a:pt x="29" y="21"/>
                    </a:lnTo>
                    <a:lnTo>
                      <a:pt x="27" y="12"/>
                    </a:lnTo>
                    <a:lnTo>
                      <a:pt x="26" y="9"/>
                    </a:lnTo>
                    <a:lnTo>
                      <a:pt x="27" y="7"/>
                    </a:lnTo>
                    <a:lnTo>
                      <a:pt x="28" y="5"/>
                    </a:lnTo>
                    <a:lnTo>
                      <a:pt x="33" y="4"/>
                    </a:lnTo>
                    <a:lnTo>
                      <a:pt x="36" y="5"/>
                    </a:lnTo>
                    <a:lnTo>
                      <a:pt x="37" y="14"/>
                    </a:lnTo>
                    <a:lnTo>
                      <a:pt x="36" y="18"/>
                    </a:lnTo>
                    <a:lnTo>
                      <a:pt x="32" y="22"/>
                    </a:lnTo>
                    <a:lnTo>
                      <a:pt x="31" y="22"/>
                    </a:lnTo>
                    <a:close/>
                    <a:moveTo>
                      <a:pt x="23" y="29"/>
                    </a:moveTo>
                    <a:lnTo>
                      <a:pt x="19" y="28"/>
                    </a:lnTo>
                    <a:lnTo>
                      <a:pt x="14" y="27"/>
                    </a:lnTo>
                    <a:lnTo>
                      <a:pt x="12" y="23"/>
                    </a:lnTo>
                    <a:lnTo>
                      <a:pt x="15" y="17"/>
                    </a:lnTo>
                    <a:lnTo>
                      <a:pt x="19" y="16"/>
                    </a:lnTo>
                    <a:lnTo>
                      <a:pt x="22" y="18"/>
                    </a:lnTo>
                    <a:lnTo>
                      <a:pt x="25" y="25"/>
                    </a:lnTo>
                    <a:lnTo>
                      <a:pt x="23" y="29"/>
                    </a:lnTo>
                    <a:close/>
                    <a:moveTo>
                      <a:pt x="28" y="60"/>
                    </a:moveTo>
                    <a:lnTo>
                      <a:pt x="24" y="60"/>
                    </a:lnTo>
                    <a:lnTo>
                      <a:pt x="22" y="56"/>
                    </a:lnTo>
                    <a:lnTo>
                      <a:pt x="26" y="50"/>
                    </a:lnTo>
                    <a:lnTo>
                      <a:pt x="31" y="44"/>
                    </a:lnTo>
                    <a:lnTo>
                      <a:pt x="35" y="44"/>
                    </a:lnTo>
                    <a:lnTo>
                      <a:pt x="37" y="46"/>
                    </a:lnTo>
                    <a:lnTo>
                      <a:pt x="37" y="53"/>
                    </a:lnTo>
                    <a:lnTo>
                      <a:pt x="33" y="58"/>
                    </a:lnTo>
                    <a:lnTo>
                      <a:pt x="30" y="60"/>
                    </a:lnTo>
                    <a:lnTo>
                      <a:pt x="28" y="60"/>
                    </a:lnTo>
                    <a:close/>
                    <a:moveTo>
                      <a:pt x="51" y="69"/>
                    </a:moveTo>
                    <a:lnTo>
                      <a:pt x="49" y="69"/>
                    </a:lnTo>
                    <a:lnTo>
                      <a:pt x="48" y="68"/>
                    </a:lnTo>
                    <a:lnTo>
                      <a:pt x="46" y="61"/>
                    </a:lnTo>
                    <a:lnTo>
                      <a:pt x="46" y="51"/>
                    </a:lnTo>
                    <a:lnTo>
                      <a:pt x="52" y="46"/>
                    </a:lnTo>
                    <a:lnTo>
                      <a:pt x="54" y="47"/>
                    </a:lnTo>
                    <a:lnTo>
                      <a:pt x="62" y="60"/>
                    </a:lnTo>
                    <a:lnTo>
                      <a:pt x="62" y="64"/>
                    </a:lnTo>
                    <a:lnTo>
                      <a:pt x="61" y="66"/>
                    </a:lnTo>
                    <a:lnTo>
                      <a:pt x="57" y="69"/>
                    </a:lnTo>
                    <a:lnTo>
                      <a:pt x="51" y="69"/>
                    </a:lnTo>
                    <a:close/>
                    <a:moveTo>
                      <a:pt x="26" y="77"/>
                    </a:moveTo>
                    <a:lnTo>
                      <a:pt x="16" y="75"/>
                    </a:lnTo>
                    <a:lnTo>
                      <a:pt x="9" y="72"/>
                    </a:lnTo>
                    <a:lnTo>
                      <a:pt x="9" y="69"/>
                    </a:lnTo>
                    <a:lnTo>
                      <a:pt x="10" y="60"/>
                    </a:lnTo>
                    <a:lnTo>
                      <a:pt x="12" y="57"/>
                    </a:lnTo>
                    <a:lnTo>
                      <a:pt x="16" y="57"/>
                    </a:lnTo>
                    <a:lnTo>
                      <a:pt x="23" y="62"/>
                    </a:lnTo>
                    <a:lnTo>
                      <a:pt x="24" y="62"/>
                    </a:lnTo>
                    <a:lnTo>
                      <a:pt x="35" y="60"/>
                    </a:lnTo>
                    <a:lnTo>
                      <a:pt x="37" y="61"/>
                    </a:lnTo>
                    <a:lnTo>
                      <a:pt x="37" y="64"/>
                    </a:lnTo>
                    <a:lnTo>
                      <a:pt x="37" y="70"/>
                    </a:lnTo>
                    <a:lnTo>
                      <a:pt x="36" y="75"/>
                    </a:lnTo>
                    <a:lnTo>
                      <a:pt x="32" y="77"/>
                    </a:lnTo>
                    <a:lnTo>
                      <a:pt x="26" y="77"/>
                    </a:lnTo>
                    <a:close/>
                    <a:moveTo>
                      <a:pt x="143" y="80"/>
                    </a:moveTo>
                    <a:lnTo>
                      <a:pt x="139" y="77"/>
                    </a:lnTo>
                    <a:lnTo>
                      <a:pt x="137" y="75"/>
                    </a:lnTo>
                    <a:lnTo>
                      <a:pt x="138" y="71"/>
                    </a:lnTo>
                    <a:lnTo>
                      <a:pt x="138" y="67"/>
                    </a:lnTo>
                    <a:lnTo>
                      <a:pt x="137" y="66"/>
                    </a:lnTo>
                    <a:lnTo>
                      <a:pt x="130" y="62"/>
                    </a:lnTo>
                    <a:lnTo>
                      <a:pt x="126" y="56"/>
                    </a:lnTo>
                    <a:lnTo>
                      <a:pt x="128" y="44"/>
                    </a:lnTo>
                    <a:lnTo>
                      <a:pt x="132" y="43"/>
                    </a:lnTo>
                    <a:lnTo>
                      <a:pt x="142" y="45"/>
                    </a:lnTo>
                    <a:lnTo>
                      <a:pt x="153" y="44"/>
                    </a:lnTo>
                    <a:lnTo>
                      <a:pt x="156" y="44"/>
                    </a:lnTo>
                    <a:lnTo>
                      <a:pt x="161" y="41"/>
                    </a:lnTo>
                    <a:lnTo>
                      <a:pt x="167" y="39"/>
                    </a:lnTo>
                    <a:lnTo>
                      <a:pt x="171" y="40"/>
                    </a:lnTo>
                    <a:lnTo>
                      <a:pt x="174" y="41"/>
                    </a:lnTo>
                    <a:lnTo>
                      <a:pt x="176" y="42"/>
                    </a:lnTo>
                    <a:lnTo>
                      <a:pt x="178" y="43"/>
                    </a:lnTo>
                    <a:lnTo>
                      <a:pt x="180" y="46"/>
                    </a:lnTo>
                    <a:lnTo>
                      <a:pt x="179" y="49"/>
                    </a:lnTo>
                    <a:lnTo>
                      <a:pt x="173" y="55"/>
                    </a:lnTo>
                    <a:lnTo>
                      <a:pt x="168" y="62"/>
                    </a:lnTo>
                    <a:lnTo>
                      <a:pt x="163" y="68"/>
                    </a:lnTo>
                    <a:lnTo>
                      <a:pt x="158" y="70"/>
                    </a:lnTo>
                    <a:lnTo>
                      <a:pt x="154" y="76"/>
                    </a:lnTo>
                    <a:lnTo>
                      <a:pt x="149" y="80"/>
                    </a:lnTo>
                    <a:lnTo>
                      <a:pt x="143" y="80"/>
                    </a:lnTo>
                    <a:close/>
                    <a:moveTo>
                      <a:pt x="108" y="89"/>
                    </a:moveTo>
                    <a:lnTo>
                      <a:pt x="105" y="86"/>
                    </a:lnTo>
                    <a:lnTo>
                      <a:pt x="105" y="82"/>
                    </a:lnTo>
                    <a:lnTo>
                      <a:pt x="107" y="79"/>
                    </a:lnTo>
                    <a:lnTo>
                      <a:pt x="109" y="78"/>
                    </a:lnTo>
                    <a:lnTo>
                      <a:pt x="118" y="74"/>
                    </a:lnTo>
                    <a:lnTo>
                      <a:pt x="122" y="73"/>
                    </a:lnTo>
                    <a:lnTo>
                      <a:pt x="125" y="75"/>
                    </a:lnTo>
                    <a:lnTo>
                      <a:pt x="124" y="79"/>
                    </a:lnTo>
                    <a:lnTo>
                      <a:pt x="121" y="86"/>
                    </a:lnTo>
                    <a:lnTo>
                      <a:pt x="117" y="89"/>
                    </a:lnTo>
                    <a:lnTo>
                      <a:pt x="108" y="89"/>
                    </a:lnTo>
                    <a:close/>
                    <a:moveTo>
                      <a:pt x="72" y="97"/>
                    </a:moveTo>
                    <a:lnTo>
                      <a:pt x="71" y="94"/>
                    </a:lnTo>
                    <a:lnTo>
                      <a:pt x="73" y="77"/>
                    </a:lnTo>
                    <a:lnTo>
                      <a:pt x="76" y="73"/>
                    </a:lnTo>
                    <a:lnTo>
                      <a:pt x="79" y="71"/>
                    </a:lnTo>
                    <a:lnTo>
                      <a:pt x="88" y="71"/>
                    </a:lnTo>
                    <a:lnTo>
                      <a:pt x="94" y="72"/>
                    </a:lnTo>
                    <a:lnTo>
                      <a:pt x="96" y="74"/>
                    </a:lnTo>
                    <a:lnTo>
                      <a:pt x="99" y="77"/>
                    </a:lnTo>
                    <a:lnTo>
                      <a:pt x="99" y="79"/>
                    </a:lnTo>
                    <a:lnTo>
                      <a:pt x="96" y="82"/>
                    </a:lnTo>
                    <a:lnTo>
                      <a:pt x="89" y="85"/>
                    </a:lnTo>
                    <a:lnTo>
                      <a:pt x="86" y="86"/>
                    </a:lnTo>
                    <a:lnTo>
                      <a:pt x="80" y="94"/>
                    </a:lnTo>
                    <a:lnTo>
                      <a:pt x="78" y="96"/>
                    </a:lnTo>
                    <a:lnTo>
                      <a:pt x="78" y="97"/>
                    </a:lnTo>
                    <a:lnTo>
                      <a:pt x="72" y="97"/>
                    </a:lnTo>
                    <a:close/>
                    <a:moveTo>
                      <a:pt x="45" y="98"/>
                    </a:moveTo>
                    <a:lnTo>
                      <a:pt x="40" y="96"/>
                    </a:lnTo>
                    <a:lnTo>
                      <a:pt x="39" y="94"/>
                    </a:lnTo>
                    <a:lnTo>
                      <a:pt x="40" y="90"/>
                    </a:lnTo>
                    <a:lnTo>
                      <a:pt x="43" y="84"/>
                    </a:lnTo>
                    <a:lnTo>
                      <a:pt x="52" y="76"/>
                    </a:lnTo>
                    <a:lnTo>
                      <a:pt x="58" y="72"/>
                    </a:lnTo>
                    <a:lnTo>
                      <a:pt x="62" y="72"/>
                    </a:lnTo>
                    <a:lnTo>
                      <a:pt x="64" y="77"/>
                    </a:lnTo>
                    <a:lnTo>
                      <a:pt x="63" y="83"/>
                    </a:lnTo>
                    <a:lnTo>
                      <a:pt x="60" y="94"/>
                    </a:lnTo>
                    <a:lnTo>
                      <a:pt x="56" y="97"/>
                    </a:lnTo>
                    <a:lnTo>
                      <a:pt x="52" y="98"/>
                    </a:lnTo>
                    <a:lnTo>
                      <a:pt x="45" y="98"/>
                    </a:lnTo>
                    <a:close/>
                    <a:moveTo>
                      <a:pt x="106" y="103"/>
                    </a:moveTo>
                    <a:lnTo>
                      <a:pt x="96" y="102"/>
                    </a:lnTo>
                    <a:lnTo>
                      <a:pt x="88" y="101"/>
                    </a:lnTo>
                    <a:lnTo>
                      <a:pt x="86" y="99"/>
                    </a:lnTo>
                    <a:lnTo>
                      <a:pt x="85" y="95"/>
                    </a:lnTo>
                    <a:lnTo>
                      <a:pt x="86" y="95"/>
                    </a:lnTo>
                    <a:lnTo>
                      <a:pt x="88" y="92"/>
                    </a:lnTo>
                    <a:lnTo>
                      <a:pt x="93" y="90"/>
                    </a:lnTo>
                    <a:lnTo>
                      <a:pt x="99" y="90"/>
                    </a:lnTo>
                    <a:lnTo>
                      <a:pt x="105" y="93"/>
                    </a:lnTo>
                    <a:lnTo>
                      <a:pt x="109" y="95"/>
                    </a:lnTo>
                    <a:lnTo>
                      <a:pt x="111" y="97"/>
                    </a:lnTo>
                    <a:lnTo>
                      <a:pt x="109" y="102"/>
                    </a:lnTo>
                    <a:lnTo>
                      <a:pt x="106" y="103"/>
                    </a:lnTo>
                    <a:close/>
                    <a:moveTo>
                      <a:pt x="142" y="103"/>
                    </a:moveTo>
                    <a:lnTo>
                      <a:pt x="137" y="102"/>
                    </a:lnTo>
                    <a:lnTo>
                      <a:pt x="134" y="97"/>
                    </a:lnTo>
                    <a:lnTo>
                      <a:pt x="137" y="92"/>
                    </a:lnTo>
                    <a:lnTo>
                      <a:pt x="144" y="86"/>
                    </a:lnTo>
                    <a:lnTo>
                      <a:pt x="148" y="84"/>
                    </a:lnTo>
                    <a:lnTo>
                      <a:pt x="153" y="83"/>
                    </a:lnTo>
                    <a:lnTo>
                      <a:pt x="155" y="85"/>
                    </a:lnTo>
                    <a:lnTo>
                      <a:pt x="156" y="87"/>
                    </a:lnTo>
                    <a:lnTo>
                      <a:pt x="156" y="91"/>
                    </a:lnTo>
                    <a:lnTo>
                      <a:pt x="149" y="98"/>
                    </a:lnTo>
                    <a:lnTo>
                      <a:pt x="145" y="102"/>
                    </a:lnTo>
                    <a:lnTo>
                      <a:pt x="142" y="103"/>
                    </a:lnTo>
                    <a:close/>
                    <a:moveTo>
                      <a:pt x="76" y="156"/>
                    </a:moveTo>
                    <a:lnTo>
                      <a:pt x="71" y="155"/>
                    </a:lnTo>
                    <a:lnTo>
                      <a:pt x="68" y="153"/>
                    </a:lnTo>
                    <a:lnTo>
                      <a:pt x="66" y="146"/>
                    </a:lnTo>
                    <a:lnTo>
                      <a:pt x="68" y="146"/>
                    </a:lnTo>
                    <a:lnTo>
                      <a:pt x="71" y="139"/>
                    </a:lnTo>
                    <a:lnTo>
                      <a:pt x="72" y="137"/>
                    </a:lnTo>
                    <a:lnTo>
                      <a:pt x="75" y="137"/>
                    </a:lnTo>
                    <a:lnTo>
                      <a:pt x="79" y="141"/>
                    </a:lnTo>
                    <a:lnTo>
                      <a:pt x="78" y="152"/>
                    </a:lnTo>
                    <a:lnTo>
                      <a:pt x="76" y="156"/>
                    </a:lnTo>
                    <a:close/>
                    <a:moveTo>
                      <a:pt x="44" y="181"/>
                    </a:moveTo>
                    <a:lnTo>
                      <a:pt x="40" y="181"/>
                    </a:lnTo>
                    <a:lnTo>
                      <a:pt x="38" y="180"/>
                    </a:lnTo>
                    <a:lnTo>
                      <a:pt x="37" y="178"/>
                    </a:lnTo>
                    <a:lnTo>
                      <a:pt x="38" y="177"/>
                    </a:lnTo>
                    <a:lnTo>
                      <a:pt x="40" y="173"/>
                    </a:lnTo>
                    <a:lnTo>
                      <a:pt x="47" y="170"/>
                    </a:lnTo>
                    <a:lnTo>
                      <a:pt x="54" y="170"/>
                    </a:lnTo>
                    <a:lnTo>
                      <a:pt x="55" y="174"/>
                    </a:lnTo>
                    <a:lnTo>
                      <a:pt x="52" y="178"/>
                    </a:lnTo>
                    <a:lnTo>
                      <a:pt x="46" y="181"/>
                    </a:lnTo>
                    <a:lnTo>
                      <a:pt x="44" y="1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6" name="Freeform 158"/>
              <p:cNvSpPr>
                <a:spLocks noEditPoints="1"/>
              </p:cNvSpPr>
              <p:nvPr/>
            </p:nvSpPr>
            <p:spPr bwMode="auto">
              <a:xfrm>
                <a:off x="3553" y="2605"/>
                <a:ext cx="123" cy="82"/>
              </a:xfrm>
              <a:custGeom>
                <a:avLst/>
                <a:gdLst>
                  <a:gd name="T0" fmla="*/ 3 w 123"/>
                  <a:gd name="T1" fmla="*/ 13 h 82"/>
                  <a:gd name="T2" fmla="*/ 1 w 123"/>
                  <a:gd name="T3" fmla="*/ 10 h 82"/>
                  <a:gd name="T4" fmla="*/ 0 w 123"/>
                  <a:gd name="T5" fmla="*/ 7 h 82"/>
                  <a:gd name="T6" fmla="*/ 3 w 123"/>
                  <a:gd name="T7" fmla="*/ 2 h 82"/>
                  <a:gd name="T8" fmla="*/ 5 w 123"/>
                  <a:gd name="T9" fmla="*/ 0 h 82"/>
                  <a:gd name="T10" fmla="*/ 9 w 123"/>
                  <a:gd name="T11" fmla="*/ 0 h 82"/>
                  <a:gd name="T12" fmla="*/ 11 w 123"/>
                  <a:gd name="T13" fmla="*/ 3 h 82"/>
                  <a:gd name="T14" fmla="*/ 12 w 123"/>
                  <a:gd name="T15" fmla="*/ 7 h 82"/>
                  <a:gd name="T16" fmla="*/ 9 w 123"/>
                  <a:gd name="T17" fmla="*/ 12 h 82"/>
                  <a:gd name="T18" fmla="*/ 7 w 123"/>
                  <a:gd name="T19" fmla="*/ 13 h 82"/>
                  <a:gd name="T20" fmla="*/ 3 w 123"/>
                  <a:gd name="T21" fmla="*/ 13 h 82"/>
                  <a:gd name="T22" fmla="*/ 51 w 123"/>
                  <a:gd name="T23" fmla="*/ 20 h 82"/>
                  <a:gd name="T24" fmla="*/ 46 w 123"/>
                  <a:gd name="T25" fmla="*/ 19 h 82"/>
                  <a:gd name="T26" fmla="*/ 44 w 123"/>
                  <a:gd name="T27" fmla="*/ 16 h 82"/>
                  <a:gd name="T28" fmla="*/ 42 w 123"/>
                  <a:gd name="T29" fmla="*/ 13 h 82"/>
                  <a:gd name="T30" fmla="*/ 42 w 123"/>
                  <a:gd name="T31" fmla="*/ 13 h 82"/>
                  <a:gd name="T32" fmla="*/ 42 w 123"/>
                  <a:gd name="T33" fmla="*/ 5 h 82"/>
                  <a:gd name="T34" fmla="*/ 44 w 123"/>
                  <a:gd name="T35" fmla="*/ 2 h 82"/>
                  <a:gd name="T36" fmla="*/ 46 w 123"/>
                  <a:gd name="T37" fmla="*/ 1 h 82"/>
                  <a:gd name="T38" fmla="*/ 49 w 123"/>
                  <a:gd name="T39" fmla="*/ 1 h 82"/>
                  <a:gd name="T40" fmla="*/ 52 w 123"/>
                  <a:gd name="T41" fmla="*/ 4 h 82"/>
                  <a:gd name="T42" fmla="*/ 53 w 123"/>
                  <a:gd name="T43" fmla="*/ 5 h 82"/>
                  <a:gd name="T44" fmla="*/ 53 w 123"/>
                  <a:gd name="T45" fmla="*/ 14 h 82"/>
                  <a:gd name="T46" fmla="*/ 51 w 123"/>
                  <a:gd name="T47" fmla="*/ 20 h 82"/>
                  <a:gd name="T48" fmla="*/ 102 w 123"/>
                  <a:gd name="T49" fmla="*/ 82 h 82"/>
                  <a:gd name="T50" fmla="*/ 87 w 123"/>
                  <a:gd name="T51" fmla="*/ 75 h 82"/>
                  <a:gd name="T52" fmla="*/ 68 w 123"/>
                  <a:gd name="T53" fmla="*/ 75 h 82"/>
                  <a:gd name="T54" fmla="*/ 60 w 123"/>
                  <a:gd name="T55" fmla="*/ 60 h 82"/>
                  <a:gd name="T56" fmla="*/ 69 w 123"/>
                  <a:gd name="T57" fmla="*/ 54 h 82"/>
                  <a:gd name="T58" fmla="*/ 63 w 123"/>
                  <a:gd name="T59" fmla="*/ 40 h 82"/>
                  <a:gd name="T60" fmla="*/ 65 w 123"/>
                  <a:gd name="T61" fmla="*/ 42 h 82"/>
                  <a:gd name="T62" fmla="*/ 70 w 123"/>
                  <a:gd name="T63" fmla="*/ 42 h 82"/>
                  <a:gd name="T64" fmla="*/ 73 w 123"/>
                  <a:gd name="T65" fmla="*/ 41 h 82"/>
                  <a:gd name="T66" fmla="*/ 76 w 123"/>
                  <a:gd name="T67" fmla="*/ 39 h 82"/>
                  <a:gd name="T68" fmla="*/ 77 w 123"/>
                  <a:gd name="T69" fmla="*/ 38 h 82"/>
                  <a:gd name="T70" fmla="*/ 75 w 123"/>
                  <a:gd name="T71" fmla="*/ 30 h 82"/>
                  <a:gd name="T72" fmla="*/ 80 w 123"/>
                  <a:gd name="T73" fmla="*/ 22 h 82"/>
                  <a:gd name="T74" fmla="*/ 84 w 123"/>
                  <a:gd name="T75" fmla="*/ 20 h 82"/>
                  <a:gd name="T76" fmla="*/ 86 w 123"/>
                  <a:gd name="T77" fmla="*/ 19 h 82"/>
                  <a:gd name="T78" fmla="*/ 86 w 123"/>
                  <a:gd name="T79" fmla="*/ 12 h 82"/>
                  <a:gd name="T80" fmla="*/ 84 w 123"/>
                  <a:gd name="T81" fmla="*/ 9 h 82"/>
                  <a:gd name="T82" fmla="*/ 83 w 123"/>
                  <a:gd name="T83" fmla="*/ 7 h 82"/>
                  <a:gd name="T84" fmla="*/ 82 w 123"/>
                  <a:gd name="T85" fmla="*/ 5 h 82"/>
                  <a:gd name="T86" fmla="*/ 98 w 123"/>
                  <a:gd name="T87" fmla="*/ 14 h 82"/>
                  <a:gd name="T88" fmla="*/ 123 w 123"/>
                  <a:gd name="T89" fmla="*/ 42 h 82"/>
                  <a:gd name="T90" fmla="*/ 121 w 123"/>
                  <a:gd name="T91" fmla="*/ 50 h 82"/>
                  <a:gd name="T92" fmla="*/ 113 w 123"/>
                  <a:gd name="T93" fmla="*/ 76 h 82"/>
                  <a:gd name="T94" fmla="*/ 102 w 123"/>
                  <a:gd name="T95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3" h="82">
                    <a:moveTo>
                      <a:pt x="3" y="13"/>
                    </a:moveTo>
                    <a:lnTo>
                      <a:pt x="1" y="10"/>
                    </a:lnTo>
                    <a:lnTo>
                      <a:pt x="0" y="7"/>
                    </a:lnTo>
                    <a:lnTo>
                      <a:pt x="3" y="2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3"/>
                    </a:lnTo>
                    <a:lnTo>
                      <a:pt x="12" y="7"/>
                    </a:lnTo>
                    <a:lnTo>
                      <a:pt x="9" y="12"/>
                    </a:lnTo>
                    <a:lnTo>
                      <a:pt x="7" y="13"/>
                    </a:lnTo>
                    <a:lnTo>
                      <a:pt x="3" y="13"/>
                    </a:lnTo>
                    <a:close/>
                    <a:moveTo>
                      <a:pt x="51" y="20"/>
                    </a:moveTo>
                    <a:lnTo>
                      <a:pt x="46" y="19"/>
                    </a:lnTo>
                    <a:lnTo>
                      <a:pt x="44" y="16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42" y="5"/>
                    </a:lnTo>
                    <a:lnTo>
                      <a:pt x="44" y="2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52" y="4"/>
                    </a:lnTo>
                    <a:lnTo>
                      <a:pt x="53" y="5"/>
                    </a:lnTo>
                    <a:lnTo>
                      <a:pt x="53" y="14"/>
                    </a:lnTo>
                    <a:lnTo>
                      <a:pt x="51" y="20"/>
                    </a:lnTo>
                    <a:close/>
                    <a:moveTo>
                      <a:pt x="102" y="82"/>
                    </a:moveTo>
                    <a:lnTo>
                      <a:pt x="87" y="75"/>
                    </a:lnTo>
                    <a:lnTo>
                      <a:pt x="68" y="75"/>
                    </a:lnTo>
                    <a:lnTo>
                      <a:pt x="60" y="60"/>
                    </a:lnTo>
                    <a:lnTo>
                      <a:pt x="69" y="54"/>
                    </a:lnTo>
                    <a:lnTo>
                      <a:pt x="63" y="40"/>
                    </a:lnTo>
                    <a:lnTo>
                      <a:pt x="65" y="42"/>
                    </a:lnTo>
                    <a:lnTo>
                      <a:pt x="70" y="42"/>
                    </a:lnTo>
                    <a:lnTo>
                      <a:pt x="73" y="41"/>
                    </a:lnTo>
                    <a:lnTo>
                      <a:pt x="76" y="39"/>
                    </a:lnTo>
                    <a:lnTo>
                      <a:pt x="77" y="38"/>
                    </a:lnTo>
                    <a:lnTo>
                      <a:pt x="75" y="30"/>
                    </a:lnTo>
                    <a:lnTo>
                      <a:pt x="80" y="22"/>
                    </a:lnTo>
                    <a:lnTo>
                      <a:pt x="84" y="20"/>
                    </a:lnTo>
                    <a:lnTo>
                      <a:pt x="86" y="19"/>
                    </a:lnTo>
                    <a:lnTo>
                      <a:pt x="86" y="12"/>
                    </a:lnTo>
                    <a:lnTo>
                      <a:pt x="84" y="9"/>
                    </a:lnTo>
                    <a:lnTo>
                      <a:pt x="83" y="7"/>
                    </a:lnTo>
                    <a:lnTo>
                      <a:pt x="82" y="5"/>
                    </a:lnTo>
                    <a:lnTo>
                      <a:pt x="98" y="14"/>
                    </a:lnTo>
                    <a:lnTo>
                      <a:pt x="123" y="42"/>
                    </a:lnTo>
                    <a:lnTo>
                      <a:pt x="121" y="50"/>
                    </a:lnTo>
                    <a:lnTo>
                      <a:pt x="113" y="76"/>
                    </a:lnTo>
                    <a:lnTo>
                      <a:pt x="102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7" name="Freeform 159"/>
              <p:cNvSpPr>
                <a:spLocks/>
              </p:cNvSpPr>
              <p:nvPr/>
            </p:nvSpPr>
            <p:spPr bwMode="auto">
              <a:xfrm>
                <a:off x="3350" y="3386"/>
                <a:ext cx="16" cy="30"/>
              </a:xfrm>
              <a:custGeom>
                <a:avLst/>
                <a:gdLst>
                  <a:gd name="T0" fmla="*/ 4 w 16"/>
                  <a:gd name="T1" fmla="*/ 30 h 30"/>
                  <a:gd name="T2" fmla="*/ 3 w 16"/>
                  <a:gd name="T3" fmla="*/ 29 h 30"/>
                  <a:gd name="T4" fmla="*/ 1 w 16"/>
                  <a:gd name="T5" fmla="*/ 17 h 30"/>
                  <a:gd name="T6" fmla="*/ 1 w 16"/>
                  <a:gd name="T7" fmla="*/ 16 h 30"/>
                  <a:gd name="T8" fmla="*/ 1 w 16"/>
                  <a:gd name="T9" fmla="*/ 16 h 30"/>
                  <a:gd name="T10" fmla="*/ 0 w 16"/>
                  <a:gd name="T11" fmla="*/ 3 h 30"/>
                  <a:gd name="T12" fmla="*/ 14 w 16"/>
                  <a:gd name="T13" fmla="*/ 0 h 30"/>
                  <a:gd name="T14" fmla="*/ 16 w 16"/>
                  <a:gd name="T15" fmla="*/ 16 h 30"/>
                  <a:gd name="T16" fmla="*/ 16 w 16"/>
                  <a:gd name="T17" fmla="*/ 29 h 30"/>
                  <a:gd name="T18" fmla="*/ 14 w 16"/>
                  <a:gd name="T19" fmla="*/ 29 h 30"/>
                  <a:gd name="T20" fmla="*/ 6 w 16"/>
                  <a:gd name="T21" fmla="*/ 30 h 30"/>
                  <a:gd name="T22" fmla="*/ 4 w 16"/>
                  <a:gd name="T2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30">
                    <a:moveTo>
                      <a:pt x="4" y="30"/>
                    </a:moveTo>
                    <a:lnTo>
                      <a:pt x="3" y="2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0" y="3"/>
                    </a:lnTo>
                    <a:lnTo>
                      <a:pt x="14" y="0"/>
                    </a:lnTo>
                    <a:lnTo>
                      <a:pt x="16" y="16"/>
                    </a:lnTo>
                    <a:lnTo>
                      <a:pt x="16" y="29"/>
                    </a:lnTo>
                    <a:lnTo>
                      <a:pt x="14" y="29"/>
                    </a:lnTo>
                    <a:lnTo>
                      <a:pt x="6" y="30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8" name="Freeform 160"/>
              <p:cNvSpPr>
                <a:spLocks/>
              </p:cNvSpPr>
              <p:nvPr/>
            </p:nvSpPr>
            <p:spPr bwMode="auto">
              <a:xfrm>
                <a:off x="3763" y="3264"/>
                <a:ext cx="42" cy="56"/>
              </a:xfrm>
              <a:custGeom>
                <a:avLst/>
                <a:gdLst>
                  <a:gd name="T0" fmla="*/ 6 w 42"/>
                  <a:gd name="T1" fmla="*/ 56 h 56"/>
                  <a:gd name="T2" fmla="*/ 3 w 42"/>
                  <a:gd name="T3" fmla="*/ 52 h 56"/>
                  <a:gd name="T4" fmla="*/ 0 w 42"/>
                  <a:gd name="T5" fmla="*/ 32 h 56"/>
                  <a:gd name="T6" fmla="*/ 8 w 42"/>
                  <a:gd name="T7" fmla="*/ 23 h 56"/>
                  <a:gd name="T8" fmla="*/ 22 w 42"/>
                  <a:gd name="T9" fmla="*/ 0 h 56"/>
                  <a:gd name="T10" fmla="*/ 25 w 42"/>
                  <a:gd name="T11" fmla="*/ 1 h 56"/>
                  <a:gd name="T12" fmla="*/ 42 w 42"/>
                  <a:gd name="T13" fmla="*/ 40 h 56"/>
                  <a:gd name="T14" fmla="*/ 6 w 42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56">
                    <a:moveTo>
                      <a:pt x="6" y="56"/>
                    </a:moveTo>
                    <a:lnTo>
                      <a:pt x="3" y="52"/>
                    </a:lnTo>
                    <a:lnTo>
                      <a:pt x="0" y="32"/>
                    </a:lnTo>
                    <a:lnTo>
                      <a:pt x="8" y="23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42" y="40"/>
                    </a:lnTo>
                    <a:lnTo>
                      <a:pt x="6" y="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9" name="Freeform 161"/>
              <p:cNvSpPr>
                <a:spLocks/>
              </p:cNvSpPr>
              <p:nvPr/>
            </p:nvSpPr>
            <p:spPr bwMode="auto">
              <a:xfrm>
                <a:off x="3625" y="3285"/>
                <a:ext cx="58" cy="30"/>
              </a:xfrm>
              <a:custGeom>
                <a:avLst/>
                <a:gdLst>
                  <a:gd name="T0" fmla="*/ 28 w 58"/>
                  <a:gd name="T1" fmla="*/ 30 h 30"/>
                  <a:gd name="T2" fmla="*/ 27 w 58"/>
                  <a:gd name="T3" fmla="*/ 28 h 30"/>
                  <a:gd name="T4" fmla="*/ 24 w 58"/>
                  <a:gd name="T5" fmla="*/ 26 h 30"/>
                  <a:gd name="T6" fmla="*/ 21 w 58"/>
                  <a:gd name="T7" fmla="*/ 25 h 30"/>
                  <a:gd name="T8" fmla="*/ 18 w 58"/>
                  <a:gd name="T9" fmla="*/ 25 h 30"/>
                  <a:gd name="T10" fmla="*/ 17 w 58"/>
                  <a:gd name="T11" fmla="*/ 25 h 30"/>
                  <a:gd name="T12" fmla="*/ 16 w 58"/>
                  <a:gd name="T13" fmla="*/ 23 h 30"/>
                  <a:gd name="T14" fmla="*/ 0 w 58"/>
                  <a:gd name="T15" fmla="*/ 25 h 30"/>
                  <a:gd name="T16" fmla="*/ 2 w 58"/>
                  <a:gd name="T17" fmla="*/ 16 h 30"/>
                  <a:gd name="T18" fmla="*/ 0 w 58"/>
                  <a:gd name="T19" fmla="*/ 13 h 30"/>
                  <a:gd name="T20" fmla="*/ 2 w 58"/>
                  <a:gd name="T21" fmla="*/ 13 h 30"/>
                  <a:gd name="T22" fmla="*/ 6 w 58"/>
                  <a:gd name="T23" fmla="*/ 9 h 30"/>
                  <a:gd name="T24" fmla="*/ 7 w 58"/>
                  <a:gd name="T25" fmla="*/ 6 h 30"/>
                  <a:gd name="T26" fmla="*/ 19 w 58"/>
                  <a:gd name="T27" fmla="*/ 1 h 30"/>
                  <a:gd name="T28" fmla="*/ 26 w 58"/>
                  <a:gd name="T29" fmla="*/ 2 h 30"/>
                  <a:gd name="T30" fmla="*/ 34 w 58"/>
                  <a:gd name="T31" fmla="*/ 12 h 30"/>
                  <a:gd name="T32" fmla="*/ 54 w 58"/>
                  <a:gd name="T33" fmla="*/ 0 h 30"/>
                  <a:gd name="T34" fmla="*/ 58 w 58"/>
                  <a:gd name="T35" fmla="*/ 5 h 30"/>
                  <a:gd name="T36" fmla="*/ 47 w 58"/>
                  <a:gd name="T37" fmla="*/ 23 h 30"/>
                  <a:gd name="T38" fmla="*/ 39 w 58"/>
                  <a:gd name="T39" fmla="*/ 27 h 30"/>
                  <a:gd name="T40" fmla="*/ 28 w 58"/>
                  <a:gd name="T4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30">
                    <a:moveTo>
                      <a:pt x="28" y="30"/>
                    </a:moveTo>
                    <a:lnTo>
                      <a:pt x="27" y="28"/>
                    </a:lnTo>
                    <a:lnTo>
                      <a:pt x="24" y="26"/>
                    </a:lnTo>
                    <a:lnTo>
                      <a:pt x="21" y="25"/>
                    </a:lnTo>
                    <a:lnTo>
                      <a:pt x="18" y="25"/>
                    </a:lnTo>
                    <a:lnTo>
                      <a:pt x="17" y="25"/>
                    </a:lnTo>
                    <a:lnTo>
                      <a:pt x="16" y="23"/>
                    </a:lnTo>
                    <a:lnTo>
                      <a:pt x="0" y="25"/>
                    </a:lnTo>
                    <a:lnTo>
                      <a:pt x="2" y="16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6" y="9"/>
                    </a:lnTo>
                    <a:lnTo>
                      <a:pt x="7" y="6"/>
                    </a:lnTo>
                    <a:lnTo>
                      <a:pt x="19" y="1"/>
                    </a:lnTo>
                    <a:lnTo>
                      <a:pt x="26" y="2"/>
                    </a:lnTo>
                    <a:lnTo>
                      <a:pt x="34" y="12"/>
                    </a:lnTo>
                    <a:lnTo>
                      <a:pt x="54" y="0"/>
                    </a:lnTo>
                    <a:lnTo>
                      <a:pt x="58" y="5"/>
                    </a:lnTo>
                    <a:lnTo>
                      <a:pt x="47" y="23"/>
                    </a:lnTo>
                    <a:lnTo>
                      <a:pt x="39" y="27"/>
                    </a:lnTo>
                    <a:lnTo>
                      <a:pt x="28" y="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0" name="Freeform 162"/>
              <p:cNvSpPr>
                <a:spLocks/>
              </p:cNvSpPr>
              <p:nvPr/>
            </p:nvSpPr>
            <p:spPr bwMode="auto">
              <a:xfrm>
                <a:off x="4008" y="2251"/>
                <a:ext cx="65" cy="57"/>
              </a:xfrm>
              <a:custGeom>
                <a:avLst/>
                <a:gdLst>
                  <a:gd name="T0" fmla="*/ 37 w 65"/>
                  <a:gd name="T1" fmla="*/ 57 h 57"/>
                  <a:gd name="T2" fmla="*/ 2 w 65"/>
                  <a:gd name="T3" fmla="*/ 24 h 57"/>
                  <a:gd name="T4" fmla="*/ 0 w 65"/>
                  <a:gd name="T5" fmla="*/ 20 h 57"/>
                  <a:gd name="T6" fmla="*/ 13 w 65"/>
                  <a:gd name="T7" fmla="*/ 7 h 57"/>
                  <a:gd name="T8" fmla="*/ 26 w 65"/>
                  <a:gd name="T9" fmla="*/ 0 h 57"/>
                  <a:gd name="T10" fmla="*/ 52 w 65"/>
                  <a:gd name="T11" fmla="*/ 5 h 57"/>
                  <a:gd name="T12" fmla="*/ 65 w 65"/>
                  <a:gd name="T13" fmla="*/ 5 h 57"/>
                  <a:gd name="T14" fmla="*/ 48 w 65"/>
                  <a:gd name="T15" fmla="*/ 29 h 57"/>
                  <a:gd name="T16" fmla="*/ 33 w 65"/>
                  <a:gd name="T17" fmla="*/ 32 h 57"/>
                  <a:gd name="T18" fmla="*/ 37 w 65"/>
                  <a:gd name="T1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57">
                    <a:moveTo>
                      <a:pt x="37" y="57"/>
                    </a:moveTo>
                    <a:lnTo>
                      <a:pt x="2" y="24"/>
                    </a:lnTo>
                    <a:lnTo>
                      <a:pt x="0" y="20"/>
                    </a:lnTo>
                    <a:lnTo>
                      <a:pt x="13" y="7"/>
                    </a:lnTo>
                    <a:lnTo>
                      <a:pt x="26" y="0"/>
                    </a:lnTo>
                    <a:lnTo>
                      <a:pt x="52" y="5"/>
                    </a:lnTo>
                    <a:lnTo>
                      <a:pt x="65" y="5"/>
                    </a:lnTo>
                    <a:lnTo>
                      <a:pt x="48" y="29"/>
                    </a:lnTo>
                    <a:lnTo>
                      <a:pt x="33" y="32"/>
                    </a:lnTo>
                    <a:lnTo>
                      <a:pt x="37" y="5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1" name="Freeform 163"/>
              <p:cNvSpPr>
                <a:spLocks/>
              </p:cNvSpPr>
              <p:nvPr/>
            </p:nvSpPr>
            <p:spPr bwMode="auto">
              <a:xfrm>
                <a:off x="3596" y="2889"/>
                <a:ext cx="55" cy="77"/>
              </a:xfrm>
              <a:custGeom>
                <a:avLst/>
                <a:gdLst>
                  <a:gd name="T0" fmla="*/ 21 w 55"/>
                  <a:gd name="T1" fmla="*/ 77 h 77"/>
                  <a:gd name="T2" fmla="*/ 19 w 55"/>
                  <a:gd name="T3" fmla="*/ 71 h 77"/>
                  <a:gd name="T4" fmla="*/ 15 w 55"/>
                  <a:gd name="T5" fmla="*/ 66 h 77"/>
                  <a:gd name="T6" fmla="*/ 11 w 55"/>
                  <a:gd name="T7" fmla="*/ 62 h 77"/>
                  <a:gd name="T8" fmla="*/ 9 w 55"/>
                  <a:gd name="T9" fmla="*/ 58 h 77"/>
                  <a:gd name="T10" fmla="*/ 12 w 55"/>
                  <a:gd name="T11" fmla="*/ 55 h 77"/>
                  <a:gd name="T12" fmla="*/ 20 w 55"/>
                  <a:gd name="T13" fmla="*/ 55 h 77"/>
                  <a:gd name="T14" fmla="*/ 20 w 55"/>
                  <a:gd name="T15" fmla="*/ 55 h 77"/>
                  <a:gd name="T16" fmla="*/ 20 w 55"/>
                  <a:gd name="T17" fmla="*/ 50 h 77"/>
                  <a:gd name="T18" fmla="*/ 16 w 55"/>
                  <a:gd name="T19" fmla="*/ 46 h 77"/>
                  <a:gd name="T20" fmla="*/ 13 w 55"/>
                  <a:gd name="T21" fmla="*/ 38 h 77"/>
                  <a:gd name="T22" fmla="*/ 12 w 55"/>
                  <a:gd name="T23" fmla="*/ 26 h 77"/>
                  <a:gd name="T24" fmla="*/ 8 w 55"/>
                  <a:gd name="T25" fmla="*/ 21 h 77"/>
                  <a:gd name="T26" fmla="*/ 3 w 55"/>
                  <a:gd name="T27" fmla="*/ 19 h 77"/>
                  <a:gd name="T28" fmla="*/ 1 w 55"/>
                  <a:gd name="T29" fmla="*/ 14 h 77"/>
                  <a:gd name="T30" fmla="*/ 1 w 55"/>
                  <a:gd name="T31" fmla="*/ 13 h 77"/>
                  <a:gd name="T32" fmla="*/ 0 w 55"/>
                  <a:gd name="T33" fmla="*/ 11 h 77"/>
                  <a:gd name="T34" fmla="*/ 13 w 55"/>
                  <a:gd name="T35" fmla="*/ 0 h 77"/>
                  <a:gd name="T36" fmla="*/ 43 w 55"/>
                  <a:gd name="T37" fmla="*/ 0 h 77"/>
                  <a:gd name="T38" fmla="*/ 55 w 55"/>
                  <a:gd name="T39" fmla="*/ 2 h 77"/>
                  <a:gd name="T40" fmla="*/ 42 w 55"/>
                  <a:gd name="T41" fmla="*/ 56 h 77"/>
                  <a:gd name="T42" fmla="*/ 46 w 55"/>
                  <a:gd name="T43" fmla="*/ 76 h 77"/>
                  <a:gd name="T44" fmla="*/ 21 w 55"/>
                  <a:gd name="T4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5" h="77">
                    <a:moveTo>
                      <a:pt x="21" y="77"/>
                    </a:moveTo>
                    <a:lnTo>
                      <a:pt x="19" y="71"/>
                    </a:lnTo>
                    <a:lnTo>
                      <a:pt x="15" y="66"/>
                    </a:lnTo>
                    <a:lnTo>
                      <a:pt x="11" y="62"/>
                    </a:lnTo>
                    <a:lnTo>
                      <a:pt x="9" y="58"/>
                    </a:lnTo>
                    <a:lnTo>
                      <a:pt x="12" y="55"/>
                    </a:lnTo>
                    <a:lnTo>
                      <a:pt x="20" y="55"/>
                    </a:lnTo>
                    <a:lnTo>
                      <a:pt x="20" y="55"/>
                    </a:lnTo>
                    <a:lnTo>
                      <a:pt x="20" y="50"/>
                    </a:lnTo>
                    <a:lnTo>
                      <a:pt x="16" y="46"/>
                    </a:lnTo>
                    <a:lnTo>
                      <a:pt x="13" y="38"/>
                    </a:lnTo>
                    <a:lnTo>
                      <a:pt x="12" y="26"/>
                    </a:lnTo>
                    <a:lnTo>
                      <a:pt x="8" y="21"/>
                    </a:lnTo>
                    <a:lnTo>
                      <a:pt x="3" y="19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13" y="0"/>
                    </a:lnTo>
                    <a:lnTo>
                      <a:pt x="43" y="0"/>
                    </a:lnTo>
                    <a:lnTo>
                      <a:pt x="55" y="2"/>
                    </a:lnTo>
                    <a:lnTo>
                      <a:pt x="42" y="56"/>
                    </a:lnTo>
                    <a:lnTo>
                      <a:pt x="46" y="76"/>
                    </a:lnTo>
                    <a:lnTo>
                      <a:pt x="21" y="7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2" name="Freeform 164"/>
              <p:cNvSpPr>
                <a:spLocks/>
              </p:cNvSpPr>
              <p:nvPr/>
            </p:nvSpPr>
            <p:spPr bwMode="auto">
              <a:xfrm>
                <a:off x="4397" y="3245"/>
                <a:ext cx="77" cy="64"/>
              </a:xfrm>
              <a:custGeom>
                <a:avLst/>
                <a:gdLst>
                  <a:gd name="T0" fmla="*/ 64 w 77"/>
                  <a:gd name="T1" fmla="*/ 64 h 64"/>
                  <a:gd name="T2" fmla="*/ 58 w 77"/>
                  <a:gd name="T3" fmla="*/ 63 h 64"/>
                  <a:gd name="T4" fmla="*/ 54 w 77"/>
                  <a:gd name="T5" fmla="*/ 52 h 64"/>
                  <a:gd name="T6" fmla="*/ 45 w 77"/>
                  <a:gd name="T7" fmla="*/ 60 h 64"/>
                  <a:gd name="T8" fmla="*/ 37 w 77"/>
                  <a:gd name="T9" fmla="*/ 62 h 64"/>
                  <a:gd name="T10" fmla="*/ 23 w 77"/>
                  <a:gd name="T11" fmla="*/ 51 h 64"/>
                  <a:gd name="T12" fmla="*/ 15 w 77"/>
                  <a:gd name="T13" fmla="*/ 52 h 64"/>
                  <a:gd name="T14" fmla="*/ 16 w 77"/>
                  <a:gd name="T15" fmla="*/ 63 h 64"/>
                  <a:gd name="T16" fmla="*/ 8 w 77"/>
                  <a:gd name="T17" fmla="*/ 63 h 64"/>
                  <a:gd name="T18" fmla="*/ 4 w 77"/>
                  <a:gd name="T19" fmla="*/ 57 h 64"/>
                  <a:gd name="T20" fmla="*/ 0 w 77"/>
                  <a:gd name="T21" fmla="*/ 0 h 64"/>
                  <a:gd name="T22" fmla="*/ 10 w 77"/>
                  <a:gd name="T23" fmla="*/ 12 h 64"/>
                  <a:gd name="T24" fmla="*/ 24 w 77"/>
                  <a:gd name="T25" fmla="*/ 10 h 64"/>
                  <a:gd name="T26" fmla="*/ 39 w 77"/>
                  <a:gd name="T27" fmla="*/ 13 h 64"/>
                  <a:gd name="T28" fmla="*/ 41 w 77"/>
                  <a:gd name="T29" fmla="*/ 22 h 64"/>
                  <a:gd name="T30" fmla="*/ 50 w 77"/>
                  <a:gd name="T31" fmla="*/ 20 h 64"/>
                  <a:gd name="T32" fmla="*/ 58 w 77"/>
                  <a:gd name="T33" fmla="*/ 21 h 64"/>
                  <a:gd name="T34" fmla="*/ 61 w 77"/>
                  <a:gd name="T35" fmla="*/ 33 h 64"/>
                  <a:gd name="T36" fmla="*/ 65 w 77"/>
                  <a:gd name="T37" fmla="*/ 41 h 64"/>
                  <a:gd name="T38" fmla="*/ 77 w 77"/>
                  <a:gd name="T39" fmla="*/ 48 h 64"/>
                  <a:gd name="T40" fmla="*/ 64 w 77"/>
                  <a:gd name="T41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7" h="64">
                    <a:moveTo>
                      <a:pt x="64" y="64"/>
                    </a:moveTo>
                    <a:lnTo>
                      <a:pt x="58" y="63"/>
                    </a:lnTo>
                    <a:lnTo>
                      <a:pt x="54" y="52"/>
                    </a:lnTo>
                    <a:lnTo>
                      <a:pt x="45" y="60"/>
                    </a:lnTo>
                    <a:lnTo>
                      <a:pt x="37" y="62"/>
                    </a:lnTo>
                    <a:lnTo>
                      <a:pt x="23" y="51"/>
                    </a:lnTo>
                    <a:lnTo>
                      <a:pt x="15" y="52"/>
                    </a:lnTo>
                    <a:lnTo>
                      <a:pt x="16" y="63"/>
                    </a:lnTo>
                    <a:lnTo>
                      <a:pt x="8" y="63"/>
                    </a:lnTo>
                    <a:lnTo>
                      <a:pt x="4" y="57"/>
                    </a:lnTo>
                    <a:lnTo>
                      <a:pt x="0" y="0"/>
                    </a:lnTo>
                    <a:lnTo>
                      <a:pt x="10" y="12"/>
                    </a:lnTo>
                    <a:lnTo>
                      <a:pt x="24" y="10"/>
                    </a:lnTo>
                    <a:lnTo>
                      <a:pt x="39" y="13"/>
                    </a:lnTo>
                    <a:lnTo>
                      <a:pt x="41" y="22"/>
                    </a:lnTo>
                    <a:lnTo>
                      <a:pt x="50" y="20"/>
                    </a:lnTo>
                    <a:lnTo>
                      <a:pt x="58" y="21"/>
                    </a:lnTo>
                    <a:lnTo>
                      <a:pt x="61" y="33"/>
                    </a:lnTo>
                    <a:lnTo>
                      <a:pt x="65" y="41"/>
                    </a:lnTo>
                    <a:lnTo>
                      <a:pt x="77" y="48"/>
                    </a:lnTo>
                    <a:lnTo>
                      <a:pt x="64" y="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3" name="Freeform 165"/>
              <p:cNvSpPr>
                <a:spLocks/>
              </p:cNvSpPr>
              <p:nvPr/>
            </p:nvSpPr>
            <p:spPr bwMode="auto">
              <a:xfrm>
                <a:off x="4317" y="2867"/>
                <a:ext cx="141" cy="274"/>
              </a:xfrm>
              <a:custGeom>
                <a:avLst/>
                <a:gdLst>
                  <a:gd name="T0" fmla="*/ 73 w 141"/>
                  <a:gd name="T1" fmla="*/ 274 h 274"/>
                  <a:gd name="T2" fmla="*/ 61 w 141"/>
                  <a:gd name="T3" fmla="*/ 251 h 274"/>
                  <a:gd name="T4" fmla="*/ 51 w 141"/>
                  <a:gd name="T5" fmla="*/ 246 h 274"/>
                  <a:gd name="T6" fmla="*/ 28 w 141"/>
                  <a:gd name="T7" fmla="*/ 242 h 274"/>
                  <a:gd name="T8" fmla="*/ 16 w 141"/>
                  <a:gd name="T9" fmla="*/ 238 h 274"/>
                  <a:gd name="T10" fmla="*/ 25 w 141"/>
                  <a:gd name="T11" fmla="*/ 227 h 274"/>
                  <a:gd name="T12" fmla="*/ 36 w 141"/>
                  <a:gd name="T13" fmla="*/ 231 h 274"/>
                  <a:gd name="T14" fmla="*/ 44 w 141"/>
                  <a:gd name="T15" fmla="*/ 223 h 274"/>
                  <a:gd name="T16" fmla="*/ 30 w 141"/>
                  <a:gd name="T17" fmla="*/ 214 h 274"/>
                  <a:gd name="T18" fmla="*/ 20 w 141"/>
                  <a:gd name="T19" fmla="*/ 206 h 274"/>
                  <a:gd name="T20" fmla="*/ 17 w 141"/>
                  <a:gd name="T21" fmla="*/ 195 h 274"/>
                  <a:gd name="T22" fmla="*/ 25 w 141"/>
                  <a:gd name="T23" fmla="*/ 176 h 274"/>
                  <a:gd name="T24" fmla="*/ 16 w 141"/>
                  <a:gd name="T25" fmla="*/ 164 h 274"/>
                  <a:gd name="T26" fmla="*/ 19 w 141"/>
                  <a:gd name="T27" fmla="*/ 139 h 274"/>
                  <a:gd name="T28" fmla="*/ 7 w 141"/>
                  <a:gd name="T29" fmla="*/ 129 h 274"/>
                  <a:gd name="T30" fmla="*/ 0 w 141"/>
                  <a:gd name="T31" fmla="*/ 98 h 274"/>
                  <a:gd name="T32" fmla="*/ 4 w 141"/>
                  <a:gd name="T33" fmla="*/ 84 h 274"/>
                  <a:gd name="T34" fmla="*/ 14 w 141"/>
                  <a:gd name="T35" fmla="*/ 77 h 274"/>
                  <a:gd name="T36" fmla="*/ 19 w 141"/>
                  <a:gd name="T37" fmla="*/ 83 h 274"/>
                  <a:gd name="T38" fmla="*/ 38 w 141"/>
                  <a:gd name="T39" fmla="*/ 66 h 274"/>
                  <a:gd name="T40" fmla="*/ 18 w 141"/>
                  <a:gd name="T41" fmla="*/ 45 h 274"/>
                  <a:gd name="T42" fmla="*/ 5 w 141"/>
                  <a:gd name="T43" fmla="*/ 43 h 274"/>
                  <a:gd name="T44" fmla="*/ 0 w 141"/>
                  <a:gd name="T45" fmla="*/ 34 h 274"/>
                  <a:gd name="T46" fmla="*/ 2 w 141"/>
                  <a:gd name="T47" fmla="*/ 20 h 274"/>
                  <a:gd name="T48" fmla="*/ 15 w 141"/>
                  <a:gd name="T49" fmla="*/ 17 h 274"/>
                  <a:gd name="T50" fmla="*/ 20 w 141"/>
                  <a:gd name="T51" fmla="*/ 5 h 274"/>
                  <a:gd name="T52" fmla="*/ 39 w 141"/>
                  <a:gd name="T53" fmla="*/ 0 h 274"/>
                  <a:gd name="T54" fmla="*/ 73 w 141"/>
                  <a:gd name="T55" fmla="*/ 54 h 274"/>
                  <a:gd name="T56" fmla="*/ 73 w 141"/>
                  <a:gd name="T57" fmla="*/ 60 h 274"/>
                  <a:gd name="T58" fmla="*/ 84 w 141"/>
                  <a:gd name="T59" fmla="*/ 73 h 274"/>
                  <a:gd name="T60" fmla="*/ 78 w 141"/>
                  <a:gd name="T61" fmla="*/ 82 h 274"/>
                  <a:gd name="T62" fmla="*/ 78 w 141"/>
                  <a:gd name="T63" fmla="*/ 94 h 274"/>
                  <a:gd name="T64" fmla="*/ 93 w 141"/>
                  <a:gd name="T65" fmla="*/ 122 h 274"/>
                  <a:gd name="T66" fmla="*/ 108 w 141"/>
                  <a:gd name="T67" fmla="*/ 139 h 274"/>
                  <a:gd name="T68" fmla="*/ 129 w 141"/>
                  <a:gd name="T69" fmla="*/ 143 h 274"/>
                  <a:gd name="T70" fmla="*/ 138 w 141"/>
                  <a:gd name="T71" fmla="*/ 152 h 274"/>
                  <a:gd name="T72" fmla="*/ 138 w 141"/>
                  <a:gd name="T73" fmla="*/ 168 h 274"/>
                  <a:gd name="T74" fmla="*/ 141 w 141"/>
                  <a:gd name="T75" fmla="*/ 182 h 274"/>
                  <a:gd name="T76" fmla="*/ 130 w 141"/>
                  <a:gd name="T77" fmla="*/ 195 h 274"/>
                  <a:gd name="T78" fmla="*/ 121 w 141"/>
                  <a:gd name="T79" fmla="*/ 204 h 274"/>
                  <a:gd name="T80" fmla="*/ 123 w 141"/>
                  <a:gd name="T81" fmla="*/ 213 h 274"/>
                  <a:gd name="T82" fmla="*/ 113 w 141"/>
                  <a:gd name="T83" fmla="*/ 221 h 274"/>
                  <a:gd name="T84" fmla="*/ 122 w 141"/>
                  <a:gd name="T85" fmla="*/ 231 h 274"/>
                  <a:gd name="T86" fmla="*/ 128 w 141"/>
                  <a:gd name="T87" fmla="*/ 233 h 274"/>
                  <a:gd name="T88" fmla="*/ 123 w 141"/>
                  <a:gd name="T89" fmla="*/ 242 h 274"/>
                  <a:gd name="T90" fmla="*/ 108 w 141"/>
                  <a:gd name="T91" fmla="*/ 239 h 274"/>
                  <a:gd name="T92" fmla="*/ 101 w 141"/>
                  <a:gd name="T93" fmla="*/ 248 h 274"/>
                  <a:gd name="T94" fmla="*/ 99 w 141"/>
                  <a:gd name="T95" fmla="*/ 261 h 274"/>
                  <a:gd name="T96" fmla="*/ 79 w 141"/>
                  <a:gd name="T97" fmla="*/ 258 h 274"/>
                  <a:gd name="T98" fmla="*/ 73 w 141"/>
                  <a:gd name="T99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1" h="274">
                    <a:moveTo>
                      <a:pt x="73" y="274"/>
                    </a:moveTo>
                    <a:lnTo>
                      <a:pt x="61" y="251"/>
                    </a:lnTo>
                    <a:lnTo>
                      <a:pt x="51" y="246"/>
                    </a:lnTo>
                    <a:lnTo>
                      <a:pt x="28" y="242"/>
                    </a:lnTo>
                    <a:lnTo>
                      <a:pt x="16" y="238"/>
                    </a:lnTo>
                    <a:lnTo>
                      <a:pt x="25" y="227"/>
                    </a:lnTo>
                    <a:lnTo>
                      <a:pt x="36" y="231"/>
                    </a:lnTo>
                    <a:lnTo>
                      <a:pt x="44" y="223"/>
                    </a:lnTo>
                    <a:lnTo>
                      <a:pt x="30" y="214"/>
                    </a:lnTo>
                    <a:lnTo>
                      <a:pt x="20" y="206"/>
                    </a:lnTo>
                    <a:lnTo>
                      <a:pt x="17" y="195"/>
                    </a:lnTo>
                    <a:lnTo>
                      <a:pt x="25" y="176"/>
                    </a:lnTo>
                    <a:lnTo>
                      <a:pt x="16" y="164"/>
                    </a:lnTo>
                    <a:lnTo>
                      <a:pt x="19" y="139"/>
                    </a:lnTo>
                    <a:lnTo>
                      <a:pt x="7" y="129"/>
                    </a:lnTo>
                    <a:lnTo>
                      <a:pt x="0" y="98"/>
                    </a:lnTo>
                    <a:lnTo>
                      <a:pt x="4" y="84"/>
                    </a:lnTo>
                    <a:lnTo>
                      <a:pt x="14" y="77"/>
                    </a:lnTo>
                    <a:lnTo>
                      <a:pt x="19" y="83"/>
                    </a:lnTo>
                    <a:lnTo>
                      <a:pt x="38" y="66"/>
                    </a:lnTo>
                    <a:lnTo>
                      <a:pt x="18" y="45"/>
                    </a:lnTo>
                    <a:lnTo>
                      <a:pt x="5" y="43"/>
                    </a:lnTo>
                    <a:lnTo>
                      <a:pt x="0" y="34"/>
                    </a:lnTo>
                    <a:lnTo>
                      <a:pt x="2" y="20"/>
                    </a:lnTo>
                    <a:lnTo>
                      <a:pt x="15" y="17"/>
                    </a:lnTo>
                    <a:lnTo>
                      <a:pt x="20" y="5"/>
                    </a:lnTo>
                    <a:lnTo>
                      <a:pt x="39" y="0"/>
                    </a:lnTo>
                    <a:lnTo>
                      <a:pt x="73" y="54"/>
                    </a:lnTo>
                    <a:lnTo>
                      <a:pt x="73" y="60"/>
                    </a:lnTo>
                    <a:lnTo>
                      <a:pt x="84" y="73"/>
                    </a:lnTo>
                    <a:lnTo>
                      <a:pt x="78" y="82"/>
                    </a:lnTo>
                    <a:lnTo>
                      <a:pt x="78" y="94"/>
                    </a:lnTo>
                    <a:lnTo>
                      <a:pt x="93" y="122"/>
                    </a:lnTo>
                    <a:lnTo>
                      <a:pt x="108" y="139"/>
                    </a:lnTo>
                    <a:lnTo>
                      <a:pt x="129" y="143"/>
                    </a:lnTo>
                    <a:lnTo>
                      <a:pt x="138" y="152"/>
                    </a:lnTo>
                    <a:lnTo>
                      <a:pt x="138" y="168"/>
                    </a:lnTo>
                    <a:lnTo>
                      <a:pt x="141" y="182"/>
                    </a:lnTo>
                    <a:lnTo>
                      <a:pt x="130" y="195"/>
                    </a:lnTo>
                    <a:lnTo>
                      <a:pt x="121" y="204"/>
                    </a:lnTo>
                    <a:lnTo>
                      <a:pt x="123" y="213"/>
                    </a:lnTo>
                    <a:lnTo>
                      <a:pt x="113" y="221"/>
                    </a:lnTo>
                    <a:lnTo>
                      <a:pt x="122" y="231"/>
                    </a:lnTo>
                    <a:lnTo>
                      <a:pt x="128" y="233"/>
                    </a:lnTo>
                    <a:lnTo>
                      <a:pt x="123" y="242"/>
                    </a:lnTo>
                    <a:lnTo>
                      <a:pt x="108" y="239"/>
                    </a:lnTo>
                    <a:lnTo>
                      <a:pt x="101" y="248"/>
                    </a:lnTo>
                    <a:lnTo>
                      <a:pt x="99" y="261"/>
                    </a:lnTo>
                    <a:lnTo>
                      <a:pt x="79" y="258"/>
                    </a:lnTo>
                    <a:lnTo>
                      <a:pt x="73" y="27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4" name="Freeform 166"/>
              <p:cNvSpPr>
                <a:spLocks/>
              </p:cNvSpPr>
              <p:nvPr/>
            </p:nvSpPr>
            <p:spPr bwMode="auto">
              <a:xfrm>
                <a:off x="4190" y="2092"/>
                <a:ext cx="85" cy="140"/>
              </a:xfrm>
              <a:custGeom>
                <a:avLst/>
                <a:gdLst>
                  <a:gd name="T0" fmla="*/ 64 w 85"/>
                  <a:gd name="T1" fmla="*/ 140 h 140"/>
                  <a:gd name="T2" fmla="*/ 49 w 85"/>
                  <a:gd name="T3" fmla="*/ 107 h 140"/>
                  <a:gd name="T4" fmla="*/ 29 w 85"/>
                  <a:gd name="T5" fmla="*/ 84 h 140"/>
                  <a:gd name="T6" fmla="*/ 29 w 85"/>
                  <a:gd name="T7" fmla="*/ 72 h 140"/>
                  <a:gd name="T8" fmla="*/ 0 w 85"/>
                  <a:gd name="T9" fmla="*/ 24 h 140"/>
                  <a:gd name="T10" fmla="*/ 11 w 85"/>
                  <a:gd name="T11" fmla="*/ 23 h 140"/>
                  <a:gd name="T12" fmla="*/ 37 w 85"/>
                  <a:gd name="T13" fmla="*/ 0 h 140"/>
                  <a:gd name="T14" fmla="*/ 51 w 85"/>
                  <a:gd name="T15" fmla="*/ 9 h 140"/>
                  <a:gd name="T16" fmla="*/ 63 w 85"/>
                  <a:gd name="T17" fmla="*/ 21 h 140"/>
                  <a:gd name="T18" fmla="*/ 77 w 85"/>
                  <a:gd name="T19" fmla="*/ 38 h 140"/>
                  <a:gd name="T20" fmla="*/ 75 w 85"/>
                  <a:gd name="T21" fmla="*/ 52 h 140"/>
                  <a:gd name="T22" fmla="*/ 53 w 85"/>
                  <a:gd name="T23" fmla="*/ 38 h 140"/>
                  <a:gd name="T24" fmla="*/ 51 w 85"/>
                  <a:gd name="T25" fmla="*/ 45 h 140"/>
                  <a:gd name="T26" fmla="*/ 65 w 85"/>
                  <a:gd name="T27" fmla="*/ 64 h 140"/>
                  <a:gd name="T28" fmla="*/ 76 w 85"/>
                  <a:gd name="T29" fmla="*/ 89 h 140"/>
                  <a:gd name="T30" fmla="*/ 58 w 85"/>
                  <a:gd name="T31" fmla="*/ 95 h 140"/>
                  <a:gd name="T32" fmla="*/ 67 w 85"/>
                  <a:gd name="T33" fmla="*/ 107 h 140"/>
                  <a:gd name="T34" fmla="*/ 84 w 85"/>
                  <a:gd name="T35" fmla="*/ 99 h 140"/>
                  <a:gd name="T36" fmla="*/ 85 w 85"/>
                  <a:gd name="T37" fmla="*/ 115 h 140"/>
                  <a:gd name="T38" fmla="*/ 64 w 85"/>
                  <a:gd name="T39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5" h="140">
                    <a:moveTo>
                      <a:pt x="64" y="140"/>
                    </a:moveTo>
                    <a:lnTo>
                      <a:pt x="49" y="107"/>
                    </a:lnTo>
                    <a:lnTo>
                      <a:pt x="29" y="84"/>
                    </a:lnTo>
                    <a:lnTo>
                      <a:pt x="29" y="72"/>
                    </a:lnTo>
                    <a:lnTo>
                      <a:pt x="0" y="24"/>
                    </a:lnTo>
                    <a:lnTo>
                      <a:pt x="11" y="23"/>
                    </a:lnTo>
                    <a:lnTo>
                      <a:pt x="37" y="0"/>
                    </a:lnTo>
                    <a:lnTo>
                      <a:pt x="51" y="9"/>
                    </a:lnTo>
                    <a:lnTo>
                      <a:pt x="63" y="21"/>
                    </a:lnTo>
                    <a:lnTo>
                      <a:pt x="77" y="38"/>
                    </a:lnTo>
                    <a:lnTo>
                      <a:pt x="75" y="52"/>
                    </a:lnTo>
                    <a:lnTo>
                      <a:pt x="53" y="38"/>
                    </a:lnTo>
                    <a:lnTo>
                      <a:pt x="51" y="45"/>
                    </a:lnTo>
                    <a:lnTo>
                      <a:pt x="65" y="64"/>
                    </a:lnTo>
                    <a:lnTo>
                      <a:pt x="76" y="89"/>
                    </a:lnTo>
                    <a:lnTo>
                      <a:pt x="58" y="95"/>
                    </a:lnTo>
                    <a:lnTo>
                      <a:pt x="67" y="107"/>
                    </a:lnTo>
                    <a:lnTo>
                      <a:pt x="84" y="99"/>
                    </a:lnTo>
                    <a:lnTo>
                      <a:pt x="85" y="115"/>
                    </a:lnTo>
                    <a:lnTo>
                      <a:pt x="64" y="14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5" name="Freeform 167"/>
              <p:cNvSpPr>
                <a:spLocks/>
              </p:cNvSpPr>
              <p:nvPr/>
            </p:nvSpPr>
            <p:spPr bwMode="auto">
              <a:xfrm>
                <a:off x="4021" y="2732"/>
                <a:ext cx="92" cy="99"/>
              </a:xfrm>
              <a:custGeom>
                <a:avLst/>
                <a:gdLst>
                  <a:gd name="T0" fmla="*/ 46 w 92"/>
                  <a:gd name="T1" fmla="*/ 99 h 99"/>
                  <a:gd name="T2" fmla="*/ 42 w 92"/>
                  <a:gd name="T3" fmla="*/ 89 h 99"/>
                  <a:gd name="T4" fmla="*/ 25 w 92"/>
                  <a:gd name="T5" fmla="*/ 94 h 99"/>
                  <a:gd name="T6" fmla="*/ 22 w 92"/>
                  <a:gd name="T7" fmla="*/ 86 h 99"/>
                  <a:gd name="T8" fmla="*/ 10 w 92"/>
                  <a:gd name="T9" fmla="*/ 66 h 99"/>
                  <a:gd name="T10" fmla="*/ 6 w 92"/>
                  <a:gd name="T11" fmla="*/ 58 h 99"/>
                  <a:gd name="T12" fmla="*/ 0 w 92"/>
                  <a:gd name="T13" fmla="*/ 38 h 99"/>
                  <a:gd name="T14" fmla="*/ 5 w 92"/>
                  <a:gd name="T15" fmla="*/ 22 h 99"/>
                  <a:gd name="T16" fmla="*/ 1 w 92"/>
                  <a:gd name="T17" fmla="*/ 10 h 99"/>
                  <a:gd name="T18" fmla="*/ 8 w 92"/>
                  <a:gd name="T19" fmla="*/ 0 h 99"/>
                  <a:gd name="T20" fmla="*/ 23 w 92"/>
                  <a:gd name="T21" fmla="*/ 38 h 99"/>
                  <a:gd name="T22" fmla="*/ 48 w 92"/>
                  <a:gd name="T23" fmla="*/ 19 h 99"/>
                  <a:gd name="T24" fmla="*/ 55 w 92"/>
                  <a:gd name="T25" fmla="*/ 27 h 99"/>
                  <a:gd name="T26" fmla="*/ 84 w 92"/>
                  <a:gd name="T27" fmla="*/ 25 h 99"/>
                  <a:gd name="T28" fmla="*/ 92 w 92"/>
                  <a:gd name="T29" fmla="*/ 38 h 99"/>
                  <a:gd name="T30" fmla="*/ 85 w 92"/>
                  <a:gd name="T31" fmla="*/ 39 h 99"/>
                  <a:gd name="T32" fmla="*/ 75 w 92"/>
                  <a:gd name="T33" fmla="*/ 68 h 99"/>
                  <a:gd name="T34" fmla="*/ 63 w 92"/>
                  <a:gd name="T35" fmla="*/ 84 h 99"/>
                  <a:gd name="T36" fmla="*/ 67 w 92"/>
                  <a:gd name="T37" fmla="*/ 94 h 99"/>
                  <a:gd name="T38" fmla="*/ 46 w 92"/>
                  <a:gd name="T3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2" h="99">
                    <a:moveTo>
                      <a:pt x="46" y="99"/>
                    </a:moveTo>
                    <a:lnTo>
                      <a:pt x="42" y="89"/>
                    </a:lnTo>
                    <a:lnTo>
                      <a:pt x="25" y="94"/>
                    </a:lnTo>
                    <a:lnTo>
                      <a:pt x="22" y="86"/>
                    </a:lnTo>
                    <a:lnTo>
                      <a:pt x="10" y="66"/>
                    </a:lnTo>
                    <a:lnTo>
                      <a:pt x="6" y="58"/>
                    </a:lnTo>
                    <a:lnTo>
                      <a:pt x="0" y="38"/>
                    </a:lnTo>
                    <a:lnTo>
                      <a:pt x="5" y="22"/>
                    </a:lnTo>
                    <a:lnTo>
                      <a:pt x="1" y="10"/>
                    </a:lnTo>
                    <a:lnTo>
                      <a:pt x="8" y="0"/>
                    </a:lnTo>
                    <a:lnTo>
                      <a:pt x="23" y="38"/>
                    </a:lnTo>
                    <a:lnTo>
                      <a:pt x="48" y="19"/>
                    </a:lnTo>
                    <a:lnTo>
                      <a:pt x="55" y="27"/>
                    </a:lnTo>
                    <a:lnTo>
                      <a:pt x="84" y="25"/>
                    </a:lnTo>
                    <a:lnTo>
                      <a:pt x="92" y="38"/>
                    </a:lnTo>
                    <a:lnTo>
                      <a:pt x="85" y="39"/>
                    </a:lnTo>
                    <a:lnTo>
                      <a:pt x="75" y="68"/>
                    </a:lnTo>
                    <a:lnTo>
                      <a:pt x="63" y="84"/>
                    </a:lnTo>
                    <a:lnTo>
                      <a:pt x="67" y="94"/>
                    </a:lnTo>
                    <a:lnTo>
                      <a:pt x="46" y="9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6" name="Freeform 168"/>
              <p:cNvSpPr>
                <a:spLocks/>
              </p:cNvSpPr>
              <p:nvPr/>
            </p:nvSpPr>
            <p:spPr bwMode="auto">
              <a:xfrm>
                <a:off x="3953" y="1188"/>
                <a:ext cx="96" cy="205"/>
              </a:xfrm>
              <a:custGeom>
                <a:avLst/>
                <a:gdLst>
                  <a:gd name="T0" fmla="*/ 11 w 96"/>
                  <a:gd name="T1" fmla="*/ 205 h 205"/>
                  <a:gd name="T2" fmla="*/ 3 w 96"/>
                  <a:gd name="T3" fmla="*/ 201 h 205"/>
                  <a:gd name="T4" fmla="*/ 0 w 96"/>
                  <a:gd name="T5" fmla="*/ 195 h 205"/>
                  <a:gd name="T6" fmla="*/ 10 w 96"/>
                  <a:gd name="T7" fmla="*/ 180 h 205"/>
                  <a:gd name="T8" fmla="*/ 9 w 96"/>
                  <a:gd name="T9" fmla="*/ 173 h 205"/>
                  <a:gd name="T10" fmla="*/ 18 w 96"/>
                  <a:gd name="T11" fmla="*/ 168 h 205"/>
                  <a:gd name="T12" fmla="*/ 20 w 96"/>
                  <a:gd name="T13" fmla="*/ 157 h 205"/>
                  <a:gd name="T14" fmla="*/ 14 w 96"/>
                  <a:gd name="T15" fmla="*/ 145 h 205"/>
                  <a:gd name="T16" fmla="*/ 14 w 96"/>
                  <a:gd name="T17" fmla="*/ 123 h 205"/>
                  <a:gd name="T18" fmla="*/ 15 w 96"/>
                  <a:gd name="T19" fmla="*/ 96 h 205"/>
                  <a:gd name="T20" fmla="*/ 21 w 96"/>
                  <a:gd name="T21" fmla="*/ 83 h 205"/>
                  <a:gd name="T22" fmla="*/ 27 w 96"/>
                  <a:gd name="T23" fmla="*/ 82 h 205"/>
                  <a:gd name="T24" fmla="*/ 36 w 96"/>
                  <a:gd name="T25" fmla="*/ 68 h 205"/>
                  <a:gd name="T26" fmla="*/ 31 w 96"/>
                  <a:gd name="T27" fmla="*/ 61 h 205"/>
                  <a:gd name="T28" fmla="*/ 27 w 96"/>
                  <a:gd name="T29" fmla="*/ 59 h 205"/>
                  <a:gd name="T30" fmla="*/ 21 w 96"/>
                  <a:gd name="T31" fmla="*/ 49 h 205"/>
                  <a:gd name="T32" fmla="*/ 9 w 96"/>
                  <a:gd name="T33" fmla="*/ 37 h 205"/>
                  <a:gd name="T34" fmla="*/ 0 w 96"/>
                  <a:gd name="T35" fmla="*/ 8 h 205"/>
                  <a:gd name="T36" fmla="*/ 5 w 96"/>
                  <a:gd name="T37" fmla="*/ 1 h 205"/>
                  <a:gd name="T38" fmla="*/ 48 w 96"/>
                  <a:gd name="T39" fmla="*/ 0 h 205"/>
                  <a:gd name="T40" fmla="*/ 56 w 96"/>
                  <a:gd name="T41" fmla="*/ 10 h 205"/>
                  <a:gd name="T42" fmla="*/ 70 w 96"/>
                  <a:gd name="T43" fmla="*/ 12 h 205"/>
                  <a:gd name="T44" fmla="*/ 70 w 96"/>
                  <a:gd name="T45" fmla="*/ 22 h 205"/>
                  <a:gd name="T46" fmla="*/ 85 w 96"/>
                  <a:gd name="T47" fmla="*/ 16 h 205"/>
                  <a:gd name="T48" fmla="*/ 84 w 96"/>
                  <a:gd name="T49" fmla="*/ 29 h 205"/>
                  <a:gd name="T50" fmla="*/ 93 w 96"/>
                  <a:gd name="T51" fmla="*/ 31 h 205"/>
                  <a:gd name="T52" fmla="*/ 91 w 96"/>
                  <a:gd name="T53" fmla="*/ 46 h 205"/>
                  <a:gd name="T54" fmla="*/ 94 w 96"/>
                  <a:gd name="T55" fmla="*/ 58 h 205"/>
                  <a:gd name="T56" fmla="*/ 86 w 96"/>
                  <a:gd name="T57" fmla="*/ 76 h 205"/>
                  <a:gd name="T58" fmla="*/ 96 w 96"/>
                  <a:gd name="T59" fmla="*/ 160 h 205"/>
                  <a:gd name="T60" fmla="*/ 74 w 96"/>
                  <a:gd name="T61" fmla="*/ 156 h 205"/>
                  <a:gd name="T62" fmla="*/ 15 w 96"/>
                  <a:gd name="T63" fmla="*/ 202 h 205"/>
                  <a:gd name="T64" fmla="*/ 11 w 96"/>
                  <a:gd name="T65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6" h="205">
                    <a:moveTo>
                      <a:pt x="11" y="205"/>
                    </a:moveTo>
                    <a:lnTo>
                      <a:pt x="3" y="201"/>
                    </a:lnTo>
                    <a:lnTo>
                      <a:pt x="0" y="195"/>
                    </a:lnTo>
                    <a:lnTo>
                      <a:pt x="10" y="180"/>
                    </a:lnTo>
                    <a:lnTo>
                      <a:pt x="9" y="173"/>
                    </a:lnTo>
                    <a:lnTo>
                      <a:pt x="18" y="168"/>
                    </a:lnTo>
                    <a:lnTo>
                      <a:pt x="20" y="157"/>
                    </a:lnTo>
                    <a:lnTo>
                      <a:pt x="14" y="145"/>
                    </a:lnTo>
                    <a:lnTo>
                      <a:pt x="14" y="123"/>
                    </a:lnTo>
                    <a:lnTo>
                      <a:pt x="15" y="96"/>
                    </a:lnTo>
                    <a:lnTo>
                      <a:pt x="21" y="83"/>
                    </a:lnTo>
                    <a:lnTo>
                      <a:pt x="27" y="82"/>
                    </a:lnTo>
                    <a:lnTo>
                      <a:pt x="36" y="68"/>
                    </a:lnTo>
                    <a:lnTo>
                      <a:pt x="31" y="61"/>
                    </a:lnTo>
                    <a:lnTo>
                      <a:pt x="27" y="59"/>
                    </a:lnTo>
                    <a:lnTo>
                      <a:pt x="21" y="49"/>
                    </a:lnTo>
                    <a:lnTo>
                      <a:pt x="9" y="37"/>
                    </a:lnTo>
                    <a:lnTo>
                      <a:pt x="0" y="8"/>
                    </a:lnTo>
                    <a:lnTo>
                      <a:pt x="5" y="1"/>
                    </a:lnTo>
                    <a:lnTo>
                      <a:pt x="48" y="0"/>
                    </a:lnTo>
                    <a:lnTo>
                      <a:pt x="56" y="10"/>
                    </a:lnTo>
                    <a:lnTo>
                      <a:pt x="70" y="12"/>
                    </a:lnTo>
                    <a:lnTo>
                      <a:pt x="70" y="22"/>
                    </a:lnTo>
                    <a:lnTo>
                      <a:pt x="85" y="16"/>
                    </a:lnTo>
                    <a:lnTo>
                      <a:pt x="84" y="29"/>
                    </a:lnTo>
                    <a:lnTo>
                      <a:pt x="93" y="31"/>
                    </a:lnTo>
                    <a:lnTo>
                      <a:pt x="91" y="46"/>
                    </a:lnTo>
                    <a:lnTo>
                      <a:pt x="94" y="58"/>
                    </a:lnTo>
                    <a:lnTo>
                      <a:pt x="86" y="76"/>
                    </a:lnTo>
                    <a:lnTo>
                      <a:pt x="96" y="160"/>
                    </a:lnTo>
                    <a:lnTo>
                      <a:pt x="74" y="156"/>
                    </a:lnTo>
                    <a:lnTo>
                      <a:pt x="15" y="202"/>
                    </a:lnTo>
                    <a:lnTo>
                      <a:pt x="11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7" name="Freeform 169"/>
              <p:cNvSpPr>
                <a:spLocks noEditPoints="1"/>
              </p:cNvSpPr>
              <p:nvPr/>
            </p:nvSpPr>
            <p:spPr bwMode="auto">
              <a:xfrm>
                <a:off x="3596" y="2502"/>
                <a:ext cx="119" cy="145"/>
              </a:xfrm>
              <a:custGeom>
                <a:avLst/>
                <a:gdLst>
                  <a:gd name="T0" fmla="*/ 12 w 119"/>
                  <a:gd name="T1" fmla="*/ 15 h 145"/>
                  <a:gd name="T2" fmla="*/ 12 w 119"/>
                  <a:gd name="T3" fmla="*/ 12 h 145"/>
                  <a:gd name="T4" fmla="*/ 24 w 119"/>
                  <a:gd name="T5" fmla="*/ 1 h 145"/>
                  <a:gd name="T6" fmla="*/ 20 w 119"/>
                  <a:gd name="T7" fmla="*/ 13 h 145"/>
                  <a:gd name="T8" fmla="*/ 13 w 119"/>
                  <a:gd name="T9" fmla="*/ 17 h 145"/>
                  <a:gd name="T10" fmla="*/ 29 w 119"/>
                  <a:gd name="T11" fmla="*/ 22 h 145"/>
                  <a:gd name="T12" fmla="*/ 28 w 119"/>
                  <a:gd name="T13" fmla="*/ 12 h 145"/>
                  <a:gd name="T14" fmla="*/ 39 w 119"/>
                  <a:gd name="T15" fmla="*/ 7 h 145"/>
                  <a:gd name="T16" fmla="*/ 42 w 119"/>
                  <a:gd name="T17" fmla="*/ 14 h 145"/>
                  <a:gd name="T18" fmla="*/ 37 w 119"/>
                  <a:gd name="T19" fmla="*/ 22 h 145"/>
                  <a:gd name="T20" fmla="*/ 71 w 119"/>
                  <a:gd name="T21" fmla="*/ 41 h 145"/>
                  <a:gd name="T22" fmla="*/ 75 w 119"/>
                  <a:gd name="T23" fmla="*/ 26 h 145"/>
                  <a:gd name="T24" fmla="*/ 80 w 119"/>
                  <a:gd name="T25" fmla="*/ 25 h 145"/>
                  <a:gd name="T26" fmla="*/ 88 w 119"/>
                  <a:gd name="T27" fmla="*/ 34 h 145"/>
                  <a:gd name="T28" fmla="*/ 84 w 119"/>
                  <a:gd name="T29" fmla="*/ 39 h 145"/>
                  <a:gd name="T30" fmla="*/ 79 w 119"/>
                  <a:gd name="T31" fmla="*/ 34 h 145"/>
                  <a:gd name="T32" fmla="*/ 75 w 119"/>
                  <a:gd name="T33" fmla="*/ 42 h 145"/>
                  <a:gd name="T34" fmla="*/ 27 w 119"/>
                  <a:gd name="T35" fmla="*/ 66 h 145"/>
                  <a:gd name="T36" fmla="*/ 15 w 119"/>
                  <a:gd name="T37" fmla="*/ 59 h 145"/>
                  <a:gd name="T38" fmla="*/ 11 w 119"/>
                  <a:gd name="T39" fmla="*/ 58 h 145"/>
                  <a:gd name="T40" fmla="*/ 3 w 119"/>
                  <a:gd name="T41" fmla="*/ 46 h 145"/>
                  <a:gd name="T42" fmla="*/ 1 w 119"/>
                  <a:gd name="T43" fmla="*/ 28 h 145"/>
                  <a:gd name="T44" fmla="*/ 4 w 119"/>
                  <a:gd name="T45" fmla="*/ 25 h 145"/>
                  <a:gd name="T46" fmla="*/ 14 w 119"/>
                  <a:gd name="T47" fmla="*/ 25 h 145"/>
                  <a:gd name="T48" fmla="*/ 20 w 119"/>
                  <a:gd name="T49" fmla="*/ 23 h 145"/>
                  <a:gd name="T50" fmla="*/ 23 w 119"/>
                  <a:gd name="T51" fmla="*/ 32 h 145"/>
                  <a:gd name="T52" fmla="*/ 18 w 119"/>
                  <a:gd name="T53" fmla="*/ 39 h 145"/>
                  <a:gd name="T54" fmla="*/ 20 w 119"/>
                  <a:gd name="T55" fmla="*/ 43 h 145"/>
                  <a:gd name="T56" fmla="*/ 29 w 119"/>
                  <a:gd name="T57" fmla="*/ 43 h 145"/>
                  <a:gd name="T58" fmla="*/ 36 w 119"/>
                  <a:gd name="T59" fmla="*/ 36 h 145"/>
                  <a:gd name="T60" fmla="*/ 42 w 119"/>
                  <a:gd name="T61" fmla="*/ 40 h 145"/>
                  <a:gd name="T62" fmla="*/ 45 w 119"/>
                  <a:gd name="T63" fmla="*/ 55 h 145"/>
                  <a:gd name="T64" fmla="*/ 43 w 119"/>
                  <a:gd name="T65" fmla="*/ 59 h 145"/>
                  <a:gd name="T66" fmla="*/ 32 w 119"/>
                  <a:gd name="T67" fmla="*/ 57 h 145"/>
                  <a:gd name="T68" fmla="*/ 27 w 119"/>
                  <a:gd name="T69" fmla="*/ 66 h 145"/>
                  <a:gd name="T70" fmla="*/ 55 w 119"/>
                  <a:gd name="T71" fmla="*/ 117 h 145"/>
                  <a:gd name="T72" fmla="*/ 81 w 119"/>
                  <a:gd name="T73" fmla="*/ 105 h 145"/>
                  <a:gd name="T74" fmla="*/ 89 w 119"/>
                  <a:gd name="T75" fmla="*/ 84 h 145"/>
                  <a:gd name="T76" fmla="*/ 74 w 119"/>
                  <a:gd name="T77" fmla="*/ 82 h 145"/>
                  <a:gd name="T78" fmla="*/ 53 w 119"/>
                  <a:gd name="T79" fmla="*/ 65 h 145"/>
                  <a:gd name="T80" fmla="*/ 57 w 119"/>
                  <a:gd name="T81" fmla="*/ 45 h 145"/>
                  <a:gd name="T82" fmla="*/ 62 w 119"/>
                  <a:gd name="T83" fmla="*/ 37 h 145"/>
                  <a:gd name="T84" fmla="*/ 65 w 119"/>
                  <a:gd name="T85" fmla="*/ 40 h 145"/>
                  <a:gd name="T86" fmla="*/ 68 w 119"/>
                  <a:gd name="T87" fmla="*/ 49 h 145"/>
                  <a:gd name="T88" fmla="*/ 85 w 119"/>
                  <a:gd name="T89" fmla="*/ 45 h 145"/>
                  <a:gd name="T90" fmla="*/ 97 w 119"/>
                  <a:gd name="T91" fmla="*/ 42 h 145"/>
                  <a:gd name="T92" fmla="*/ 110 w 119"/>
                  <a:gd name="T93" fmla="*/ 44 h 145"/>
                  <a:gd name="T94" fmla="*/ 99 w 119"/>
                  <a:gd name="T95" fmla="*/ 103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9" h="145">
                    <a:moveTo>
                      <a:pt x="13" y="17"/>
                    </a:moveTo>
                    <a:lnTo>
                      <a:pt x="12" y="15"/>
                    </a:lnTo>
                    <a:lnTo>
                      <a:pt x="11" y="14"/>
                    </a:lnTo>
                    <a:lnTo>
                      <a:pt x="12" y="12"/>
                    </a:lnTo>
                    <a:lnTo>
                      <a:pt x="20" y="0"/>
                    </a:lnTo>
                    <a:lnTo>
                      <a:pt x="24" y="1"/>
                    </a:lnTo>
                    <a:lnTo>
                      <a:pt x="25" y="5"/>
                    </a:lnTo>
                    <a:lnTo>
                      <a:pt x="20" y="13"/>
                    </a:lnTo>
                    <a:lnTo>
                      <a:pt x="18" y="16"/>
                    </a:lnTo>
                    <a:lnTo>
                      <a:pt x="13" y="17"/>
                    </a:lnTo>
                    <a:close/>
                    <a:moveTo>
                      <a:pt x="37" y="22"/>
                    </a:moveTo>
                    <a:lnTo>
                      <a:pt x="29" y="22"/>
                    </a:lnTo>
                    <a:lnTo>
                      <a:pt x="25" y="14"/>
                    </a:lnTo>
                    <a:lnTo>
                      <a:pt x="28" y="12"/>
                    </a:lnTo>
                    <a:lnTo>
                      <a:pt x="35" y="8"/>
                    </a:lnTo>
                    <a:lnTo>
                      <a:pt x="39" y="7"/>
                    </a:lnTo>
                    <a:lnTo>
                      <a:pt x="41" y="10"/>
                    </a:lnTo>
                    <a:lnTo>
                      <a:pt x="42" y="14"/>
                    </a:lnTo>
                    <a:lnTo>
                      <a:pt x="39" y="21"/>
                    </a:lnTo>
                    <a:lnTo>
                      <a:pt x="37" y="22"/>
                    </a:lnTo>
                    <a:close/>
                    <a:moveTo>
                      <a:pt x="72" y="43"/>
                    </a:moveTo>
                    <a:lnTo>
                      <a:pt x="71" y="41"/>
                    </a:lnTo>
                    <a:lnTo>
                      <a:pt x="72" y="32"/>
                    </a:lnTo>
                    <a:lnTo>
                      <a:pt x="75" y="26"/>
                    </a:lnTo>
                    <a:lnTo>
                      <a:pt x="77" y="25"/>
                    </a:lnTo>
                    <a:lnTo>
                      <a:pt x="80" y="25"/>
                    </a:lnTo>
                    <a:lnTo>
                      <a:pt x="85" y="30"/>
                    </a:lnTo>
                    <a:lnTo>
                      <a:pt x="88" y="34"/>
                    </a:lnTo>
                    <a:lnTo>
                      <a:pt x="86" y="39"/>
                    </a:lnTo>
                    <a:lnTo>
                      <a:pt x="84" y="39"/>
                    </a:lnTo>
                    <a:lnTo>
                      <a:pt x="82" y="38"/>
                    </a:lnTo>
                    <a:lnTo>
                      <a:pt x="79" y="34"/>
                    </a:lnTo>
                    <a:lnTo>
                      <a:pt x="76" y="37"/>
                    </a:lnTo>
                    <a:lnTo>
                      <a:pt x="75" y="42"/>
                    </a:lnTo>
                    <a:lnTo>
                      <a:pt x="72" y="43"/>
                    </a:lnTo>
                    <a:close/>
                    <a:moveTo>
                      <a:pt x="27" y="66"/>
                    </a:moveTo>
                    <a:lnTo>
                      <a:pt x="20" y="65"/>
                    </a:lnTo>
                    <a:lnTo>
                      <a:pt x="15" y="59"/>
                    </a:lnTo>
                    <a:lnTo>
                      <a:pt x="12" y="58"/>
                    </a:lnTo>
                    <a:lnTo>
                      <a:pt x="11" y="58"/>
                    </a:lnTo>
                    <a:lnTo>
                      <a:pt x="8" y="56"/>
                    </a:lnTo>
                    <a:lnTo>
                      <a:pt x="3" y="46"/>
                    </a:lnTo>
                    <a:lnTo>
                      <a:pt x="0" y="31"/>
                    </a:lnTo>
                    <a:lnTo>
                      <a:pt x="1" y="28"/>
                    </a:lnTo>
                    <a:lnTo>
                      <a:pt x="3" y="25"/>
                    </a:lnTo>
                    <a:lnTo>
                      <a:pt x="4" y="25"/>
                    </a:lnTo>
                    <a:lnTo>
                      <a:pt x="10" y="30"/>
                    </a:lnTo>
                    <a:lnTo>
                      <a:pt x="14" y="25"/>
                    </a:lnTo>
                    <a:lnTo>
                      <a:pt x="17" y="22"/>
                    </a:lnTo>
                    <a:lnTo>
                      <a:pt x="20" y="23"/>
                    </a:lnTo>
                    <a:lnTo>
                      <a:pt x="23" y="28"/>
                    </a:lnTo>
                    <a:lnTo>
                      <a:pt x="23" y="32"/>
                    </a:lnTo>
                    <a:lnTo>
                      <a:pt x="20" y="36"/>
                    </a:lnTo>
                    <a:lnTo>
                      <a:pt x="18" y="39"/>
                    </a:lnTo>
                    <a:lnTo>
                      <a:pt x="19" y="40"/>
                    </a:lnTo>
                    <a:lnTo>
                      <a:pt x="20" y="43"/>
                    </a:lnTo>
                    <a:lnTo>
                      <a:pt x="27" y="43"/>
                    </a:lnTo>
                    <a:lnTo>
                      <a:pt x="29" y="43"/>
                    </a:lnTo>
                    <a:lnTo>
                      <a:pt x="34" y="37"/>
                    </a:lnTo>
                    <a:lnTo>
                      <a:pt x="36" y="36"/>
                    </a:lnTo>
                    <a:lnTo>
                      <a:pt x="40" y="38"/>
                    </a:lnTo>
                    <a:lnTo>
                      <a:pt x="42" y="40"/>
                    </a:lnTo>
                    <a:lnTo>
                      <a:pt x="45" y="48"/>
                    </a:lnTo>
                    <a:lnTo>
                      <a:pt x="45" y="55"/>
                    </a:lnTo>
                    <a:lnTo>
                      <a:pt x="44" y="58"/>
                    </a:lnTo>
                    <a:lnTo>
                      <a:pt x="43" y="59"/>
                    </a:lnTo>
                    <a:lnTo>
                      <a:pt x="37" y="59"/>
                    </a:lnTo>
                    <a:lnTo>
                      <a:pt x="32" y="57"/>
                    </a:lnTo>
                    <a:lnTo>
                      <a:pt x="29" y="59"/>
                    </a:lnTo>
                    <a:lnTo>
                      <a:pt x="27" y="66"/>
                    </a:lnTo>
                    <a:close/>
                    <a:moveTo>
                      <a:pt x="80" y="145"/>
                    </a:moveTo>
                    <a:lnTo>
                      <a:pt x="55" y="117"/>
                    </a:lnTo>
                    <a:lnTo>
                      <a:pt x="65" y="96"/>
                    </a:lnTo>
                    <a:lnTo>
                      <a:pt x="81" y="105"/>
                    </a:lnTo>
                    <a:lnTo>
                      <a:pt x="89" y="99"/>
                    </a:lnTo>
                    <a:lnTo>
                      <a:pt x="89" y="84"/>
                    </a:lnTo>
                    <a:lnTo>
                      <a:pt x="81" y="82"/>
                    </a:lnTo>
                    <a:lnTo>
                      <a:pt x="74" y="82"/>
                    </a:lnTo>
                    <a:lnTo>
                      <a:pt x="70" y="73"/>
                    </a:lnTo>
                    <a:lnTo>
                      <a:pt x="53" y="65"/>
                    </a:lnTo>
                    <a:lnTo>
                      <a:pt x="57" y="56"/>
                    </a:lnTo>
                    <a:lnTo>
                      <a:pt x="57" y="45"/>
                    </a:lnTo>
                    <a:lnTo>
                      <a:pt x="59" y="39"/>
                    </a:lnTo>
                    <a:lnTo>
                      <a:pt x="62" y="37"/>
                    </a:lnTo>
                    <a:lnTo>
                      <a:pt x="63" y="37"/>
                    </a:lnTo>
                    <a:lnTo>
                      <a:pt x="65" y="40"/>
                    </a:lnTo>
                    <a:lnTo>
                      <a:pt x="65" y="44"/>
                    </a:lnTo>
                    <a:lnTo>
                      <a:pt x="68" y="49"/>
                    </a:lnTo>
                    <a:lnTo>
                      <a:pt x="76" y="50"/>
                    </a:lnTo>
                    <a:lnTo>
                      <a:pt x="85" y="45"/>
                    </a:lnTo>
                    <a:lnTo>
                      <a:pt x="91" y="42"/>
                    </a:lnTo>
                    <a:lnTo>
                      <a:pt x="97" y="42"/>
                    </a:lnTo>
                    <a:lnTo>
                      <a:pt x="102" y="40"/>
                    </a:lnTo>
                    <a:lnTo>
                      <a:pt x="110" y="44"/>
                    </a:lnTo>
                    <a:lnTo>
                      <a:pt x="119" y="80"/>
                    </a:lnTo>
                    <a:lnTo>
                      <a:pt x="99" y="103"/>
                    </a:lnTo>
                    <a:lnTo>
                      <a:pt x="80" y="14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8" name="Freeform 170"/>
              <p:cNvSpPr>
                <a:spLocks/>
              </p:cNvSpPr>
              <p:nvPr/>
            </p:nvSpPr>
            <p:spPr bwMode="auto">
              <a:xfrm>
                <a:off x="4140" y="2853"/>
                <a:ext cx="41" cy="51"/>
              </a:xfrm>
              <a:custGeom>
                <a:avLst/>
                <a:gdLst>
                  <a:gd name="T0" fmla="*/ 38 w 41"/>
                  <a:gd name="T1" fmla="*/ 51 h 51"/>
                  <a:gd name="T2" fmla="*/ 0 w 41"/>
                  <a:gd name="T3" fmla="*/ 44 h 51"/>
                  <a:gd name="T4" fmla="*/ 8 w 41"/>
                  <a:gd name="T5" fmla="*/ 23 h 51"/>
                  <a:gd name="T6" fmla="*/ 1 w 41"/>
                  <a:gd name="T7" fmla="*/ 16 h 51"/>
                  <a:gd name="T8" fmla="*/ 3 w 41"/>
                  <a:gd name="T9" fmla="*/ 3 h 51"/>
                  <a:gd name="T10" fmla="*/ 13 w 41"/>
                  <a:gd name="T11" fmla="*/ 0 h 51"/>
                  <a:gd name="T12" fmla="*/ 16 w 41"/>
                  <a:gd name="T13" fmla="*/ 16 h 51"/>
                  <a:gd name="T14" fmla="*/ 38 w 41"/>
                  <a:gd name="T15" fmla="*/ 18 h 51"/>
                  <a:gd name="T16" fmla="*/ 41 w 41"/>
                  <a:gd name="T17" fmla="*/ 26 h 51"/>
                  <a:gd name="T18" fmla="*/ 32 w 41"/>
                  <a:gd name="T19" fmla="*/ 27 h 51"/>
                  <a:gd name="T20" fmla="*/ 30 w 41"/>
                  <a:gd name="T21" fmla="*/ 35 h 51"/>
                  <a:gd name="T22" fmla="*/ 41 w 41"/>
                  <a:gd name="T23" fmla="*/ 42 h 51"/>
                  <a:gd name="T24" fmla="*/ 38 w 41"/>
                  <a:gd name="T25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51">
                    <a:moveTo>
                      <a:pt x="38" y="51"/>
                    </a:moveTo>
                    <a:lnTo>
                      <a:pt x="0" y="44"/>
                    </a:lnTo>
                    <a:lnTo>
                      <a:pt x="8" y="23"/>
                    </a:lnTo>
                    <a:lnTo>
                      <a:pt x="1" y="16"/>
                    </a:lnTo>
                    <a:lnTo>
                      <a:pt x="3" y="3"/>
                    </a:lnTo>
                    <a:lnTo>
                      <a:pt x="13" y="0"/>
                    </a:lnTo>
                    <a:lnTo>
                      <a:pt x="16" y="16"/>
                    </a:lnTo>
                    <a:lnTo>
                      <a:pt x="38" y="18"/>
                    </a:lnTo>
                    <a:lnTo>
                      <a:pt x="41" y="26"/>
                    </a:lnTo>
                    <a:lnTo>
                      <a:pt x="32" y="27"/>
                    </a:lnTo>
                    <a:lnTo>
                      <a:pt x="30" y="35"/>
                    </a:lnTo>
                    <a:lnTo>
                      <a:pt x="41" y="42"/>
                    </a:lnTo>
                    <a:lnTo>
                      <a:pt x="38" y="5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9" name="Freeform 171"/>
              <p:cNvSpPr>
                <a:spLocks/>
              </p:cNvSpPr>
              <p:nvPr/>
            </p:nvSpPr>
            <p:spPr bwMode="auto">
              <a:xfrm>
                <a:off x="3625" y="3204"/>
                <a:ext cx="89" cy="87"/>
              </a:xfrm>
              <a:custGeom>
                <a:avLst/>
                <a:gdLst>
                  <a:gd name="T0" fmla="*/ 7 w 89"/>
                  <a:gd name="T1" fmla="*/ 87 h 87"/>
                  <a:gd name="T2" fmla="*/ 8 w 89"/>
                  <a:gd name="T3" fmla="*/ 83 h 87"/>
                  <a:gd name="T4" fmla="*/ 8 w 89"/>
                  <a:gd name="T5" fmla="*/ 83 h 87"/>
                  <a:gd name="T6" fmla="*/ 8 w 89"/>
                  <a:gd name="T7" fmla="*/ 77 h 87"/>
                  <a:gd name="T8" fmla="*/ 5 w 89"/>
                  <a:gd name="T9" fmla="*/ 75 h 87"/>
                  <a:gd name="T10" fmla="*/ 3 w 89"/>
                  <a:gd name="T11" fmla="*/ 75 h 87"/>
                  <a:gd name="T12" fmla="*/ 0 w 89"/>
                  <a:gd name="T13" fmla="*/ 77 h 87"/>
                  <a:gd name="T14" fmla="*/ 5 w 89"/>
                  <a:gd name="T15" fmla="*/ 42 h 87"/>
                  <a:gd name="T16" fmla="*/ 53 w 89"/>
                  <a:gd name="T17" fmla="*/ 0 h 87"/>
                  <a:gd name="T18" fmla="*/ 57 w 89"/>
                  <a:gd name="T19" fmla="*/ 9 h 87"/>
                  <a:gd name="T20" fmla="*/ 64 w 89"/>
                  <a:gd name="T21" fmla="*/ 28 h 87"/>
                  <a:gd name="T22" fmla="*/ 89 w 89"/>
                  <a:gd name="T23" fmla="*/ 49 h 87"/>
                  <a:gd name="T24" fmla="*/ 68 w 89"/>
                  <a:gd name="T25" fmla="*/ 51 h 87"/>
                  <a:gd name="T26" fmla="*/ 44 w 89"/>
                  <a:gd name="T27" fmla="*/ 60 h 87"/>
                  <a:gd name="T28" fmla="*/ 19 w 89"/>
                  <a:gd name="T29" fmla="*/ 82 h 87"/>
                  <a:gd name="T30" fmla="*/ 7 w 89"/>
                  <a:gd name="T31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87">
                    <a:moveTo>
                      <a:pt x="7" y="87"/>
                    </a:moveTo>
                    <a:lnTo>
                      <a:pt x="8" y="83"/>
                    </a:lnTo>
                    <a:lnTo>
                      <a:pt x="8" y="83"/>
                    </a:lnTo>
                    <a:lnTo>
                      <a:pt x="8" y="77"/>
                    </a:lnTo>
                    <a:lnTo>
                      <a:pt x="5" y="75"/>
                    </a:lnTo>
                    <a:lnTo>
                      <a:pt x="3" y="75"/>
                    </a:lnTo>
                    <a:lnTo>
                      <a:pt x="0" y="77"/>
                    </a:lnTo>
                    <a:lnTo>
                      <a:pt x="5" y="42"/>
                    </a:lnTo>
                    <a:lnTo>
                      <a:pt x="53" y="0"/>
                    </a:lnTo>
                    <a:lnTo>
                      <a:pt x="57" y="9"/>
                    </a:lnTo>
                    <a:lnTo>
                      <a:pt x="64" y="28"/>
                    </a:lnTo>
                    <a:lnTo>
                      <a:pt x="89" y="49"/>
                    </a:lnTo>
                    <a:lnTo>
                      <a:pt x="68" y="51"/>
                    </a:lnTo>
                    <a:lnTo>
                      <a:pt x="44" y="60"/>
                    </a:lnTo>
                    <a:lnTo>
                      <a:pt x="19" y="82"/>
                    </a:lnTo>
                    <a:lnTo>
                      <a:pt x="7" y="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0" name="Freeform 172"/>
              <p:cNvSpPr>
                <a:spLocks/>
              </p:cNvSpPr>
              <p:nvPr/>
            </p:nvSpPr>
            <p:spPr bwMode="auto">
              <a:xfrm>
                <a:off x="4156" y="3274"/>
                <a:ext cx="46" cy="51"/>
              </a:xfrm>
              <a:custGeom>
                <a:avLst/>
                <a:gdLst>
                  <a:gd name="T0" fmla="*/ 21 w 46"/>
                  <a:gd name="T1" fmla="*/ 51 h 51"/>
                  <a:gd name="T2" fmla="*/ 21 w 46"/>
                  <a:gd name="T3" fmla="*/ 51 h 51"/>
                  <a:gd name="T4" fmla="*/ 21 w 46"/>
                  <a:gd name="T5" fmla="*/ 51 h 51"/>
                  <a:gd name="T6" fmla="*/ 21 w 46"/>
                  <a:gd name="T7" fmla="*/ 51 h 51"/>
                  <a:gd name="T8" fmla="*/ 14 w 46"/>
                  <a:gd name="T9" fmla="*/ 40 h 51"/>
                  <a:gd name="T10" fmla="*/ 0 w 46"/>
                  <a:gd name="T11" fmla="*/ 33 h 51"/>
                  <a:gd name="T12" fmla="*/ 9 w 46"/>
                  <a:gd name="T13" fmla="*/ 21 h 51"/>
                  <a:gd name="T14" fmla="*/ 12 w 46"/>
                  <a:gd name="T15" fmla="*/ 7 h 51"/>
                  <a:gd name="T16" fmla="*/ 34 w 46"/>
                  <a:gd name="T17" fmla="*/ 0 h 51"/>
                  <a:gd name="T18" fmla="*/ 34 w 46"/>
                  <a:gd name="T19" fmla="*/ 0 h 51"/>
                  <a:gd name="T20" fmla="*/ 37 w 46"/>
                  <a:gd name="T21" fmla="*/ 8 h 51"/>
                  <a:gd name="T22" fmla="*/ 37 w 46"/>
                  <a:gd name="T23" fmla="*/ 8 h 51"/>
                  <a:gd name="T24" fmla="*/ 37 w 46"/>
                  <a:gd name="T25" fmla="*/ 17 h 51"/>
                  <a:gd name="T26" fmla="*/ 33 w 46"/>
                  <a:gd name="T27" fmla="*/ 28 h 51"/>
                  <a:gd name="T28" fmla="*/ 33 w 46"/>
                  <a:gd name="T29" fmla="*/ 28 h 51"/>
                  <a:gd name="T30" fmla="*/ 33 w 46"/>
                  <a:gd name="T31" fmla="*/ 28 h 51"/>
                  <a:gd name="T32" fmla="*/ 46 w 46"/>
                  <a:gd name="T33" fmla="*/ 26 h 51"/>
                  <a:gd name="T34" fmla="*/ 46 w 46"/>
                  <a:gd name="T35" fmla="*/ 26 h 51"/>
                  <a:gd name="T36" fmla="*/ 46 w 46"/>
                  <a:gd name="T37" fmla="*/ 26 h 51"/>
                  <a:gd name="T38" fmla="*/ 46 w 46"/>
                  <a:gd name="T39" fmla="*/ 26 h 51"/>
                  <a:gd name="T40" fmla="*/ 37 w 46"/>
                  <a:gd name="T41" fmla="*/ 46 h 51"/>
                  <a:gd name="T42" fmla="*/ 21 w 46"/>
                  <a:gd name="T4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6" h="51">
                    <a:moveTo>
                      <a:pt x="21" y="51"/>
                    </a:moveTo>
                    <a:lnTo>
                      <a:pt x="21" y="51"/>
                    </a:lnTo>
                    <a:lnTo>
                      <a:pt x="21" y="51"/>
                    </a:lnTo>
                    <a:lnTo>
                      <a:pt x="21" y="51"/>
                    </a:lnTo>
                    <a:lnTo>
                      <a:pt x="14" y="40"/>
                    </a:lnTo>
                    <a:lnTo>
                      <a:pt x="0" y="33"/>
                    </a:lnTo>
                    <a:lnTo>
                      <a:pt x="9" y="21"/>
                    </a:lnTo>
                    <a:lnTo>
                      <a:pt x="12" y="7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7" y="17"/>
                    </a:lnTo>
                    <a:lnTo>
                      <a:pt x="33" y="28"/>
                    </a:lnTo>
                    <a:lnTo>
                      <a:pt x="33" y="28"/>
                    </a:lnTo>
                    <a:lnTo>
                      <a:pt x="33" y="28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37" y="46"/>
                    </a:lnTo>
                    <a:lnTo>
                      <a:pt x="21" y="5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1" name="Freeform 173"/>
              <p:cNvSpPr>
                <a:spLocks/>
              </p:cNvSpPr>
              <p:nvPr/>
            </p:nvSpPr>
            <p:spPr bwMode="auto">
              <a:xfrm>
                <a:off x="4070" y="3243"/>
                <a:ext cx="67" cy="95"/>
              </a:xfrm>
              <a:custGeom>
                <a:avLst/>
                <a:gdLst>
                  <a:gd name="T0" fmla="*/ 25 w 67"/>
                  <a:gd name="T1" fmla="*/ 95 h 95"/>
                  <a:gd name="T2" fmla="*/ 17 w 67"/>
                  <a:gd name="T3" fmla="*/ 93 h 95"/>
                  <a:gd name="T4" fmla="*/ 12 w 67"/>
                  <a:gd name="T5" fmla="*/ 87 h 95"/>
                  <a:gd name="T6" fmla="*/ 0 w 67"/>
                  <a:gd name="T7" fmla="*/ 72 h 95"/>
                  <a:gd name="T8" fmla="*/ 10 w 67"/>
                  <a:gd name="T9" fmla="*/ 49 h 95"/>
                  <a:gd name="T10" fmla="*/ 16 w 67"/>
                  <a:gd name="T11" fmla="*/ 34 h 95"/>
                  <a:gd name="T12" fmla="*/ 4 w 67"/>
                  <a:gd name="T13" fmla="*/ 31 h 95"/>
                  <a:gd name="T14" fmla="*/ 17 w 67"/>
                  <a:gd name="T15" fmla="*/ 17 h 95"/>
                  <a:gd name="T16" fmla="*/ 12 w 67"/>
                  <a:gd name="T17" fmla="*/ 6 h 95"/>
                  <a:gd name="T18" fmla="*/ 26 w 67"/>
                  <a:gd name="T19" fmla="*/ 0 h 95"/>
                  <a:gd name="T20" fmla="*/ 37 w 67"/>
                  <a:gd name="T21" fmla="*/ 25 h 95"/>
                  <a:gd name="T22" fmla="*/ 48 w 67"/>
                  <a:gd name="T23" fmla="*/ 25 h 95"/>
                  <a:gd name="T24" fmla="*/ 55 w 67"/>
                  <a:gd name="T25" fmla="*/ 13 h 95"/>
                  <a:gd name="T26" fmla="*/ 65 w 67"/>
                  <a:gd name="T27" fmla="*/ 23 h 95"/>
                  <a:gd name="T28" fmla="*/ 67 w 67"/>
                  <a:gd name="T29" fmla="*/ 39 h 95"/>
                  <a:gd name="T30" fmla="*/ 60 w 67"/>
                  <a:gd name="T31" fmla="*/ 42 h 95"/>
                  <a:gd name="T32" fmla="*/ 53 w 67"/>
                  <a:gd name="T33" fmla="*/ 50 h 95"/>
                  <a:gd name="T34" fmla="*/ 56 w 67"/>
                  <a:gd name="T35" fmla="*/ 57 h 95"/>
                  <a:gd name="T36" fmla="*/ 66 w 67"/>
                  <a:gd name="T37" fmla="*/ 73 h 95"/>
                  <a:gd name="T38" fmla="*/ 63 w 67"/>
                  <a:gd name="T39" fmla="*/ 80 h 95"/>
                  <a:gd name="T40" fmla="*/ 51 w 67"/>
                  <a:gd name="T41" fmla="*/ 84 h 95"/>
                  <a:gd name="T42" fmla="*/ 49 w 67"/>
                  <a:gd name="T43" fmla="*/ 81 h 95"/>
                  <a:gd name="T44" fmla="*/ 27 w 67"/>
                  <a:gd name="T45" fmla="*/ 84 h 95"/>
                  <a:gd name="T46" fmla="*/ 22 w 67"/>
                  <a:gd name="T47" fmla="*/ 87 h 95"/>
                  <a:gd name="T48" fmla="*/ 25 w 67"/>
                  <a:gd name="T49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7" h="95">
                    <a:moveTo>
                      <a:pt x="25" y="95"/>
                    </a:moveTo>
                    <a:lnTo>
                      <a:pt x="17" y="93"/>
                    </a:lnTo>
                    <a:lnTo>
                      <a:pt x="12" y="87"/>
                    </a:lnTo>
                    <a:lnTo>
                      <a:pt x="0" y="72"/>
                    </a:lnTo>
                    <a:lnTo>
                      <a:pt x="10" y="49"/>
                    </a:lnTo>
                    <a:lnTo>
                      <a:pt x="16" y="34"/>
                    </a:lnTo>
                    <a:lnTo>
                      <a:pt x="4" y="31"/>
                    </a:lnTo>
                    <a:lnTo>
                      <a:pt x="17" y="17"/>
                    </a:lnTo>
                    <a:lnTo>
                      <a:pt x="12" y="6"/>
                    </a:lnTo>
                    <a:lnTo>
                      <a:pt x="26" y="0"/>
                    </a:lnTo>
                    <a:lnTo>
                      <a:pt x="37" y="25"/>
                    </a:lnTo>
                    <a:lnTo>
                      <a:pt x="48" y="25"/>
                    </a:lnTo>
                    <a:lnTo>
                      <a:pt x="55" y="13"/>
                    </a:lnTo>
                    <a:lnTo>
                      <a:pt x="65" y="23"/>
                    </a:lnTo>
                    <a:lnTo>
                      <a:pt x="67" y="39"/>
                    </a:lnTo>
                    <a:lnTo>
                      <a:pt x="60" y="42"/>
                    </a:lnTo>
                    <a:lnTo>
                      <a:pt x="53" y="50"/>
                    </a:lnTo>
                    <a:lnTo>
                      <a:pt x="56" y="57"/>
                    </a:lnTo>
                    <a:lnTo>
                      <a:pt x="66" y="73"/>
                    </a:lnTo>
                    <a:lnTo>
                      <a:pt x="63" y="80"/>
                    </a:lnTo>
                    <a:lnTo>
                      <a:pt x="51" y="84"/>
                    </a:lnTo>
                    <a:lnTo>
                      <a:pt x="49" y="81"/>
                    </a:lnTo>
                    <a:lnTo>
                      <a:pt x="27" y="84"/>
                    </a:lnTo>
                    <a:lnTo>
                      <a:pt x="22" y="87"/>
                    </a:lnTo>
                    <a:lnTo>
                      <a:pt x="25" y="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2" name="Freeform 174"/>
              <p:cNvSpPr>
                <a:spLocks/>
              </p:cNvSpPr>
              <p:nvPr/>
            </p:nvSpPr>
            <p:spPr bwMode="auto">
              <a:xfrm>
                <a:off x="4248" y="3038"/>
                <a:ext cx="142" cy="121"/>
              </a:xfrm>
              <a:custGeom>
                <a:avLst/>
                <a:gdLst>
                  <a:gd name="T0" fmla="*/ 95 w 142"/>
                  <a:gd name="T1" fmla="*/ 121 h 121"/>
                  <a:gd name="T2" fmla="*/ 79 w 142"/>
                  <a:gd name="T3" fmla="*/ 112 h 121"/>
                  <a:gd name="T4" fmla="*/ 80 w 142"/>
                  <a:gd name="T5" fmla="*/ 101 h 121"/>
                  <a:gd name="T6" fmla="*/ 71 w 142"/>
                  <a:gd name="T7" fmla="*/ 85 h 121"/>
                  <a:gd name="T8" fmla="*/ 45 w 142"/>
                  <a:gd name="T9" fmla="*/ 106 h 121"/>
                  <a:gd name="T10" fmla="*/ 46 w 142"/>
                  <a:gd name="T11" fmla="*/ 95 h 121"/>
                  <a:gd name="T12" fmla="*/ 42 w 142"/>
                  <a:gd name="T13" fmla="*/ 84 h 121"/>
                  <a:gd name="T14" fmla="*/ 26 w 142"/>
                  <a:gd name="T15" fmla="*/ 87 h 121"/>
                  <a:gd name="T16" fmla="*/ 21 w 142"/>
                  <a:gd name="T17" fmla="*/ 73 h 121"/>
                  <a:gd name="T18" fmla="*/ 10 w 142"/>
                  <a:gd name="T19" fmla="*/ 74 h 121"/>
                  <a:gd name="T20" fmla="*/ 0 w 142"/>
                  <a:gd name="T21" fmla="*/ 60 h 121"/>
                  <a:gd name="T22" fmla="*/ 15 w 142"/>
                  <a:gd name="T23" fmla="*/ 60 h 121"/>
                  <a:gd name="T24" fmla="*/ 25 w 142"/>
                  <a:gd name="T25" fmla="*/ 69 h 121"/>
                  <a:gd name="T26" fmla="*/ 32 w 142"/>
                  <a:gd name="T27" fmla="*/ 51 h 121"/>
                  <a:gd name="T28" fmla="*/ 32 w 142"/>
                  <a:gd name="T29" fmla="*/ 35 h 121"/>
                  <a:gd name="T30" fmla="*/ 44 w 142"/>
                  <a:gd name="T31" fmla="*/ 26 h 121"/>
                  <a:gd name="T32" fmla="*/ 38 w 142"/>
                  <a:gd name="T33" fmla="*/ 4 h 121"/>
                  <a:gd name="T34" fmla="*/ 45 w 142"/>
                  <a:gd name="T35" fmla="*/ 0 h 121"/>
                  <a:gd name="T36" fmla="*/ 54 w 142"/>
                  <a:gd name="T37" fmla="*/ 6 h 121"/>
                  <a:gd name="T38" fmla="*/ 62 w 142"/>
                  <a:gd name="T39" fmla="*/ 3 h 121"/>
                  <a:gd name="T40" fmla="*/ 69 w 142"/>
                  <a:gd name="T41" fmla="*/ 17 h 121"/>
                  <a:gd name="T42" fmla="*/ 86 w 142"/>
                  <a:gd name="T43" fmla="*/ 24 h 121"/>
                  <a:gd name="T44" fmla="*/ 89 w 142"/>
                  <a:gd name="T45" fmla="*/ 35 h 121"/>
                  <a:gd name="T46" fmla="*/ 99 w 142"/>
                  <a:gd name="T47" fmla="*/ 43 h 121"/>
                  <a:gd name="T48" fmla="*/ 113 w 142"/>
                  <a:gd name="T49" fmla="*/ 52 h 121"/>
                  <a:gd name="T50" fmla="*/ 105 w 142"/>
                  <a:gd name="T51" fmla="*/ 60 h 121"/>
                  <a:gd name="T52" fmla="*/ 94 w 142"/>
                  <a:gd name="T53" fmla="*/ 56 h 121"/>
                  <a:gd name="T54" fmla="*/ 85 w 142"/>
                  <a:gd name="T55" fmla="*/ 67 h 121"/>
                  <a:gd name="T56" fmla="*/ 97 w 142"/>
                  <a:gd name="T57" fmla="*/ 71 h 121"/>
                  <a:gd name="T58" fmla="*/ 120 w 142"/>
                  <a:gd name="T59" fmla="*/ 75 h 121"/>
                  <a:gd name="T60" fmla="*/ 130 w 142"/>
                  <a:gd name="T61" fmla="*/ 80 h 121"/>
                  <a:gd name="T62" fmla="*/ 142 w 142"/>
                  <a:gd name="T63" fmla="*/ 103 h 121"/>
                  <a:gd name="T64" fmla="*/ 139 w 142"/>
                  <a:gd name="T65" fmla="*/ 115 h 121"/>
                  <a:gd name="T66" fmla="*/ 119 w 142"/>
                  <a:gd name="T67" fmla="*/ 119 h 121"/>
                  <a:gd name="T68" fmla="*/ 95 w 142"/>
                  <a:gd name="T69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2" h="121">
                    <a:moveTo>
                      <a:pt x="95" y="121"/>
                    </a:moveTo>
                    <a:lnTo>
                      <a:pt x="79" y="112"/>
                    </a:lnTo>
                    <a:lnTo>
                      <a:pt x="80" y="101"/>
                    </a:lnTo>
                    <a:lnTo>
                      <a:pt x="71" y="85"/>
                    </a:lnTo>
                    <a:lnTo>
                      <a:pt x="45" y="106"/>
                    </a:lnTo>
                    <a:lnTo>
                      <a:pt x="46" y="95"/>
                    </a:lnTo>
                    <a:lnTo>
                      <a:pt x="42" y="84"/>
                    </a:lnTo>
                    <a:lnTo>
                      <a:pt x="26" y="87"/>
                    </a:lnTo>
                    <a:lnTo>
                      <a:pt x="21" y="73"/>
                    </a:lnTo>
                    <a:lnTo>
                      <a:pt x="10" y="74"/>
                    </a:lnTo>
                    <a:lnTo>
                      <a:pt x="0" y="60"/>
                    </a:lnTo>
                    <a:lnTo>
                      <a:pt x="15" y="60"/>
                    </a:lnTo>
                    <a:lnTo>
                      <a:pt x="25" y="69"/>
                    </a:lnTo>
                    <a:lnTo>
                      <a:pt x="32" y="51"/>
                    </a:lnTo>
                    <a:lnTo>
                      <a:pt x="32" y="35"/>
                    </a:lnTo>
                    <a:lnTo>
                      <a:pt x="44" y="26"/>
                    </a:lnTo>
                    <a:lnTo>
                      <a:pt x="38" y="4"/>
                    </a:lnTo>
                    <a:lnTo>
                      <a:pt x="45" y="0"/>
                    </a:lnTo>
                    <a:lnTo>
                      <a:pt x="54" y="6"/>
                    </a:lnTo>
                    <a:lnTo>
                      <a:pt x="62" y="3"/>
                    </a:lnTo>
                    <a:lnTo>
                      <a:pt x="69" y="17"/>
                    </a:lnTo>
                    <a:lnTo>
                      <a:pt x="86" y="24"/>
                    </a:lnTo>
                    <a:lnTo>
                      <a:pt x="89" y="35"/>
                    </a:lnTo>
                    <a:lnTo>
                      <a:pt x="99" y="43"/>
                    </a:lnTo>
                    <a:lnTo>
                      <a:pt x="113" y="52"/>
                    </a:lnTo>
                    <a:lnTo>
                      <a:pt x="105" y="60"/>
                    </a:lnTo>
                    <a:lnTo>
                      <a:pt x="94" y="56"/>
                    </a:lnTo>
                    <a:lnTo>
                      <a:pt x="85" y="67"/>
                    </a:lnTo>
                    <a:lnTo>
                      <a:pt x="97" y="71"/>
                    </a:lnTo>
                    <a:lnTo>
                      <a:pt x="120" y="75"/>
                    </a:lnTo>
                    <a:lnTo>
                      <a:pt x="130" y="80"/>
                    </a:lnTo>
                    <a:lnTo>
                      <a:pt x="142" y="103"/>
                    </a:lnTo>
                    <a:lnTo>
                      <a:pt x="139" y="115"/>
                    </a:lnTo>
                    <a:lnTo>
                      <a:pt x="119" y="119"/>
                    </a:lnTo>
                    <a:lnTo>
                      <a:pt x="95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3" name="Freeform 175"/>
              <p:cNvSpPr>
                <a:spLocks/>
              </p:cNvSpPr>
              <p:nvPr/>
            </p:nvSpPr>
            <p:spPr bwMode="auto">
              <a:xfrm>
                <a:off x="3952" y="2845"/>
                <a:ext cx="90" cy="97"/>
              </a:xfrm>
              <a:custGeom>
                <a:avLst/>
                <a:gdLst>
                  <a:gd name="T0" fmla="*/ 61 w 90"/>
                  <a:gd name="T1" fmla="*/ 97 h 97"/>
                  <a:gd name="T2" fmla="*/ 50 w 90"/>
                  <a:gd name="T3" fmla="*/ 96 h 97"/>
                  <a:gd name="T4" fmla="*/ 31 w 90"/>
                  <a:gd name="T5" fmla="*/ 67 h 97"/>
                  <a:gd name="T6" fmla="*/ 35 w 90"/>
                  <a:gd name="T7" fmla="*/ 58 h 97"/>
                  <a:gd name="T8" fmla="*/ 32 w 90"/>
                  <a:gd name="T9" fmla="*/ 49 h 97"/>
                  <a:gd name="T10" fmla="*/ 13 w 90"/>
                  <a:gd name="T11" fmla="*/ 47 h 97"/>
                  <a:gd name="T12" fmla="*/ 0 w 90"/>
                  <a:gd name="T13" fmla="*/ 35 h 97"/>
                  <a:gd name="T14" fmla="*/ 24 w 90"/>
                  <a:gd name="T15" fmla="*/ 0 h 97"/>
                  <a:gd name="T16" fmla="*/ 40 w 90"/>
                  <a:gd name="T17" fmla="*/ 24 h 97"/>
                  <a:gd name="T18" fmla="*/ 51 w 90"/>
                  <a:gd name="T19" fmla="*/ 29 h 97"/>
                  <a:gd name="T20" fmla="*/ 61 w 90"/>
                  <a:gd name="T21" fmla="*/ 17 h 97"/>
                  <a:gd name="T22" fmla="*/ 69 w 90"/>
                  <a:gd name="T23" fmla="*/ 21 h 97"/>
                  <a:gd name="T24" fmla="*/ 90 w 90"/>
                  <a:gd name="T25" fmla="*/ 66 h 97"/>
                  <a:gd name="T26" fmla="*/ 75 w 90"/>
                  <a:gd name="T27" fmla="*/ 74 h 97"/>
                  <a:gd name="T28" fmla="*/ 61 w 90"/>
                  <a:gd name="T2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0" h="97">
                    <a:moveTo>
                      <a:pt x="61" y="97"/>
                    </a:moveTo>
                    <a:lnTo>
                      <a:pt x="50" y="96"/>
                    </a:lnTo>
                    <a:lnTo>
                      <a:pt x="31" y="67"/>
                    </a:lnTo>
                    <a:lnTo>
                      <a:pt x="35" y="58"/>
                    </a:lnTo>
                    <a:lnTo>
                      <a:pt x="32" y="49"/>
                    </a:lnTo>
                    <a:lnTo>
                      <a:pt x="13" y="47"/>
                    </a:lnTo>
                    <a:lnTo>
                      <a:pt x="0" y="35"/>
                    </a:lnTo>
                    <a:lnTo>
                      <a:pt x="24" y="0"/>
                    </a:lnTo>
                    <a:lnTo>
                      <a:pt x="40" y="24"/>
                    </a:lnTo>
                    <a:lnTo>
                      <a:pt x="51" y="29"/>
                    </a:lnTo>
                    <a:lnTo>
                      <a:pt x="61" y="17"/>
                    </a:lnTo>
                    <a:lnTo>
                      <a:pt x="69" y="21"/>
                    </a:lnTo>
                    <a:lnTo>
                      <a:pt x="90" y="66"/>
                    </a:lnTo>
                    <a:lnTo>
                      <a:pt x="75" y="74"/>
                    </a:lnTo>
                    <a:lnTo>
                      <a:pt x="6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4" name="Freeform 176"/>
              <p:cNvSpPr>
                <a:spLocks noEditPoints="1"/>
              </p:cNvSpPr>
              <p:nvPr/>
            </p:nvSpPr>
            <p:spPr bwMode="auto">
              <a:xfrm>
                <a:off x="3590" y="3297"/>
                <a:ext cx="76" cy="75"/>
              </a:xfrm>
              <a:custGeom>
                <a:avLst/>
                <a:gdLst>
                  <a:gd name="T0" fmla="*/ 23 w 76"/>
                  <a:gd name="T1" fmla="*/ 18 h 75"/>
                  <a:gd name="T2" fmla="*/ 25 w 76"/>
                  <a:gd name="T3" fmla="*/ 7 h 75"/>
                  <a:gd name="T4" fmla="*/ 31 w 76"/>
                  <a:gd name="T5" fmla="*/ 0 h 75"/>
                  <a:gd name="T6" fmla="*/ 37 w 76"/>
                  <a:gd name="T7" fmla="*/ 4 h 75"/>
                  <a:gd name="T8" fmla="*/ 51 w 76"/>
                  <a:gd name="T9" fmla="*/ 11 h 75"/>
                  <a:gd name="T10" fmla="*/ 49 w 76"/>
                  <a:gd name="T11" fmla="*/ 14 h 75"/>
                  <a:gd name="T12" fmla="*/ 38 w 76"/>
                  <a:gd name="T13" fmla="*/ 16 h 75"/>
                  <a:gd name="T14" fmla="*/ 33 w 76"/>
                  <a:gd name="T15" fmla="*/ 16 h 75"/>
                  <a:gd name="T16" fmla="*/ 26 w 76"/>
                  <a:gd name="T17" fmla="*/ 19 h 75"/>
                  <a:gd name="T18" fmla="*/ 62 w 76"/>
                  <a:gd name="T19" fmla="*/ 38 h 75"/>
                  <a:gd name="T20" fmla="*/ 57 w 76"/>
                  <a:gd name="T21" fmla="*/ 33 h 75"/>
                  <a:gd name="T22" fmla="*/ 57 w 76"/>
                  <a:gd name="T23" fmla="*/ 26 h 75"/>
                  <a:gd name="T24" fmla="*/ 64 w 76"/>
                  <a:gd name="T25" fmla="*/ 27 h 75"/>
                  <a:gd name="T26" fmla="*/ 65 w 76"/>
                  <a:gd name="T27" fmla="*/ 21 h 75"/>
                  <a:gd name="T28" fmla="*/ 74 w 76"/>
                  <a:gd name="T29" fmla="*/ 15 h 75"/>
                  <a:gd name="T30" fmla="*/ 76 w 76"/>
                  <a:gd name="T31" fmla="*/ 33 h 75"/>
                  <a:gd name="T32" fmla="*/ 74 w 76"/>
                  <a:gd name="T33" fmla="*/ 34 h 75"/>
                  <a:gd name="T34" fmla="*/ 69 w 76"/>
                  <a:gd name="T35" fmla="*/ 35 h 75"/>
                  <a:gd name="T36" fmla="*/ 66 w 76"/>
                  <a:gd name="T37" fmla="*/ 39 h 75"/>
                  <a:gd name="T38" fmla="*/ 0 w 76"/>
                  <a:gd name="T39" fmla="*/ 33 h 75"/>
                  <a:gd name="T40" fmla="*/ 10 w 76"/>
                  <a:gd name="T41" fmla="*/ 24 h 75"/>
                  <a:gd name="T42" fmla="*/ 14 w 76"/>
                  <a:gd name="T43" fmla="*/ 31 h 75"/>
                  <a:gd name="T44" fmla="*/ 6 w 76"/>
                  <a:gd name="T45" fmla="*/ 41 h 75"/>
                  <a:gd name="T46" fmla="*/ 21 w 76"/>
                  <a:gd name="T47" fmla="*/ 63 h 75"/>
                  <a:gd name="T48" fmla="*/ 14 w 76"/>
                  <a:gd name="T49" fmla="*/ 54 h 75"/>
                  <a:gd name="T50" fmla="*/ 15 w 76"/>
                  <a:gd name="T51" fmla="*/ 47 h 75"/>
                  <a:gd name="T52" fmla="*/ 28 w 76"/>
                  <a:gd name="T53" fmla="*/ 50 h 75"/>
                  <a:gd name="T54" fmla="*/ 30 w 76"/>
                  <a:gd name="T55" fmla="*/ 59 h 75"/>
                  <a:gd name="T56" fmla="*/ 21 w 76"/>
                  <a:gd name="T57" fmla="*/ 63 h 75"/>
                  <a:gd name="T58" fmla="*/ 48 w 76"/>
                  <a:gd name="T59" fmla="*/ 74 h 75"/>
                  <a:gd name="T60" fmla="*/ 45 w 76"/>
                  <a:gd name="T61" fmla="*/ 67 h 75"/>
                  <a:gd name="T62" fmla="*/ 49 w 76"/>
                  <a:gd name="T63" fmla="*/ 57 h 75"/>
                  <a:gd name="T64" fmla="*/ 39 w 76"/>
                  <a:gd name="T65" fmla="*/ 49 h 75"/>
                  <a:gd name="T66" fmla="*/ 34 w 76"/>
                  <a:gd name="T67" fmla="*/ 34 h 75"/>
                  <a:gd name="T68" fmla="*/ 35 w 76"/>
                  <a:gd name="T69" fmla="*/ 24 h 75"/>
                  <a:gd name="T70" fmla="*/ 42 w 76"/>
                  <a:gd name="T71" fmla="*/ 22 h 75"/>
                  <a:gd name="T72" fmla="*/ 47 w 76"/>
                  <a:gd name="T73" fmla="*/ 30 h 75"/>
                  <a:gd name="T74" fmla="*/ 49 w 76"/>
                  <a:gd name="T75" fmla="*/ 33 h 75"/>
                  <a:gd name="T76" fmla="*/ 51 w 76"/>
                  <a:gd name="T77" fmla="*/ 35 h 75"/>
                  <a:gd name="T78" fmla="*/ 62 w 76"/>
                  <a:gd name="T79" fmla="*/ 58 h 75"/>
                  <a:gd name="T80" fmla="*/ 58 w 76"/>
                  <a:gd name="T81" fmla="*/ 72 h 75"/>
                  <a:gd name="T82" fmla="*/ 52 w 76"/>
                  <a:gd name="T83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6" h="75">
                    <a:moveTo>
                      <a:pt x="26" y="19"/>
                    </a:moveTo>
                    <a:lnTo>
                      <a:pt x="23" y="18"/>
                    </a:lnTo>
                    <a:lnTo>
                      <a:pt x="23" y="15"/>
                    </a:lnTo>
                    <a:lnTo>
                      <a:pt x="25" y="7"/>
                    </a:lnTo>
                    <a:lnTo>
                      <a:pt x="28" y="3"/>
                    </a:lnTo>
                    <a:lnTo>
                      <a:pt x="31" y="0"/>
                    </a:lnTo>
                    <a:lnTo>
                      <a:pt x="35" y="1"/>
                    </a:lnTo>
                    <a:lnTo>
                      <a:pt x="37" y="4"/>
                    </a:lnTo>
                    <a:lnTo>
                      <a:pt x="35" y="13"/>
                    </a:lnTo>
                    <a:lnTo>
                      <a:pt x="51" y="11"/>
                    </a:lnTo>
                    <a:lnTo>
                      <a:pt x="52" y="13"/>
                    </a:lnTo>
                    <a:lnTo>
                      <a:pt x="49" y="14"/>
                    </a:lnTo>
                    <a:lnTo>
                      <a:pt x="40" y="16"/>
                    </a:lnTo>
                    <a:lnTo>
                      <a:pt x="38" y="16"/>
                    </a:lnTo>
                    <a:lnTo>
                      <a:pt x="37" y="16"/>
                    </a:lnTo>
                    <a:lnTo>
                      <a:pt x="33" y="16"/>
                    </a:lnTo>
                    <a:lnTo>
                      <a:pt x="28" y="17"/>
                    </a:lnTo>
                    <a:lnTo>
                      <a:pt x="26" y="19"/>
                    </a:lnTo>
                    <a:close/>
                    <a:moveTo>
                      <a:pt x="66" y="39"/>
                    </a:moveTo>
                    <a:lnTo>
                      <a:pt x="62" y="38"/>
                    </a:lnTo>
                    <a:lnTo>
                      <a:pt x="59" y="35"/>
                    </a:lnTo>
                    <a:lnTo>
                      <a:pt x="57" y="33"/>
                    </a:lnTo>
                    <a:lnTo>
                      <a:pt x="55" y="31"/>
                    </a:lnTo>
                    <a:lnTo>
                      <a:pt x="57" y="26"/>
                    </a:lnTo>
                    <a:lnTo>
                      <a:pt x="61" y="27"/>
                    </a:lnTo>
                    <a:lnTo>
                      <a:pt x="64" y="27"/>
                    </a:lnTo>
                    <a:lnTo>
                      <a:pt x="66" y="25"/>
                    </a:lnTo>
                    <a:lnTo>
                      <a:pt x="65" y="21"/>
                    </a:lnTo>
                    <a:lnTo>
                      <a:pt x="63" y="18"/>
                    </a:lnTo>
                    <a:lnTo>
                      <a:pt x="74" y="15"/>
                    </a:lnTo>
                    <a:lnTo>
                      <a:pt x="72" y="26"/>
                    </a:lnTo>
                    <a:lnTo>
                      <a:pt x="76" y="33"/>
                    </a:lnTo>
                    <a:lnTo>
                      <a:pt x="75" y="36"/>
                    </a:lnTo>
                    <a:lnTo>
                      <a:pt x="74" y="34"/>
                    </a:lnTo>
                    <a:lnTo>
                      <a:pt x="72" y="33"/>
                    </a:lnTo>
                    <a:lnTo>
                      <a:pt x="69" y="35"/>
                    </a:lnTo>
                    <a:lnTo>
                      <a:pt x="68" y="38"/>
                    </a:lnTo>
                    <a:lnTo>
                      <a:pt x="66" y="39"/>
                    </a:lnTo>
                    <a:close/>
                    <a:moveTo>
                      <a:pt x="1" y="41"/>
                    </a:moveTo>
                    <a:lnTo>
                      <a:pt x="0" y="33"/>
                    </a:lnTo>
                    <a:lnTo>
                      <a:pt x="3" y="28"/>
                    </a:lnTo>
                    <a:lnTo>
                      <a:pt x="10" y="24"/>
                    </a:lnTo>
                    <a:lnTo>
                      <a:pt x="12" y="24"/>
                    </a:lnTo>
                    <a:lnTo>
                      <a:pt x="14" y="31"/>
                    </a:lnTo>
                    <a:lnTo>
                      <a:pt x="10" y="37"/>
                    </a:lnTo>
                    <a:lnTo>
                      <a:pt x="6" y="41"/>
                    </a:lnTo>
                    <a:lnTo>
                      <a:pt x="1" y="41"/>
                    </a:lnTo>
                    <a:close/>
                    <a:moveTo>
                      <a:pt x="21" y="63"/>
                    </a:moveTo>
                    <a:lnTo>
                      <a:pt x="17" y="58"/>
                    </a:lnTo>
                    <a:lnTo>
                      <a:pt x="14" y="54"/>
                    </a:lnTo>
                    <a:lnTo>
                      <a:pt x="14" y="50"/>
                    </a:lnTo>
                    <a:lnTo>
                      <a:pt x="15" y="47"/>
                    </a:lnTo>
                    <a:lnTo>
                      <a:pt x="25" y="49"/>
                    </a:lnTo>
                    <a:lnTo>
                      <a:pt x="28" y="50"/>
                    </a:lnTo>
                    <a:lnTo>
                      <a:pt x="31" y="56"/>
                    </a:lnTo>
                    <a:lnTo>
                      <a:pt x="30" y="59"/>
                    </a:lnTo>
                    <a:lnTo>
                      <a:pt x="28" y="62"/>
                    </a:lnTo>
                    <a:lnTo>
                      <a:pt x="21" y="63"/>
                    </a:lnTo>
                    <a:close/>
                    <a:moveTo>
                      <a:pt x="52" y="75"/>
                    </a:moveTo>
                    <a:lnTo>
                      <a:pt x="48" y="74"/>
                    </a:lnTo>
                    <a:lnTo>
                      <a:pt x="45" y="69"/>
                    </a:lnTo>
                    <a:lnTo>
                      <a:pt x="45" y="67"/>
                    </a:lnTo>
                    <a:lnTo>
                      <a:pt x="48" y="59"/>
                    </a:lnTo>
                    <a:lnTo>
                      <a:pt x="49" y="57"/>
                    </a:lnTo>
                    <a:lnTo>
                      <a:pt x="46" y="54"/>
                    </a:lnTo>
                    <a:lnTo>
                      <a:pt x="39" y="49"/>
                    </a:lnTo>
                    <a:lnTo>
                      <a:pt x="35" y="36"/>
                    </a:lnTo>
                    <a:lnTo>
                      <a:pt x="34" y="34"/>
                    </a:lnTo>
                    <a:lnTo>
                      <a:pt x="34" y="28"/>
                    </a:lnTo>
                    <a:lnTo>
                      <a:pt x="35" y="24"/>
                    </a:lnTo>
                    <a:lnTo>
                      <a:pt x="39" y="22"/>
                    </a:lnTo>
                    <a:lnTo>
                      <a:pt x="42" y="22"/>
                    </a:lnTo>
                    <a:lnTo>
                      <a:pt x="44" y="24"/>
                    </a:lnTo>
                    <a:lnTo>
                      <a:pt x="47" y="30"/>
                    </a:lnTo>
                    <a:lnTo>
                      <a:pt x="49" y="32"/>
                    </a:lnTo>
                    <a:lnTo>
                      <a:pt x="49" y="33"/>
                    </a:lnTo>
                    <a:lnTo>
                      <a:pt x="50" y="33"/>
                    </a:lnTo>
                    <a:lnTo>
                      <a:pt x="51" y="35"/>
                    </a:lnTo>
                    <a:lnTo>
                      <a:pt x="61" y="50"/>
                    </a:lnTo>
                    <a:lnTo>
                      <a:pt x="62" y="58"/>
                    </a:lnTo>
                    <a:lnTo>
                      <a:pt x="60" y="69"/>
                    </a:lnTo>
                    <a:lnTo>
                      <a:pt x="58" y="72"/>
                    </a:lnTo>
                    <a:lnTo>
                      <a:pt x="55" y="74"/>
                    </a:lnTo>
                    <a:lnTo>
                      <a:pt x="5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5" name="Freeform 177"/>
              <p:cNvSpPr>
                <a:spLocks/>
              </p:cNvSpPr>
              <p:nvPr/>
            </p:nvSpPr>
            <p:spPr bwMode="auto">
              <a:xfrm>
                <a:off x="3633" y="3059"/>
                <a:ext cx="60" cy="35"/>
              </a:xfrm>
              <a:custGeom>
                <a:avLst/>
                <a:gdLst>
                  <a:gd name="T0" fmla="*/ 39 w 60"/>
                  <a:gd name="T1" fmla="*/ 35 h 35"/>
                  <a:gd name="T2" fmla="*/ 19 w 60"/>
                  <a:gd name="T3" fmla="*/ 33 h 35"/>
                  <a:gd name="T4" fmla="*/ 8 w 60"/>
                  <a:gd name="T5" fmla="*/ 21 h 35"/>
                  <a:gd name="T6" fmla="*/ 0 w 60"/>
                  <a:gd name="T7" fmla="*/ 5 h 35"/>
                  <a:gd name="T8" fmla="*/ 12 w 60"/>
                  <a:gd name="T9" fmla="*/ 7 h 35"/>
                  <a:gd name="T10" fmla="*/ 43 w 60"/>
                  <a:gd name="T11" fmla="*/ 0 h 35"/>
                  <a:gd name="T12" fmla="*/ 60 w 60"/>
                  <a:gd name="T13" fmla="*/ 5 h 35"/>
                  <a:gd name="T14" fmla="*/ 46 w 60"/>
                  <a:gd name="T15" fmla="*/ 20 h 35"/>
                  <a:gd name="T16" fmla="*/ 39 w 60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35">
                    <a:moveTo>
                      <a:pt x="39" y="35"/>
                    </a:moveTo>
                    <a:lnTo>
                      <a:pt x="19" y="33"/>
                    </a:lnTo>
                    <a:lnTo>
                      <a:pt x="8" y="21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43" y="0"/>
                    </a:lnTo>
                    <a:lnTo>
                      <a:pt x="60" y="5"/>
                    </a:lnTo>
                    <a:lnTo>
                      <a:pt x="46" y="20"/>
                    </a:lnTo>
                    <a:lnTo>
                      <a:pt x="39" y="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6" name="Freeform 178"/>
              <p:cNvSpPr>
                <a:spLocks/>
              </p:cNvSpPr>
              <p:nvPr/>
            </p:nvSpPr>
            <p:spPr bwMode="auto">
              <a:xfrm>
                <a:off x="4050" y="2343"/>
                <a:ext cx="89" cy="83"/>
              </a:xfrm>
              <a:custGeom>
                <a:avLst/>
                <a:gdLst>
                  <a:gd name="T0" fmla="*/ 55 w 89"/>
                  <a:gd name="T1" fmla="*/ 83 h 83"/>
                  <a:gd name="T2" fmla="*/ 46 w 89"/>
                  <a:gd name="T3" fmla="*/ 66 h 83"/>
                  <a:gd name="T4" fmla="*/ 38 w 89"/>
                  <a:gd name="T5" fmla="*/ 74 h 83"/>
                  <a:gd name="T6" fmla="*/ 32 w 89"/>
                  <a:gd name="T7" fmla="*/ 60 h 83"/>
                  <a:gd name="T8" fmla="*/ 0 w 89"/>
                  <a:gd name="T9" fmla="*/ 32 h 83"/>
                  <a:gd name="T10" fmla="*/ 13 w 89"/>
                  <a:gd name="T11" fmla="*/ 19 h 83"/>
                  <a:gd name="T12" fmla="*/ 33 w 89"/>
                  <a:gd name="T13" fmla="*/ 23 h 83"/>
                  <a:gd name="T14" fmla="*/ 47 w 89"/>
                  <a:gd name="T15" fmla="*/ 0 h 83"/>
                  <a:gd name="T16" fmla="*/ 63 w 89"/>
                  <a:gd name="T17" fmla="*/ 12 h 83"/>
                  <a:gd name="T18" fmla="*/ 89 w 89"/>
                  <a:gd name="T19" fmla="*/ 39 h 83"/>
                  <a:gd name="T20" fmla="*/ 76 w 89"/>
                  <a:gd name="T21" fmla="*/ 38 h 83"/>
                  <a:gd name="T22" fmla="*/ 55 w 89"/>
                  <a:gd name="T23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9" h="83">
                    <a:moveTo>
                      <a:pt x="55" y="83"/>
                    </a:moveTo>
                    <a:lnTo>
                      <a:pt x="46" y="66"/>
                    </a:lnTo>
                    <a:lnTo>
                      <a:pt x="38" y="74"/>
                    </a:lnTo>
                    <a:lnTo>
                      <a:pt x="32" y="60"/>
                    </a:lnTo>
                    <a:lnTo>
                      <a:pt x="0" y="32"/>
                    </a:lnTo>
                    <a:lnTo>
                      <a:pt x="13" y="19"/>
                    </a:lnTo>
                    <a:lnTo>
                      <a:pt x="33" y="23"/>
                    </a:lnTo>
                    <a:lnTo>
                      <a:pt x="47" y="0"/>
                    </a:lnTo>
                    <a:lnTo>
                      <a:pt x="63" y="12"/>
                    </a:lnTo>
                    <a:lnTo>
                      <a:pt x="89" y="39"/>
                    </a:lnTo>
                    <a:lnTo>
                      <a:pt x="76" y="38"/>
                    </a:lnTo>
                    <a:lnTo>
                      <a:pt x="55" y="8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7" name="Freeform 179"/>
              <p:cNvSpPr>
                <a:spLocks/>
              </p:cNvSpPr>
              <p:nvPr/>
            </p:nvSpPr>
            <p:spPr bwMode="auto">
              <a:xfrm>
                <a:off x="3828" y="3030"/>
                <a:ext cx="60" cy="66"/>
              </a:xfrm>
              <a:custGeom>
                <a:avLst/>
                <a:gdLst>
                  <a:gd name="T0" fmla="*/ 5 w 60"/>
                  <a:gd name="T1" fmla="*/ 66 h 66"/>
                  <a:gd name="T2" fmla="*/ 3 w 60"/>
                  <a:gd name="T3" fmla="*/ 51 h 66"/>
                  <a:gd name="T4" fmla="*/ 0 w 60"/>
                  <a:gd name="T5" fmla="*/ 35 h 66"/>
                  <a:gd name="T6" fmla="*/ 5 w 60"/>
                  <a:gd name="T7" fmla="*/ 25 h 66"/>
                  <a:gd name="T8" fmla="*/ 4 w 60"/>
                  <a:gd name="T9" fmla="*/ 7 h 66"/>
                  <a:gd name="T10" fmla="*/ 29 w 60"/>
                  <a:gd name="T11" fmla="*/ 14 h 66"/>
                  <a:gd name="T12" fmla="*/ 38 w 60"/>
                  <a:gd name="T13" fmla="*/ 0 h 66"/>
                  <a:gd name="T14" fmla="*/ 51 w 60"/>
                  <a:gd name="T15" fmla="*/ 11 h 66"/>
                  <a:gd name="T16" fmla="*/ 60 w 60"/>
                  <a:gd name="T17" fmla="*/ 26 h 66"/>
                  <a:gd name="T18" fmla="*/ 51 w 60"/>
                  <a:gd name="T19" fmla="*/ 28 h 66"/>
                  <a:gd name="T20" fmla="*/ 40 w 60"/>
                  <a:gd name="T21" fmla="*/ 49 h 66"/>
                  <a:gd name="T22" fmla="*/ 28 w 60"/>
                  <a:gd name="T23" fmla="*/ 58 h 66"/>
                  <a:gd name="T24" fmla="*/ 21 w 60"/>
                  <a:gd name="T25" fmla="*/ 63 h 66"/>
                  <a:gd name="T26" fmla="*/ 12 w 60"/>
                  <a:gd name="T27" fmla="*/ 61 h 66"/>
                  <a:gd name="T28" fmla="*/ 5 w 60"/>
                  <a:gd name="T2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" h="66">
                    <a:moveTo>
                      <a:pt x="5" y="66"/>
                    </a:moveTo>
                    <a:lnTo>
                      <a:pt x="3" y="51"/>
                    </a:lnTo>
                    <a:lnTo>
                      <a:pt x="0" y="35"/>
                    </a:lnTo>
                    <a:lnTo>
                      <a:pt x="5" y="25"/>
                    </a:lnTo>
                    <a:lnTo>
                      <a:pt x="4" y="7"/>
                    </a:lnTo>
                    <a:lnTo>
                      <a:pt x="29" y="14"/>
                    </a:lnTo>
                    <a:lnTo>
                      <a:pt x="38" y="0"/>
                    </a:lnTo>
                    <a:lnTo>
                      <a:pt x="51" y="11"/>
                    </a:lnTo>
                    <a:lnTo>
                      <a:pt x="60" y="26"/>
                    </a:lnTo>
                    <a:lnTo>
                      <a:pt x="51" y="28"/>
                    </a:lnTo>
                    <a:lnTo>
                      <a:pt x="40" y="49"/>
                    </a:lnTo>
                    <a:lnTo>
                      <a:pt x="28" y="58"/>
                    </a:lnTo>
                    <a:lnTo>
                      <a:pt x="21" y="63"/>
                    </a:lnTo>
                    <a:lnTo>
                      <a:pt x="12" y="61"/>
                    </a:lnTo>
                    <a:lnTo>
                      <a:pt x="5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8" name="Freeform 180"/>
              <p:cNvSpPr>
                <a:spLocks/>
              </p:cNvSpPr>
              <p:nvPr/>
            </p:nvSpPr>
            <p:spPr bwMode="auto">
              <a:xfrm>
                <a:off x="3644" y="3253"/>
                <a:ext cx="70" cy="44"/>
              </a:xfrm>
              <a:custGeom>
                <a:avLst/>
                <a:gdLst>
                  <a:gd name="T0" fmla="*/ 15 w 70"/>
                  <a:gd name="T1" fmla="*/ 44 h 44"/>
                  <a:gd name="T2" fmla="*/ 7 w 70"/>
                  <a:gd name="T3" fmla="*/ 34 h 44"/>
                  <a:gd name="T4" fmla="*/ 0 w 70"/>
                  <a:gd name="T5" fmla="*/ 33 h 44"/>
                  <a:gd name="T6" fmla="*/ 25 w 70"/>
                  <a:gd name="T7" fmla="*/ 11 h 44"/>
                  <a:gd name="T8" fmla="*/ 49 w 70"/>
                  <a:gd name="T9" fmla="*/ 2 h 44"/>
                  <a:gd name="T10" fmla="*/ 70 w 70"/>
                  <a:gd name="T11" fmla="*/ 0 h 44"/>
                  <a:gd name="T12" fmla="*/ 39 w 70"/>
                  <a:gd name="T13" fmla="*/ 37 h 44"/>
                  <a:gd name="T14" fmla="*/ 35 w 70"/>
                  <a:gd name="T15" fmla="*/ 32 h 44"/>
                  <a:gd name="T16" fmla="*/ 15 w 70"/>
                  <a:gd name="T1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" h="44">
                    <a:moveTo>
                      <a:pt x="15" y="44"/>
                    </a:moveTo>
                    <a:lnTo>
                      <a:pt x="7" y="34"/>
                    </a:lnTo>
                    <a:lnTo>
                      <a:pt x="0" y="33"/>
                    </a:lnTo>
                    <a:lnTo>
                      <a:pt x="25" y="11"/>
                    </a:lnTo>
                    <a:lnTo>
                      <a:pt x="49" y="2"/>
                    </a:lnTo>
                    <a:lnTo>
                      <a:pt x="70" y="0"/>
                    </a:lnTo>
                    <a:lnTo>
                      <a:pt x="39" y="37"/>
                    </a:lnTo>
                    <a:lnTo>
                      <a:pt x="35" y="32"/>
                    </a:lnTo>
                    <a:lnTo>
                      <a:pt x="15" y="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0" name="Freeform 182"/>
              <p:cNvSpPr>
                <a:spLocks/>
              </p:cNvSpPr>
              <p:nvPr/>
            </p:nvSpPr>
            <p:spPr bwMode="auto">
              <a:xfrm>
                <a:off x="3999" y="3311"/>
                <a:ext cx="62" cy="69"/>
              </a:xfrm>
              <a:custGeom>
                <a:avLst/>
                <a:gdLst>
                  <a:gd name="T0" fmla="*/ 29 w 62"/>
                  <a:gd name="T1" fmla="*/ 69 h 69"/>
                  <a:gd name="T2" fmla="*/ 12 w 62"/>
                  <a:gd name="T3" fmla="*/ 63 h 69"/>
                  <a:gd name="T4" fmla="*/ 0 w 62"/>
                  <a:gd name="T5" fmla="*/ 30 h 69"/>
                  <a:gd name="T6" fmla="*/ 17 w 62"/>
                  <a:gd name="T7" fmla="*/ 19 h 69"/>
                  <a:gd name="T8" fmla="*/ 25 w 62"/>
                  <a:gd name="T9" fmla="*/ 19 h 69"/>
                  <a:gd name="T10" fmla="*/ 31 w 62"/>
                  <a:gd name="T11" fmla="*/ 0 h 69"/>
                  <a:gd name="T12" fmla="*/ 43 w 62"/>
                  <a:gd name="T13" fmla="*/ 12 h 69"/>
                  <a:gd name="T14" fmla="*/ 54 w 62"/>
                  <a:gd name="T15" fmla="*/ 10 h 69"/>
                  <a:gd name="T16" fmla="*/ 62 w 62"/>
                  <a:gd name="T17" fmla="*/ 20 h 69"/>
                  <a:gd name="T18" fmla="*/ 46 w 62"/>
                  <a:gd name="T19" fmla="*/ 53 h 69"/>
                  <a:gd name="T20" fmla="*/ 29 w 62"/>
                  <a:gd name="T21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" h="69">
                    <a:moveTo>
                      <a:pt x="29" y="69"/>
                    </a:moveTo>
                    <a:lnTo>
                      <a:pt x="12" y="63"/>
                    </a:lnTo>
                    <a:lnTo>
                      <a:pt x="0" y="30"/>
                    </a:lnTo>
                    <a:lnTo>
                      <a:pt x="17" y="19"/>
                    </a:lnTo>
                    <a:lnTo>
                      <a:pt x="25" y="19"/>
                    </a:lnTo>
                    <a:lnTo>
                      <a:pt x="31" y="0"/>
                    </a:lnTo>
                    <a:lnTo>
                      <a:pt x="43" y="12"/>
                    </a:lnTo>
                    <a:lnTo>
                      <a:pt x="54" y="10"/>
                    </a:lnTo>
                    <a:lnTo>
                      <a:pt x="62" y="20"/>
                    </a:lnTo>
                    <a:lnTo>
                      <a:pt x="46" y="53"/>
                    </a:lnTo>
                    <a:lnTo>
                      <a:pt x="29" y="6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1" name="Freeform 183"/>
              <p:cNvSpPr>
                <a:spLocks noEditPoints="1"/>
              </p:cNvSpPr>
              <p:nvPr/>
            </p:nvSpPr>
            <p:spPr bwMode="auto">
              <a:xfrm>
                <a:off x="3573" y="2680"/>
                <a:ext cx="99" cy="122"/>
              </a:xfrm>
              <a:custGeom>
                <a:avLst/>
                <a:gdLst>
                  <a:gd name="T0" fmla="*/ 2 w 99"/>
                  <a:gd name="T1" fmla="*/ 60 h 122"/>
                  <a:gd name="T2" fmla="*/ 1 w 99"/>
                  <a:gd name="T3" fmla="*/ 58 h 122"/>
                  <a:gd name="T4" fmla="*/ 0 w 99"/>
                  <a:gd name="T5" fmla="*/ 56 h 122"/>
                  <a:gd name="T6" fmla="*/ 1 w 99"/>
                  <a:gd name="T7" fmla="*/ 50 h 122"/>
                  <a:gd name="T8" fmla="*/ 2 w 99"/>
                  <a:gd name="T9" fmla="*/ 47 h 122"/>
                  <a:gd name="T10" fmla="*/ 5 w 99"/>
                  <a:gd name="T11" fmla="*/ 48 h 122"/>
                  <a:gd name="T12" fmla="*/ 7 w 99"/>
                  <a:gd name="T13" fmla="*/ 50 h 122"/>
                  <a:gd name="T14" fmla="*/ 9 w 99"/>
                  <a:gd name="T15" fmla="*/ 55 h 122"/>
                  <a:gd name="T16" fmla="*/ 8 w 99"/>
                  <a:gd name="T17" fmla="*/ 60 h 122"/>
                  <a:gd name="T18" fmla="*/ 2 w 99"/>
                  <a:gd name="T19" fmla="*/ 60 h 122"/>
                  <a:gd name="T20" fmla="*/ 30 w 99"/>
                  <a:gd name="T21" fmla="*/ 122 h 122"/>
                  <a:gd name="T22" fmla="*/ 33 w 99"/>
                  <a:gd name="T23" fmla="*/ 118 h 122"/>
                  <a:gd name="T24" fmla="*/ 33 w 99"/>
                  <a:gd name="T25" fmla="*/ 117 h 122"/>
                  <a:gd name="T26" fmla="*/ 35 w 99"/>
                  <a:gd name="T27" fmla="*/ 112 h 122"/>
                  <a:gd name="T28" fmla="*/ 34 w 99"/>
                  <a:gd name="T29" fmla="*/ 110 h 122"/>
                  <a:gd name="T30" fmla="*/ 29 w 99"/>
                  <a:gd name="T31" fmla="*/ 109 h 122"/>
                  <a:gd name="T32" fmla="*/ 26 w 99"/>
                  <a:gd name="T33" fmla="*/ 110 h 122"/>
                  <a:gd name="T34" fmla="*/ 35 w 99"/>
                  <a:gd name="T35" fmla="*/ 101 h 122"/>
                  <a:gd name="T36" fmla="*/ 24 w 99"/>
                  <a:gd name="T37" fmla="*/ 91 h 122"/>
                  <a:gd name="T38" fmla="*/ 11 w 99"/>
                  <a:gd name="T39" fmla="*/ 103 h 122"/>
                  <a:gd name="T40" fmla="*/ 10 w 99"/>
                  <a:gd name="T41" fmla="*/ 101 h 122"/>
                  <a:gd name="T42" fmla="*/ 11 w 99"/>
                  <a:gd name="T43" fmla="*/ 93 h 122"/>
                  <a:gd name="T44" fmla="*/ 14 w 99"/>
                  <a:gd name="T45" fmla="*/ 84 h 122"/>
                  <a:gd name="T46" fmla="*/ 14 w 99"/>
                  <a:gd name="T47" fmla="*/ 78 h 122"/>
                  <a:gd name="T48" fmla="*/ 12 w 99"/>
                  <a:gd name="T49" fmla="*/ 75 h 122"/>
                  <a:gd name="T50" fmla="*/ 10 w 99"/>
                  <a:gd name="T51" fmla="*/ 73 h 122"/>
                  <a:gd name="T52" fmla="*/ 10 w 99"/>
                  <a:gd name="T53" fmla="*/ 68 h 122"/>
                  <a:gd name="T54" fmla="*/ 10 w 99"/>
                  <a:gd name="T55" fmla="*/ 58 h 122"/>
                  <a:gd name="T56" fmla="*/ 18 w 99"/>
                  <a:gd name="T57" fmla="*/ 45 h 122"/>
                  <a:gd name="T58" fmla="*/ 20 w 99"/>
                  <a:gd name="T59" fmla="*/ 41 h 122"/>
                  <a:gd name="T60" fmla="*/ 21 w 99"/>
                  <a:gd name="T61" fmla="*/ 38 h 122"/>
                  <a:gd name="T62" fmla="*/ 18 w 99"/>
                  <a:gd name="T63" fmla="*/ 35 h 122"/>
                  <a:gd name="T64" fmla="*/ 14 w 99"/>
                  <a:gd name="T65" fmla="*/ 35 h 122"/>
                  <a:gd name="T66" fmla="*/ 10 w 99"/>
                  <a:gd name="T67" fmla="*/ 39 h 122"/>
                  <a:gd name="T68" fmla="*/ 9 w 99"/>
                  <a:gd name="T69" fmla="*/ 39 h 122"/>
                  <a:gd name="T70" fmla="*/ 7 w 99"/>
                  <a:gd name="T71" fmla="*/ 37 h 122"/>
                  <a:gd name="T72" fmla="*/ 6 w 99"/>
                  <a:gd name="T73" fmla="*/ 35 h 122"/>
                  <a:gd name="T74" fmla="*/ 9 w 99"/>
                  <a:gd name="T75" fmla="*/ 23 h 122"/>
                  <a:gd name="T76" fmla="*/ 9 w 99"/>
                  <a:gd name="T77" fmla="*/ 20 h 122"/>
                  <a:gd name="T78" fmla="*/ 10 w 99"/>
                  <a:gd name="T79" fmla="*/ 16 h 122"/>
                  <a:gd name="T80" fmla="*/ 19 w 99"/>
                  <a:gd name="T81" fmla="*/ 16 h 122"/>
                  <a:gd name="T82" fmla="*/ 35 w 99"/>
                  <a:gd name="T83" fmla="*/ 24 h 122"/>
                  <a:gd name="T84" fmla="*/ 48 w 99"/>
                  <a:gd name="T85" fmla="*/ 0 h 122"/>
                  <a:gd name="T86" fmla="*/ 67 w 99"/>
                  <a:gd name="T87" fmla="*/ 0 h 122"/>
                  <a:gd name="T88" fmla="*/ 82 w 99"/>
                  <a:gd name="T89" fmla="*/ 7 h 122"/>
                  <a:gd name="T90" fmla="*/ 93 w 99"/>
                  <a:gd name="T91" fmla="*/ 1 h 122"/>
                  <a:gd name="T92" fmla="*/ 99 w 99"/>
                  <a:gd name="T93" fmla="*/ 23 h 122"/>
                  <a:gd name="T94" fmla="*/ 82 w 99"/>
                  <a:gd name="T95" fmla="*/ 36 h 122"/>
                  <a:gd name="T96" fmla="*/ 72 w 99"/>
                  <a:gd name="T97" fmla="*/ 45 h 122"/>
                  <a:gd name="T98" fmla="*/ 71 w 99"/>
                  <a:gd name="T99" fmla="*/ 66 h 122"/>
                  <a:gd name="T100" fmla="*/ 63 w 99"/>
                  <a:gd name="T101" fmla="*/ 95 h 122"/>
                  <a:gd name="T102" fmla="*/ 30 w 99"/>
                  <a:gd name="T103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9" h="122">
                    <a:moveTo>
                      <a:pt x="2" y="60"/>
                    </a:moveTo>
                    <a:lnTo>
                      <a:pt x="1" y="58"/>
                    </a:lnTo>
                    <a:lnTo>
                      <a:pt x="0" y="56"/>
                    </a:lnTo>
                    <a:lnTo>
                      <a:pt x="1" y="50"/>
                    </a:lnTo>
                    <a:lnTo>
                      <a:pt x="2" y="47"/>
                    </a:lnTo>
                    <a:lnTo>
                      <a:pt x="5" y="48"/>
                    </a:lnTo>
                    <a:lnTo>
                      <a:pt x="7" y="50"/>
                    </a:lnTo>
                    <a:lnTo>
                      <a:pt x="9" y="55"/>
                    </a:lnTo>
                    <a:lnTo>
                      <a:pt x="8" y="60"/>
                    </a:lnTo>
                    <a:lnTo>
                      <a:pt x="2" y="60"/>
                    </a:lnTo>
                    <a:close/>
                    <a:moveTo>
                      <a:pt x="30" y="122"/>
                    </a:moveTo>
                    <a:lnTo>
                      <a:pt x="33" y="118"/>
                    </a:lnTo>
                    <a:lnTo>
                      <a:pt x="33" y="117"/>
                    </a:lnTo>
                    <a:lnTo>
                      <a:pt x="35" y="112"/>
                    </a:lnTo>
                    <a:lnTo>
                      <a:pt x="34" y="110"/>
                    </a:lnTo>
                    <a:lnTo>
                      <a:pt x="29" y="109"/>
                    </a:lnTo>
                    <a:lnTo>
                      <a:pt x="26" y="110"/>
                    </a:lnTo>
                    <a:lnTo>
                      <a:pt x="35" y="101"/>
                    </a:lnTo>
                    <a:lnTo>
                      <a:pt x="24" y="91"/>
                    </a:lnTo>
                    <a:lnTo>
                      <a:pt x="11" y="103"/>
                    </a:lnTo>
                    <a:lnTo>
                      <a:pt x="10" y="101"/>
                    </a:lnTo>
                    <a:lnTo>
                      <a:pt x="11" y="93"/>
                    </a:lnTo>
                    <a:lnTo>
                      <a:pt x="14" y="84"/>
                    </a:lnTo>
                    <a:lnTo>
                      <a:pt x="14" y="78"/>
                    </a:lnTo>
                    <a:lnTo>
                      <a:pt x="12" y="75"/>
                    </a:lnTo>
                    <a:lnTo>
                      <a:pt x="10" y="73"/>
                    </a:lnTo>
                    <a:lnTo>
                      <a:pt x="10" y="68"/>
                    </a:lnTo>
                    <a:lnTo>
                      <a:pt x="10" y="58"/>
                    </a:lnTo>
                    <a:lnTo>
                      <a:pt x="18" y="45"/>
                    </a:lnTo>
                    <a:lnTo>
                      <a:pt x="20" y="41"/>
                    </a:lnTo>
                    <a:lnTo>
                      <a:pt x="21" y="38"/>
                    </a:lnTo>
                    <a:lnTo>
                      <a:pt x="18" y="35"/>
                    </a:lnTo>
                    <a:lnTo>
                      <a:pt x="14" y="35"/>
                    </a:lnTo>
                    <a:lnTo>
                      <a:pt x="10" y="39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6" y="35"/>
                    </a:lnTo>
                    <a:lnTo>
                      <a:pt x="9" y="23"/>
                    </a:lnTo>
                    <a:lnTo>
                      <a:pt x="9" y="20"/>
                    </a:lnTo>
                    <a:lnTo>
                      <a:pt x="10" y="16"/>
                    </a:lnTo>
                    <a:lnTo>
                      <a:pt x="19" y="16"/>
                    </a:lnTo>
                    <a:lnTo>
                      <a:pt x="35" y="24"/>
                    </a:lnTo>
                    <a:lnTo>
                      <a:pt x="48" y="0"/>
                    </a:lnTo>
                    <a:lnTo>
                      <a:pt x="67" y="0"/>
                    </a:lnTo>
                    <a:lnTo>
                      <a:pt x="82" y="7"/>
                    </a:lnTo>
                    <a:lnTo>
                      <a:pt x="93" y="1"/>
                    </a:lnTo>
                    <a:lnTo>
                      <a:pt x="99" y="23"/>
                    </a:lnTo>
                    <a:lnTo>
                      <a:pt x="82" y="36"/>
                    </a:lnTo>
                    <a:lnTo>
                      <a:pt x="72" y="45"/>
                    </a:lnTo>
                    <a:lnTo>
                      <a:pt x="71" y="66"/>
                    </a:lnTo>
                    <a:lnTo>
                      <a:pt x="63" y="95"/>
                    </a:lnTo>
                    <a:lnTo>
                      <a:pt x="30" y="12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2" name="Freeform 184"/>
              <p:cNvSpPr>
                <a:spLocks/>
              </p:cNvSpPr>
              <p:nvPr/>
            </p:nvSpPr>
            <p:spPr bwMode="auto">
              <a:xfrm>
                <a:off x="4121" y="3218"/>
                <a:ext cx="111" cy="73"/>
              </a:xfrm>
              <a:custGeom>
                <a:avLst/>
                <a:gdLst>
                  <a:gd name="T0" fmla="*/ 28 w 111"/>
                  <a:gd name="T1" fmla="*/ 73 h 73"/>
                  <a:gd name="T2" fmla="*/ 16 w 111"/>
                  <a:gd name="T3" fmla="*/ 64 h 73"/>
                  <a:gd name="T4" fmla="*/ 14 w 111"/>
                  <a:gd name="T5" fmla="*/ 48 h 73"/>
                  <a:gd name="T6" fmla="*/ 4 w 111"/>
                  <a:gd name="T7" fmla="*/ 38 h 73"/>
                  <a:gd name="T8" fmla="*/ 0 w 111"/>
                  <a:gd name="T9" fmla="*/ 22 h 73"/>
                  <a:gd name="T10" fmla="*/ 15 w 111"/>
                  <a:gd name="T11" fmla="*/ 13 h 73"/>
                  <a:gd name="T12" fmla="*/ 28 w 111"/>
                  <a:gd name="T13" fmla="*/ 17 h 73"/>
                  <a:gd name="T14" fmla="*/ 35 w 111"/>
                  <a:gd name="T15" fmla="*/ 8 h 73"/>
                  <a:gd name="T16" fmla="*/ 45 w 111"/>
                  <a:gd name="T17" fmla="*/ 0 h 73"/>
                  <a:gd name="T18" fmla="*/ 52 w 111"/>
                  <a:gd name="T19" fmla="*/ 12 h 73"/>
                  <a:gd name="T20" fmla="*/ 71 w 111"/>
                  <a:gd name="T21" fmla="*/ 14 h 73"/>
                  <a:gd name="T22" fmla="*/ 78 w 111"/>
                  <a:gd name="T23" fmla="*/ 2 h 73"/>
                  <a:gd name="T24" fmla="*/ 89 w 111"/>
                  <a:gd name="T25" fmla="*/ 12 h 73"/>
                  <a:gd name="T26" fmla="*/ 101 w 111"/>
                  <a:gd name="T27" fmla="*/ 9 h 73"/>
                  <a:gd name="T28" fmla="*/ 93 w 111"/>
                  <a:gd name="T29" fmla="*/ 28 h 73"/>
                  <a:gd name="T30" fmla="*/ 109 w 111"/>
                  <a:gd name="T31" fmla="*/ 38 h 73"/>
                  <a:gd name="T32" fmla="*/ 110 w 111"/>
                  <a:gd name="T33" fmla="*/ 51 h 73"/>
                  <a:gd name="T34" fmla="*/ 110 w 111"/>
                  <a:gd name="T35" fmla="*/ 51 h 73"/>
                  <a:gd name="T36" fmla="*/ 111 w 111"/>
                  <a:gd name="T37" fmla="*/ 62 h 73"/>
                  <a:gd name="T38" fmla="*/ 111 w 111"/>
                  <a:gd name="T39" fmla="*/ 62 h 73"/>
                  <a:gd name="T40" fmla="*/ 96 w 111"/>
                  <a:gd name="T41" fmla="*/ 70 h 73"/>
                  <a:gd name="T42" fmla="*/ 85 w 111"/>
                  <a:gd name="T43" fmla="*/ 61 h 73"/>
                  <a:gd name="T44" fmla="*/ 72 w 111"/>
                  <a:gd name="T45" fmla="*/ 64 h 73"/>
                  <a:gd name="T46" fmla="*/ 72 w 111"/>
                  <a:gd name="T47" fmla="*/ 64 h 73"/>
                  <a:gd name="T48" fmla="*/ 69 w 111"/>
                  <a:gd name="T49" fmla="*/ 56 h 73"/>
                  <a:gd name="T50" fmla="*/ 69 w 111"/>
                  <a:gd name="T51" fmla="*/ 56 h 73"/>
                  <a:gd name="T52" fmla="*/ 47 w 111"/>
                  <a:gd name="T53" fmla="*/ 63 h 73"/>
                  <a:gd name="T54" fmla="*/ 47 w 111"/>
                  <a:gd name="T55" fmla="*/ 63 h 73"/>
                  <a:gd name="T56" fmla="*/ 28 w 111"/>
                  <a:gd name="T5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1" h="73">
                    <a:moveTo>
                      <a:pt x="28" y="73"/>
                    </a:moveTo>
                    <a:lnTo>
                      <a:pt x="16" y="64"/>
                    </a:lnTo>
                    <a:lnTo>
                      <a:pt x="14" y="48"/>
                    </a:lnTo>
                    <a:lnTo>
                      <a:pt x="4" y="38"/>
                    </a:lnTo>
                    <a:lnTo>
                      <a:pt x="0" y="22"/>
                    </a:lnTo>
                    <a:lnTo>
                      <a:pt x="15" y="13"/>
                    </a:lnTo>
                    <a:lnTo>
                      <a:pt x="28" y="17"/>
                    </a:lnTo>
                    <a:lnTo>
                      <a:pt x="35" y="8"/>
                    </a:lnTo>
                    <a:lnTo>
                      <a:pt x="45" y="0"/>
                    </a:lnTo>
                    <a:lnTo>
                      <a:pt x="52" y="12"/>
                    </a:lnTo>
                    <a:lnTo>
                      <a:pt x="71" y="14"/>
                    </a:lnTo>
                    <a:lnTo>
                      <a:pt x="78" y="2"/>
                    </a:lnTo>
                    <a:lnTo>
                      <a:pt x="89" y="12"/>
                    </a:lnTo>
                    <a:lnTo>
                      <a:pt x="101" y="9"/>
                    </a:lnTo>
                    <a:lnTo>
                      <a:pt x="93" y="28"/>
                    </a:lnTo>
                    <a:lnTo>
                      <a:pt x="109" y="38"/>
                    </a:lnTo>
                    <a:lnTo>
                      <a:pt x="110" y="51"/>
                    </a:lnTo>
                    <a:lnTo>
                      <a:pt x="110" y="51"/>
                    </a:lnTo>
                    <a:lnTo>
                      <a:pt x="111" y="62"/>
                    </a:lnTo>
                    <a:lnTo>
                      <a:pt x="111" y="62"/>
                    </a:lnTo>
                    <a:lnTo>
                      <a:pt x="96" y="70"/>
                    </a:lnTo>
                    <a:lnTo>
                      <a:pt x="85" y="61"/>
                    </a:lnTo>
                    <a:lnTo>
                      <a:pt x="72" y="64"/>
                    </a:lnTo>
                    <a:lnTo>
                      <a:pt x="72" y="64"/>
                    </a:lnTo>
                    <a:lnTo>
                      <a:pt x="69" y="56"/>
                    </a:lnTo>
                    <a:lnTo>
                      <a:pt x="69" y="56"/>
                    </a:lnTo>
                    <a:lnTo>
                      <a:pt x="47" y="63"/>
                    </a:lnTo>
                    <a:lnTo>
                      <a:pt x="47" y="63"/>
                    </a:lnTo>
                    <a:lnTo>
                      <a:pt x="28" y="7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3" name="Freeform 185"/>
              <p:cNvSpPr>
                <a:spLocks/>
              </p:cNvSpPr>
              <p:nvPr/>
            </p:nvSpPr>
            <p:spPr bwMode="auto">
              <a:xfrm>
                <a:off x="3735" y="3201"/>
                <a:ext cx="31" cy="34"/>
              </a:xfrm>
              <a:custGeom>
                <a:avLst/>
                <a:gdLst>
                  <a:gd name="T0" fmla="*/ 27 w 31"/>
                  <a:gd name="T1" fmla="*/ 34 h 34"/>
                  <a:gd name="T2" fmla="*/ 9 w 31"/>
                  <a:gd name="T3" fmla="*/ 26 h 34"/>
                  <a:gd name="T4" fmla="*/ 0 w 31"/>
                  <a:gd name="T5" fmla="*/ 16 h 34"/>
                  <a:gd name="T6" fmla="*/ 8 w 31"/>
                  <a:gd name="T7" fmla="*/ 1 h 34"/>
                  <a:gd name="T8" fmla="*/ 18 w 31"/>
                  <a:gd name="T9" fmla="*/ 4 h 34"/>
                  <a:gd name="T10" fmla="*/ 29 w 31"/>
                  <a:gd name="T11" fmla="*/ 0 h 34"/>
                  <a:gd name="T12" fmla="*/ 31 w 31"/>
                  <a:gd name="T13" fmla="*/ 26 h 34"/>
                  <a:gd name="T14" fmla="*/ 27 w 31"/>
                  <a:gd name="T1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4">
                    <a:moveTo>
                      <a:pt x="27" y="34"/>
                    </a:moveTo>
                    <a:lnTo>
                      <a:pt x="9" y="26"/>
                    </a:lnTo>
                    <a:lnTo>
                      <a:pt x="0" y="16"/>
                    </a:lnTo>
                    <a:lnTo>
                      <a:pt x="8" y="1"/>
                    </a:lnTo>
                    <a:lnTo>
                      <a:pt x="18" y="4"/>
                    </a:lnTo>
                    <a:lnTo>
                      <a:pt x="29" y="0"/>
                    </a:lnTo>
                    <a:lnTo>
                      <a:pt x="31" y="26"/>
                    </a:lnTo>
                    <a:lnTo>
                      <a:pt x="27" y="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4" name="Freeform 186"/>
              <p:cNvSpPr>
                <a:spLocks/>
              </p:cNvSpPr>
              <p:nvPr/>
            </p:nvSpPr>
            <p:spPr bwMode="auto">
              <a:xfrm>
                <a:off x="3955" y="2955"/>
                <a:ext cx="96" cy="98"/>
              </a:xfrm>
              <a:custGeom>
                <a:avLst/>
                <a:gdLst>
                  <a:gd name="T0" fmla="*/ 68 w 96"/>
                  <a:gd name="T1" fmla="*/ 98 h 98"/>
                  <a:gd name="T2" fmla="*/ 31 w 96"/>
                  <a:gd name="T3" fmla="*/ 84 h 98"/>
                  <a:gd name="T4" fmla="*/ 28 w 96"/>
                  <a:gd name="T5" fmla="*/ 76 h 98"/>
                  <a:gd name="T6" fmla="*/ 18 w 96"/>
                  <a:gd name="T7" fmla="*/ 81 h 98"/>
                  <a:gd name="T8" fmla="*/ 2 w 96"/>
                  <a:gd name="T9" fmla="*/ 64 h 98"/>
                  <a:gd name="T10" fmla="*/ 0 w 96"/>
                  <a:gd name="T11" fmla="*/ 17 h 98"/>
                  <a:gd name="T12" fmla="*/ 19 w 96"/>
                  <a:gd name="T13" fmla="*/ 9 h 98"/>
                  <a:gd name="T14" fmla="*/ 42 w 96"/>
                  <a:gd name="T15" fmla="*/ 34 h 98"/>
                  <a:gd name="T16" fmla="*/ 61 w 96"/>
                  <a:gd name="T17" fmla="*/ 41 h 98"/>
                  <a:gd name="T18" fmla="*/ 77 w 96"/>
                  <a:gd name="T19" fmla="*/ 0 h 98"/>
                  <a:gd name="T20" fmla="*/ 96 w 96"/>
                  <a:gd name="T21" fmla="*/ 27 h 98"/>
                  <a:gd name="T22" fmla="*/ 83 w 96"/>
                  <a:gd name="T23" fmla="*/ 32 h 98"/>
                  <a:gd name="T24" fmla="*/ 84 w 96"/>
                  <a:gd name="T25" fmla="*/ 48 h 98"/>
                  <a:gd name="T26" fmla="*/ 94 w 96"/>
                  <a:gd name="T27" fmla="*/ 58 h 98"/>
                  <a:gd name="T28" fmla="*/ 95 w 96"/>
                  <a:gd name="T29" fmla="*/ 88 h 98"/>
                  <a:gd name="T30" fmla="*/ 84 w 96"/>
                  <a:gd name="T31" fmla="*/ 83 h 98"/>
                  <a:gd name="T32" fmla="*/ 82 w 96"/>
                  <a:gd name="T33" fmla="*/ 95 h 98"/>
                  <a:gd name="T34" fmla="*/ 68 w 96"/>
                  <a:gd name="T35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98">
                    <a:moveTo>
                      <a:pt x="68" y="98"/>
                    </a:moveTo>
                    <a:lnTo>
                      <a:pt x="31" y="84"/>
                    </a:lnTo>
                    <a:lnTo>
                      <a:pt x="28" y="76"/>
                    </a:lnTo>
                    <a:lnTo>
                      <a:pt x="18" y="81"/>
                    </a:lnTo>
                    <a:lnTo>
                      <a:pt x="2" y="64"/>
                    </a:lnTo>
                    <a:lnTo>
                      <a:pt x="0" y="17"/>
                    </a:lnTo>
                    <a:lnTo>
                      <a:pt x="19" y="9"/>
                    </a:lnTo>
                    <a:lnTo>
                      <a:pt x="42" y="34"/>
                    </a:lnTo>
                    <a:lnTo>
                      <a:pt x="61" y="41"/>
                    </a:lnTo>
                    <a:lnTo>
                      <a:pt x="77" y="0"/>
                    </a:lnTo>
                    <a:lnTo>
                      <a:pt x="96" y="27"/>
                    </a:lnTo>
                    <a:lnTo>
                      <a:pt x="83" y="32"/>
                    </a:lnTo>
                    <a:lnTo>
                      <a:pt x="84" y="48"/>
                    </a:lnTo>
                    <a:lnTo>
                      <a:pt x="94" y="58"/>
                    </a:lnTo>
                    <a:lnTo>
                      <a:pt x="95" y="88"/>
                    </a:lnTo>
                    <a:lnTo>
                      <a:pt x="84" y="83"/>
                    </a:lnTo>
                    <a:lnTo>
                      <a:pt x="82" y="95"/>
                    </a:lnTo>
                    <a:lnTo>
                      <a:pt x="68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5" name="Freeform 187"/>
              <p:cNvSpPr>
                <a:spLocks/>
              </p:cNvSpPr>
              <p:nvPr/>
            </p:nvSpPr>
            <p:spPr bwMode="auto">
              <a:xfrm>
                <a:off x="4041" y="2252"/>
                <a:ext cx="80" cy="79"/>
              </a:xfrm>
              <a:custGeom>
                <a:avLst/>
                <a:gdLst>
                  <a:gd name="T0" fmla="*/ 43 w 80"/>
                  <a:gd name="T1" fmla="*/ 79 h 79"/>
                  <a:gd name="T2" fmla="*/ 4 w 80"/>
                  <a:gd name="T3" fmla="*/ 56 h 79"/>
                  <a:gd name="T4" fmla="*/ 0 w 80"/>
                  <a:gd name="T5" fmla="*/ 31 h 79"/>
                  <a:gd name="T6" fmla="*/ 15 w 80"/>
                  <a:gd name="T7" fmla="*/ 28 h 79"/>
                  <a:gd name="T8" fmla="*/ 32 w 80"/>
                  <a:gd name="T9" fmla="*/ 4 h 79"/>
                  <a:gd name="T10" fmla="*/ 42 w 80"/>
                  <a:gd name="T11" fmla="*/ 0 h 79"/>
                  <a:gd name="T12" fmla="*/ 54 w 80"/>
                  <a:gd name="T13" fmla="*/ 13 h 79"/>
                  <a:gd name="T14" fmla="*/ 80 w 80"/>
                  <a:gd name="T15" fmla="*/ 21 h 79"/>
                  <a:gd name="T16" fmla="*/ 80 w 80"/>
                  <a:gd name="T17" fmla="*/ 30 h 79"/>
                  <a:gd name="T18" fmla="*/ 74 w 80"/>
                  <a:gd name="T19" fmla="*/ 46 h 79"/>
                  <a:gd name="T20" fmla="*/ 48 w 80"/>
                  <a:gd name="T21" fmla="*/ 72 h 79"/>
                  <a:gd name="T22" fmla="*/ 43 w 80"/>
                  <a:gd name="T23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0" h="79">
                    <a:moveTo>
                      <a:pt x="43" y="79"/>
                    </a:moveTo>
                    <a:lnTo>
                      <a:pt x="4" y="56"/>
                    </a:lnTo>
                    <a:lnTo>
                      <a:pt x="0" y="31"/>
                    </a:lnTo>
                    <a:lnTo>
                      <a:pt x="15" y="28"/>
                    </a:lnTo>
                    <a:lnTo>
                      <a:pt x="32" y="4"/>
                    </a:lnTo>
                    <a:lnTo>
                      <a:pt x="42" y="0"/>
                    </a:lnTo>
                    <a:lnTo>
                      <a:pt x="54" y="13"/>
                    </a:lnTo>
                    <a:lnTo>
                      <a:pt x="80" y="21"/>
                    </a:lnTo>
                    <a:lnTo>
                      <a:pt x="80" y="30"/>
                    </a:lnTo>
                    <a:lnTo>
                      <a:pt x="74" y="46"/>
                    </a:lnTo>
                    <a:lnTo>
                      <a:pt x="48" y="72"/>
                    </a:lnTo>
                    <a:lnTo>
                      <a:pt x="43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6" name="Freeform 188"/>
              <p:cNvSpPr>
                <a:spLocks noEditPoints="1"/>
              </p:cNvSpPr>
              <p:nvPr/>
            </p:nvSpPr>
            <p:spPr bwMode="auto">
              <a:xfrm>
                <a:off x="4121" y="1931"/>
                <a:ext cx="190" cy="199"/>
              </a:xfrm>
              <a:custGeom>
                <a:avLst/>
                <a:gdLst>
                  <a:gd name="T0" fmla="*/ 5 w 190"/>
                  <a:gd name="T1" fmla="*/ 127 h 199"/>
                  <a:gd name="T2" fmla="*/ 0 w 190"/>
                  <a:gd name="T3" fmla="*/ 122 h 199"/>
                  <a:gd name="T4" fmla="*/ 2 w 190"/>
                  <a:gd name="T5" fmla="*/ 118 h 199"/>
                  <a:gd name="T6" fmla="*/ 11 w 190"/>
                  <a:gd name="T7" fmla="*/ 121 h 199"/>
                  <a:gd name="T8" fmla="*/ 11 w 190"/>
                  <a:gd name="T9" fmla="*/ 127 h 199"/>
                  <a:gd name="T10" fmla="*/ 132 w 190"/>
                  <a:gd name="T11" fmla="*/ 182 h 199"/>
                  <a:gd name="T12" fmla="*/ 106 w 190"/>
                  <a:gd name="T13" fmla="*/ 161 h 199"/>
                  <a:gd name="T14" fmla="*/ 69 w 190"/>
                  <a:gd name="T15" fmla="*/ 185 h 199"/>
                  <a:gd name="T16" fmla="*/ 54 w 190"/>
                  <a:gd name="T17" fmla="*/ 170 h 199"/>
                  <a:gd name="T18" fmla="*/ 32 w 190"/>
                  <a:gd name="T19" fmla="*/ 175 h 199"/>
                  <a:gd name="T20" fmla="*/ 26 w 190"/>
                  <a:gd name="T21" fmla="*/ 184 h 199"/>
                  <a:gd name="T22" fmla="*/ 14 w 190"/>
                  <a:gd name="T23" fmla="*/ 173 h 199"/>
                  <a:gd name="T24" fmla="*/ 5 w 190"/>
                  <a:gd name="T25" fmla="*/ 156 h 199"/>
                  <a:gd name="T26" fmla="*/ 9 w 190"/>
                  <a:gd name="T27" fmla="*/ 150 h 199"/>
                  <a:gd name="T28" fmla="*/ 16 w 190"/>
                  <a:gd name="T29" fmla="*/ 153 h 199"/>
                  <a:gd name="T30" fmla="*/ 28 w 190"/>
                  <a:gd name="T31" fmla="*/ 162 h 199"/>
                  <a:gd name="T32" fmla="*/ 38 w 190"/>
                  <a:gd name="T33" fmla="*/ 163 h 199"/>
                  <a:gd name="T34" fmla="*/ 40 w 190"/>
                  <a:gd name="T35" fmla="*/ 157 h 199"/>
                  <a:gd name="T36" fmla="*/ 30 w 190"/>
                  <a:gd name="T37" fmla="*/ 147 h 199"/>
                  <a:gd name="T38" fmla="*/ 27 w 190"/>
                  <a:gd name="T39" fmla="*/ 130 h 199"/>
                  <a:gd name="T40" fmla="*/ 24 w 190"/>
                  <a:gd name="T41" fmla="*/ 122 h 199"/>
                  <a:gd name="T42" fmla="*/ 15 w 190"/>
                  <a:gd name="T43" fmla="*/ 115 h 199"/>
                  <a:gd name="T44" fmla="*/ 9 w 190"/>
                  <a:gd name="T45" fmla="*/ 109 h 199"/>
                  <a:gd name="T46" fmla="*/ 14 w 190"/>
                  <a:gd name="T47" fmla="*/ 102 h 199"/>
                  <a:gd name="T48" fmla="*/ 18 w 190"/>
                  <a:gd name="T49" fmla="*/ 92 h 199"/>
                  <a:gd name="T50" fmla="*/ 17 w 190"/>
                  <a:gd name="T51" fmla="*/ 82 h 199"/>
                  <a:gd name="T52" fmla="*/ 49 w 190"/>
                  <a:gd name="T53" fmla="*/ 83 h 199"/>
                  <a:gd name="T54" fmla="*/ 70 w 190"/>
                  <a:gd name="T55" fmla="*/ 79 h 199"/>
                  <a:gd name="T56" fmla="*/ 60 w 190"/>
                  <a:gd name="T57" fmla="*/ 48 h 199"/>
                  <a:gd name="T58" fmla="*/ 120 w 190"/>
                  <a:gd name="T59" fmla="*/ 0 h 199"/>
                  <a:gd name="T60" fmla="*/ 151 w 190"/>
                  <a:gd name="T61" fmla="*/ 59 h 199"/>
                  <a:gd name="T62" fmla="*/ 137 w 190"/>
                  <a:gd name="T63" fmla="*/ 99 h 199"/>
                  <a:gd name="T64" fmla="*/ 172 w 190"/>
                  <a:gd name="T65" fmla="*/ 140 h 199"/>
                  <a:gd name="T66" fmla="*/ 178 w 190"/>
                  <a:gd name="T67" fmla="*/ 186 h 199"/>
                  <a:gd name="T68" fmla="*/ 158 w 190"/>
                  <a:gd name="T69" fmla="*/ 1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90" h="199">
                    <a:moveTo>
                      <a:pt x="11" y="127"/>
                    </a:moveTo>
                    <a:lnTo>
                      <a:pt x="5" y="127"/>
                    </a:lnTo>
                    <a:lnTo>
                      <a:pt x="1" y="123"/>
                    </a:lnTo>
                    <a:lnTo>
                      <a:pt x="0" y="122"/>
                    </a:lnTo>
                    <a:lnTo>
                      <a:pt x="0" y="121"/>
                    </a:lnTo>
                    <a:lnTo>
                      <a:pt x="2" y="118"/>
                    </a:lnTo>
                    <a:lnTo>
                      <a:pt x="6" y="118"/>
                    </a:lnTo>
                    <a:lnTo>
                      <a:pt x="11" y="121"/>
                    </a:lnTo>
                    <a:lnTo>
                      <a:pt x="13" y="125"/>
                    </a:lnTo>
                    <a:lnTo>
                      <a:pt x="11" y="127"/>
                    </a:lnTo>
                    <a:close/>
                    <a:moveTo>
                      <a:pt x="146" y="199"/>
                    </a:moveTo>
                    <a:lnTo>
                      <a:pt x="132" y="182"/>
                    </a:lnTo>
                    <a:lnTo>
                      <a:pt x="120" y="170"/>
                    </a:lnTo>
                    <a:lnTo>
                      <a:pt x="106" y="161"/>
                    </a:lnTo>
                    <a:lnTo>
                      <a:pt x="80" y="184"/>
                    </a:lnTo>
                    <a:lnTo>
                      <a:pt x="69" y="185"/>
                    </a:lnTo>
                    <a:lnTo>
                      <a:pt x="68" y="181"/>
                    </a:lnTo>
                    <a:lnTo>
                      <a:pt x="54" y="170"/>
                    </a:lnTo>
                    <a:lnTo>
                      <a:pt x="40" y="169"/>
                    </a:lnTo>
                    <a:lnTo>
                      <a:pt x="32" y="175"/>
                    </a:lnTo>
                    <a:lnTo>
                      <a:pt x="34" y="183"/>
                    </a:lnTo>
                    <a:lnTo>
                      <a:pt x="26" y="184"/>
                    </a:lnTo>
                    <a:lnTo>
                      <a:pt x="25" y="180"/>
                    </a:lnTo>
                    <a:lnTo>
                      <a:pt x="14" y="173"/>
                    </a:lnTo>
                    <a:lnTo>
                      <a:pt x="8" y="165"/>
                    </a:lnTo>
                    <a:lnTo>
                      <a:pt x="5" y="156"/>
                    </a:lnTo>
                    <a:lnTo>
                      <a:pt x="7" y="151"/>
                    </a:lnTo>
                    <a:lnTo>
                      <a:pt x="9" y="150"/>
                    </a:lnTo>
                    <a:lnTo>
                      <a:pt x="12" y="150"/>
                    </a:lnTo>
                    <a:lnTo>
                      <a:pt x="16" y="153"/>
                    </a:lnTo>
                    <a:lnTo>
                      <a:pt x="20" y="156"/>
                    </a:lnTo>
                    <a:lnTo>
                      <a:pt x="28" y="162"/>
                    </a:lnTo>
                    <a:lnTo>
                      <a:pt x="35" y="163"/>
                    </a:lnTo>
                    <a:lnTo>
                      <a:pt x="38" y="163"/>
                    </a:lnTo>
                    <a:lnTo>
                      <a:pt x="40" y="162"/>
                    </a:lnTo>
                    <a:lnTo>
                      <a:pt x="40" y="157"/>
                    </a:lnTo>
                    <a:lnTo>
                      <a:pt x="31" y="148"/>
                    </a:lnTo>
                    <a:lnTo>
                      <a:pt x="30" y="147"/>
                    </a:lnTo>
                    <a:lnTo>
                      <a:pt x="27" y="133"/>
                    </a:lnTo>
                    <a:lnTo>
                      <a:pt x="27" y="130"/>
                    </a:lnTo>
                    <a:lnTo>
                      <a:pt x="26" y="128"/>
                    </a:lnTo>
                    <a:lnTo>
                      <a:pt x="24" y="122"/>
                    </a:lnTo>
                    <a:lnTo>
                      <a:pt x="20" y="118"/>
                    </a:lnTo>
                    <a:lnTo>
                      <a:pt x="15" y="115"/>
                    </a:lnTo>
                    <a:lnTo>
                      <a:pt x="12" y="113"/>
                    </a:lnTo>
                    <a:lnTo>
                      <a:pt x="9" y="109"/>
                    </a:lnTo>
                    <a:lnTo>
                      <a:pt x="10" y="105"/>
                    </a:lnTo>
                    <a:lnTo>
                      <a:pt x="14" y="102"/>
                    </a:lnTo>
                    <a:lnTo>
                      <a:pt x="17" y="96"/>
                    </a:lnTo>
                    <a:lnTo>
                      <a:pt x="18" y="92"/>
                    </a:lnTo>
                    <a:lnTo>
                      <a:pt x="17" y="89"/>
                    </a:lnTo>
                    <a:lnTo>
                      <a:pt x="17" y="82"/>
                    </a:lnTo>
                    <a:lnTo>
                      <a:pt x="21" y="79"/>
                    </a:lnTo>
                    <a:lnTo>
                      <a:pt x="49" y="83"/>
                    </a:lnTo>
                    <a:lnTo>
                      <a:pt x="61" y="87"/>
                    </a:lnTo>
                    <a:lnTo>
                      <a:pt x="70" y="79"/>
                    </a:lnTo>
                    <a:lnTo>
                      <a:pt x="56" y="56"/>
                    </a:lnTo>
                    <a:lnTo>
                      <a:pt x="60" y="48"/>
                    </a:lnTo>
                    <a:lnTo>
                      <a:pt x="78" y="1"/>
                    </a:lnTo>
                    <a:lnTo>
                      <a:pt x="120" y="0"/>
                    </a:lnTo>
                    <a:lnTo>
                      <a:pt x="120" y="38"/>
                    </a:lnTo>
                    <a:lnTo>
                      <a:pt x="151" y="59"/>
                    </a:lnTo>
                    <a:lnTo>
                      <a:pt x="129" y="79"/>
                    </a:lnTo>
                    <a:lnTo>
                      <a:pt x="137" y="99"/>
                    </a:lnTo>
                    <a:lnTo>
                      <a:pt x="174" y="129"/>
                    </a:lnTo>
                    <a:lnTo>
                      <a:pt x="172" y="140"/>
                    </a:lnTo>
                    <a:lnTo>
                      <a:pt x="190" y="169"/>
                    </a:lnTo>
                    <a:lnTo>
                      <a:pt x="178" y="186"/>
                    </a:lnTo>
                    <a:lnTo>
                      <a:pt x="166" y="182"/>
                    </a:lnTo>
                    <a:lnTo>
                      <a:pt x="158" y="194"/>
                    </a:lnTo>
                    <a:lnTo>
                      <a:pt x="146" y="19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7" name="Freeform 189"/>
              <p:cNvSpPr>
                <a:spLocks/>
              </p:cNvSpPr>
              <p:nvPr/>
            </p:nvSpPr>
            <p:spPr bwMode="auto">
              <a:xfrm>
                <a:off x="4053" y="3064"/>
                <a:ext cx="91" cy="68"/>
              </a:xfrm>
              <a:custGeom>
                <a:avLst/>
                <a:gdLst>
                  <a:gd name="T0" fmla="*/ 44 w 91"/>
                  <a:gd name="T1" fmla="*/ 68 h 68"/>
                  <a:gd name="T2" fmla="*/ 21 w 91"/>
                  <a:gd name="T3" fmla="*/ 65 h 68"/>
                  <a:gd name="T4" fmla="*/ 17 w 91"/>
                  <a:gd name="T5" fmla="*/ 57 h 68"/>
                  <a:gd name="T6" fmla="*/ 11 w 91"/>
                  <a:gd name="T7" fmla="*/ 51 h 68"/>
                  <a:gd name="T8" fmla="*/ 7 w 91"/>
                  <a:gd name="T9" fmla="*/ 43 h 68"/>
                  <a:gd name="T10" fmla="*/ 0 w 91"/>
                  <a:gd name="T11" fmla="*/ 0 h 68"/>
                  <a:gd name="T12" fmla="*/ 15 w 91"/>
                  <a:gd name="T13" fmla="*/ 8 h 68"/>
                  <a:gd name="T14" fmla="*/ 77 w 91"/>
                  <a:gd name="T15" fmla="*/ 0 h 68"/>
                  <a:gd name="T16" fmla="*/ 85 w 91"/>
                  <a:gd name="T17" fmla="*/ 13 h 68"/>
                  <a:gd name="T18" fmla="*/ 82 w 91"/>
                  <a:gd name="T19" fmla="*/ 23 h 68"/>
                  <a:gd name="T20" fmla="*/ 91 w 91"/>
                  <a:gd name="T21" fmla="*/ 43 h 68"/>
                  <a:gd name="T22" fmla="*/ 87 w 91"/>
                  <a:gd name="T23" fmla="*/ 51 h 68"/>
                  <a:gd name="T24" fmla="*/ 74 w 91"/>
                  <a:gd name="T25" fmla="*/ 48 h 68"/>
                  <a:gd name="T26" fmla="*/ 64 w 91"/>
                  <a:gd name="T27" fmla="*/ 66 h 68"/>
                  <a:gd name="T28" fmla="*/ 44 w 91"/>
                  <a:gd name="T2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1" h="68">
                    <a:moveTo>
                      <a:pt x="44" y="68"/>
                    </a:moveTo>
                    <a:lnTo>
                      <a:pt x="21" y="65"/>
                    </a:lnTo>
                    <a:lnTo>
                      <a:pt x="17" y="57"/>
                    </a:lnTo>
                    <a:lnTo>
                      <a:pt x="11" y="51"/>
                    </a:lnTo>
                    <a:lnTo>
                      <a:pt x="7" y="43"/>
                    </a:lnTo>
                    <a:lnTo>
                      <a:pt x="0" y="0"/>
                    </a:lnTo>
                    <a:lnTo>
                      <a:pt x="15" y="8"/>
                    </a:lnTo>
                    <a:lnTo>
                      <a:pt x="77" y="0"/>
                    </a:lnTo>
                    <a:lnTo>
                      <a:pt x="85" y="13"/>
                    </a:lnTo>
                    <a:lnTo>
                      <a:pt x="82" y="23"/>
                    </a:lnTo>
                    <a:lnTo>
                      <a:pt x="91" y="43"/>
                    </a:lnTo>
                    <a:lnTo>
                      <a:pt x="87" y="51"/>
                    </a:lnTo>
                    <a:lnTo>
                      <a:pt x="74" y="48"/>
                    </a:lnTo>
                    <a:lnTo>
                      <a:pt x="64" y="66"/>
                    </a:lnTo>
                    <a:lnTo>
                      <a:pt x="44" y="6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8" name="Freeform 190"/>
              <p:cNvSpPr>
                <a:spLocks/>
              </p:cNvSpPr>
              <p:nvPr/>
            </p:nvSpPr>
            <p:spPr bwMode="auto">
              <a:xfrm>
                <a:off x="3731" y="3309"/>
                <a:ext cx="40" cy="49"/>
              </a:xfrm>
              <a:custGeom>
                <a:avLst/>
                <a:gdLst>
                  <a:gd name="T0" fmla="*/ 31 w 40"/>
                  <a:gd name="T1" fmla="*/ 49 h 49"/>
                  <a:gd name="T2" fmla="*/ 2 w 40"/>
                  <a:gd name="T3" fmla="*/ 45 h 49"/>
                  <a:gd name="T4" fmla="*/ 0 w 40"/>
                  <a:gd name="T5" fmla="*/ 13 h 49"/>
                  <a:gd name="T6" fmla="*/ 18 w 40"/>
                  <a:gd name="T7" fmla="*/ 0 h 49"/>
                  <a:gd name="T8" fmla="*/ 35 w 40"/>
                  <a:gd name="T9" fmla="*/ 7 h 49"/>
                  <a:gd name="T10" fmla="*/ 38 w 40"/>
                  <a:gd name="T11" fmla="*/ 11 h 49"/>
                  <a:gd name="T12" fmla="*/ 40 w 40"/>
                  <a:gd name="T13" fmla="*/ 29 h 49"/>
                  <a:gd name="T14" fmla="*/ 31 w 40"/>
                  <a:gd name="T1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49">
                    <a:moveTo>
                      <a:pt x="31" y="49"/>
                    </a:moveTo>
                    <a:lnTo>
                      <a:pt x="2" y="45"/>
                    </a:lnTo>
                    <a:lnTo>
                      <a:pt x="0" y="13"/>
                    </a:lnTo>
                    <a:lnTo>
                      <a:pt x="18" y="0"/>
                    </a:lnTo>
                    <a:lnTo>
                      <a:pt x="35" y="7"/>
                    </a:lnTo>
                    <a:lnTo>
                      <a:pt x="38" y="11"/>
                    </a:lnTo>
                    <a:lnTo>
                      <a:pt x="40" y="29"/>
                    </a:lnTo>
                    <a:lnTo>
                      <a:pt x="31" y="4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9" name="Freeform 191"/>
              <p:cNvSpPr>
                <a:spLocks/>
              </p:cNvSpPr>
              <p:nvPr/>
            </p:nvSpPr>
            <p:spPr bwMode="auto">
              <a:xfrm>
                <a:off x="4361" y="2204"/>
                <a:ext cx="154" cy="80"/>
              </a:xfrm>
              <a:custGeom>
                <a:avLst/>
                <a:gdLst>
                  <a:gd name="T0" fmla="*/ 29 w 154"/>
                  <a:gd name="T1" fmla="*/ 80 h 80"/>
                  <a:gd name="T2" fmla="*/ 0 w 154"/>
                  <a:gd name="T3" fmla="*/ 75 h 80"/>
                  <a:gd name="T4" fmla="*/ 9 w 154"/>
                  <a:gd name="T5" fmla="*/ 50 h 80"/>
                  <a:gd name="T6" fmla="*/ 0 w 154"/>
                  <a:gd name="T7" fmla="*/ 34 h 80"/>
                  <a:gd name="T8" fmla="*/ 26 w 154"/>
                  <a:gd name="T9" fmla="*/ 2 h 80"/>
                  <a:gd name="T10" fmla="*/ 42 w 154"/>
                  <a:gd name="T11" fmla="*/ 21 h 80"/>
                  <a:gd name="T12" fmla="*/ 69 w 154"/>
                  <a:gd name="T13" fmla="*/ 13 h 80"/>
                  <a:gd name="T14" fmla="*/ 82 w 154"/>
                  <a:gd name="T15" fmla="*/ 0 h 80"/>
                  <a:gd name="T16" fmla="*/ 101 w 154"/>
                  <a:gd name="T17" fmla="*/ 6 h 80"/>
                  <a:gd name="T18" fmla="*/ 108 w 154"/>
                  <a:gd name="T19" fmla="*/ 29 h 80"/>
                  <a:gd name="T20" fmla="*/ 154 w 154"/>
                  <a:gd name="T21" fmla="*/ 54 h 80"/>
                  <a:gd name="T22" fmla="*/ 115 w 154"/>
                  <a:gd name="T23" fmla="*/ 72 h 80"/>
                  <a:gd name="T24" fmla="*/ 74 w 154"/>
                  <a:gd name="T25" fmla="*/ 59 h 80"/>
                  <a:gd name="T26" fmla="*/ 29 w 154"/>
                  <a:gd name="T2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4" h="80">
                    <a:moveTo>
                      <a:pt x="29" y="80"/>
                    </a:moveTo>
                    <a:lnTo>
                      <a:pt x="0" y="75"/>
                    </a:lnTo>
                    <a:lnTo>
                      <a:pt x="9" y="50"/>
                    </a:lnTo>
                    <a:lnTo>
                      <a:pt x="0" y="34"/>
                    </a:lnTo>
                    <a:lnTo>
                      <a:pt x="26" y="2"/>
                    </a:lnTo>
                    <a:lnTo>
                      <a:pt x="42" y="21"/>
                    </a:lnTo>
                    <a:lnTo>
                      <a:pt x="69" y="13"/>
                    </a:lnTo>
                    <a:lnTo>
                      <a:pt x="82" y="0"/>
                    </a:lnTo>
                    <a:lnTo>
                      <a:pt x="101" y="6"/>
                    </a:lnTo>
                    <a:lnTo>
                      <a:pt x="108" y="29"/>
                    </a:lnTo>
                    <a:lnTo>
                      <a:pt x="154" y="54"/>
                    </a:lnTo>
                    <a:lnTo>
                      <a:pt x="115" y="72"/>
                    </a:lnTo>
                    <a:lnTo>
                      <a:pt x="74" y="59"/>
                    </a:lnTo>
                    <a:lnTo>
                      <a:pt x="29" y="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0" name="Freeform 192"/>
              <p:cNvSpPr>
                <a:spLocks/>
              </p:cNvSpPr>
              <p:nvPr/>
            </p:nvSpPr>
            <p:spPr bwMode="auto">
              <a:xfrm>
                <a:off x="4636" y="2954"/>
                <a:ext cx="117" cy="123"/>
              </a:xfrm>
              <a:custGeom>
                <a:avLst/>
                <a:gdLst>
                  <a:gd name="T0" fmla="*/ 29 w 117"/>
                  <a:gd name="T1" fmla="*/ 123 h 123"/>
                  <a:gd name="T2" fmla="*/ 17 w 117"/>
                  <a:gd name="T3" fmla="*/ 105 h 123"/>
                  <a:gd name="T4" fmla="*/ 0 w 117"/>
                  <a:gd name="T5" fmla="*/ 98 h 123"/>
                  <a:gd name="T6" fmla="*/ 3 w 117"/>
                  <a:gd name="T7" fmla="*/ 87 h 123"/>
                  <a:gd name="T8" fmla="*/ 9 w 117"/>
                  <a:gd name="T9" fmla="*/ 73 h 123"/>
                  <a:gd name="T10" fmla="*/ 22 w 117"/>
                  <a:gd name="T11" fmla="*/ 59 h 123"/>
                  <a:gd name="T12" fmla="*/ 39 w 117"/>
                  <a:gd name="T13" fmla="*/ 50 h 123"/>
                  <a:gd name="T14" fmla="*/ 42 w 117"/>
                  <a:gd name="T15" fmla="*/ 40 h 123"/>
                  <a:gd name="T16" fmla="*/ 109 w 117"/>
                  <a:gd name="T17" fmla="*/ 0 h 123"/>
                  <a:gd name="T18" fmla="*/ 117 w 117"/>
                  <a:gd name="T19" fmla="*/ 0 h 123"/>
                  <a:gd name="T20" fmla="*/ 108 w 117"/>
                  <a:gd name="T21" fmla="*/ 10 h 123"/>
                  <a:gd name="T22" fmla="*/ 104 w 117"/>
                  <a:gd name="T23" fmla="*/ 25 h 123"/>
                  <a:gd name="T24" fmla="*/ 76 w 117"/>
                  <a:gd name="T25" fmla="*/ 57 h 123"/>
                  <a:gd name="T26" fmla="*/ 76 w 117"/>
                  <a:gd name="T27" fmla="*/ 62 h 123"/>
                  <a:gd name="T28" fmla="*/ 68 w 117"/>
                  <a:gd name="T29" fmla="*/ 72 h 123"/>
                  <a:gd name="T30" fmla="*/ 67 w 117"/>
                  <a:gd name="T31" fmla="*/ 80 h 123"/>
                  <a:gd name="T32" fmla="*/ 60 w 117"/>
                  <a:gd name="T33" fmla="*/ 86 h 123"/>
                  <a:gd name="T34" fmla="*/ 54 w 117"/>
                  <a:gd name="T35" fmla="*/ 94 h 123"/>
                  <a:gd name="T36" fmla="*/ 48 w 117"/>
                  <a:gd name="T37" fmla="*/ 102 h 123"/>
                  <a:gd name="T38" fmla="*/ 35 w 117"/>
                  <a:gd name="T39" fmla="*/ 104 h 123"/>
                  <a:gd name="T40" fmla="*/ 36 w 117"/>
                  <a:gd name="T41" fmla="*/ 113 h 123"/>
                  <a:gd name="T42" fmla="*/ 29 w 117"/>
                  <a:gd name="T43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7" h="123">
                    <a:moveTo>
                      <a:pt x="29" y="123"/>
                    </a:moveTo>
                    <a:lnTo>
                      <a:pt x="17" y="105"/>
                    </a:lnTo>
                    <a:lnTo>
                      <a:pt x="0" y="98"/>
                    </a:lnTo>
                    <a:lnTo>
                      <a:pt x="3" y="87"/>
                    </a:lnTo>
                    <a:lnTo>
                      <a:pt x="9" y="73"/>
                    </a:lnTo>
                    <a:lnTo>
                      <a:pt x="22" y="59"/>
                    </a:lnTo>
                    <a:lnTo>
                      <a:pt x="39" y="50"/>
                    </a:lnTo>
                    <a:lnTo>
                      <a:pt x="42" y="40"/>
                    </a:lnTo>
                    <a:lnTo>
                      <a:pt x="109" y="0"/>
                    </a:lnTo>
                    <a:lnTo>
                      <a:pt x="117" y="0"/>
                    </a:lnTo>
                    <a:lnTo>
                      <a:pt x="108" y="10"/>
                    </a:lnTo>
                    <a:lnTo>
                      <a:pt x="104" y="25"/>
                    </a:lnTo>
                    <a:lnTo>
                      <a:pt x="76" y="57"/>
                    </a:lnTo>
                    <a:lnTo>
                      <a:pt x="76" y="62"/>
                    </a:lnTo>
                    <a:lnTo>
                      <a:pt x="68" y="72"/>
                    </a:lnTo>
                    <a:lnTo>
                      <a:pt x="67" y="80"/>
                    </a:lnTo>
                    <a:lnTo>
                      <a:pt x="60" y="86"/>
                    </a:lnTo>
                    <a:lnTo>
                      <a:pt x="54" y="94"/>
                    </a:lnTo>
                    <a:lnTo>
                      <a:pt x="48" y="102"/>
                    </a:lnTo>
                    <a:lnTo>
                      <a:pt x="35" y="104"/>
                    </a:lnTo>
                    <a:lnTo>
                      <a:pt x="36" y="113"/>
                    </a:lnTo>
                    <a:lnTo>
                      <a:pt x="29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1" name="Freeform 193"/>
              <p:cNvSpPr>
                <a:spLocks/>
              </p:cNvSpPr>
              <p:nvPr/>
            </p:nvSpPr>
            <p:spPr bwMode="auto">
              <a:xfrm>
                <a:off x="3753" y="2826"/>
                <a:ext cx="111" cy="110"/>
              </a:xfrm>
              <a:custGeom>
                <a:avLst/>
                <a:gdLst>
                  <a:gd name="T0" fmla="*/ 80 w 111"/>
                  <a:gd name="T1" fmla="*/ 110 h 110"/>
                  <a:gd name="T2" fmla="*/ 77 w 111"/>
                  <a:gd name="T3" fmla="*/ 99 h 110"/>
                  <a:gd name="T4" fmla="*/ 56 w 111"/>
                  <a:gd name="T5" fmla="*/ 105 h 110"/>
                  <a:gd name="T6" fmla="*/ 55 w 111"/>
                  <a:gd name="T7" fmla="*/ 88 h 110"/>
                  <a:gd name="T8" fmla="*/ 37 w 111"/>
                  <a:gd name="T9" fmla="*/ 91 h 110"/>
                  <a:gd name="T10" fmla="*/ 26 w 111"/>
                  <a:gd name="T11" fmla="*/ 103 h 110"/>
                  <a:gd name="T12" fmla="*/ 15 w 111"/>
                  <a:gd name="T13" fmla="*/ 92 h 110"/>
                  <a:gd name="T14" fmla="*/ 0 w 111"/>
                  <a:gd name="T15" fmla="*/ 77 h 110"/>
                  <a:gd name="T16" fmla="*/ 35 w 111"/>
                  <a:gd name="T17" fmla="*/ 62 h 110"/>
                  <a:gd name="T18" fmla="*/ 35 w 111"/>
                  <a:gd name="T19" fmla="*/ 36 h 110"/>
                  <a:gd name="T20" fmla="*/ 47 w 111"/>
                  <a:gd name="T21" fmla="*/ 32 h 110"/>
                  <a:gd name="T22" fmla="*/ 44 w 111"/>
                  <a:gd name="T23" fmla="*/ 4 h 110"/>
                  <a:gd name="T24" fmla="*/ 66 w 111"/>
                  <a:gd name="T25" fmla="*/ 0 h 110"/>
                  <a:gd name="T26" fmla="*/ 82 w 111"/>
                  <a:gd name="T27" fmla="*/ 59 h 110"/>
                  <a:gd name="T28" fmla="*/ 102 w 111"/>
                  <a:gd name="T29" fmla="*/ 60 h 110"/>
                  <a:gd name="T30" fmla="*/ 111 w 111"/>
                  <a:gd name="T31" fmla="*/ 64 h 110"/>
                  <a:gd name="T32" fmla="*/ 102 w 111"/>
                  <a:gd name="T33" fmla="*/ 97 h 110"/>
                  <a:gd name="T34" fmla="*/ 101 w 111"/>
                  <a:gd name="T35" fmla="*/ 110 h 110"/>
                  <a:gd name="T36" fmla="*/ 80 w 111"/>
                  <a:gd name="T37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1" h="110">
                    <a:moveTo>
                      <a:pt x="80" y="110"/>
                    </a:moveTo>
                    <a:lnTo>
                      <a:pt x="77" y="99"/>
                    </a:lnTo>
                    <a:lnTo>
                      <a:pt x="56" y="105"/>
                    </a:lnTo>
                    <a:lnTo>
                      <a:pt x="55" y="88"/>
                    </a:lnTo>
                    <a:lnTo>
                      <a:pt x="37" y="91"/>
                    </a:lnTo>
                    <a:lnTo>
                      <a:pt x="26" y="103"/>
                    </a:lnTo>
                    <a:lnTo>
                      <a:pt x="15" y="92"/>
                    </a:lnTo>
                    <a:lnTo>
                      <a:pt x="0" y="77"/>
                    </a:lnTo>
                    <a:lnTo>
                      <a:pt x="35" y="62"/>
                    </a:lnTo>
                    <a:lnTo>
                      <a:pt x="35" y="36"/>
                    </a:lnTo>
                    <a:lnTo>
                      <a:pt x="47" y="32"/>
                    </a:lnTo>
                    <a:lnTo>
                      <a:pt x="44" y="4"/>
                    </a:lnTo>
                    <a:lnTo>
                      <a:pt x="66" y="0"/>
                    </a:lnTo>
                    <a:lnTo>
                      <a:pt x="82" y="59"/>
                    </a:lnTo>
                    <a:lnTo>
                      <a:pt x="102" y="60"/>
                    </a:lnTo>
                    <a:lnTo>
                      <a:pt x="111" y="64"/>
                    </a:lnTo>
                    <a:lnTo>
                      <a:pt x="102" y="97"/>
                    </a:lnTo>
                    <a:lnTo>
                      <a:pt x="101" y="110"/>
                    </a:lnTo>
                    <a:lnTo>
                      <a:pt x="80" y="11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2" name="Freeform 194"/>
              <p:cNvSpPr>
                <a:spLocks/>
              </p:cNvSpPr>
              <p:nvPr/>
            </p:nvSpPr>
            <p:spPr bwMode="auto">
              <a:xfrm>
                <a:off x="4286" y="1410"/>
                <a:ext cx="201" cy="150"/>
              </a:xfrm>
              <a:custGeom>
                <a:avLst/>
                <a:gdLst>
                  <a:gd name="T0" fmla="*/ 150 w 201"/>
                  <a:gd name="T1" fmla="*/ 150 h 150"/>
                  <a:gd name="T2" fmla="*/ 127 w 201"/>
                  <a:gd name="T3" fmla="*/ 124 h 150"/>
                  <a:gd name="T4" fmla="*/ 117 w 201"/>
                  <a:gd name="T5" fmla="*/ 117 h 150"/>
                  <a:gd name="T6" fmla="*/ 69 w 201"/>
                  <a:gd name="T7" fmla="*/ 115 h 150"/>
                  <a:gd name="T8" fmla="*/ 0 w 201"/>
                  <a:gd name="T9" fmla="*/ 135 h 150"/>
                  <a:gd name="T10" fmla="*/ 27 w 201"/>
                  <a:gd name="T11" fmla="*/ 104 h 150"/>
                  <a:gd name="T12" fmla="*/ 55 w 201"/>
                  <a:gd name="T13" fmla="*/ 72 h 150"/>
                  <a:gd name="T14" fmla="*/ 62 w 201"/>
                  <a:gd name="T15" fmla="*/ 25 h 150"/>
                  <a:gd name="T16" fmla="*/ 80 w 201"/>
                  <a:gd name="T17" fmla="*/ 17 h 150"/>
                  <a:gd name="T18" fmla="*/ 76 w 201"/>
                  <a:gd name="T19" fmla="*/ 0 h 150"/>
                  <a:gd name="T20" fmla="*/ 135 w 201"/>
                  <a:gd name="T21" fmla="*/ 34 h 150"/>
                  <a:gd name="T22" fmla="*/ 148 w 201"/>
                  <a:gd name="T23" fmla="*/ 69 h 150"/>
                  <a:gd name="T24" fmla="*/ 166 w 201"/>
                  <a:gd name="T25" fmla="*/ 69 h 150"/>
                  <a:gd name="T26" fmla="*/ 201 w 201"/>
                  <a:gd name="T27" fmla="*/ 87 h 150"/>
                  <a:gd name="T28" fmla="*/ 171 w 201"/>
                  <a:gd name="T29" fmla="*/ 107 h 150"/>
                  <a:gd name="T30" fmla="*/ 157 w 201"/>
                  <a:gd name="T31" fmla="*/ 110 h 150"/>
                  <a:gd name="T32" fmla="*/ 150 w 201"/>
                  <a:gd name="T33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1" h="150">
                    <a:moveTo>
                      <a:pt x="150" y="150"/>
                    </a:moveTo>
                    <a:lnTo>
                      <a:pt x="127" y="124"/>
                    </a:lnTo>
                    <a:lnTo>
                      <a:pt x="117" y="117"/>
                    </a:lnTo>
                    <a:lnTo>
                      <a:pt x="69" y="115"/>
                    </a:lnTo>
                    <a:lnTo>
                      <a:pt x="0" y="135"/>
                    </a:lnTo>
                    <a:lnTo>
                      <a:pt x="27" y="104"/>
                    </a:lnTo>
                    <a:lnTo>
                      <a:pt x="55" y="72"/>
                    </a:lnTo>
                    <a:lnTo>
                      <a:pt x="62" y="25"/>
                    </a:lnTo>
                    <a:lnTo>
                      <a:pt x="80" y="17"/>
                    </a:lnTo>
                    <a:lnTo>
                      <a:pt x="76" y="0"/>
                    </a:lnTo>
                    <a:lnTo>
                      <a:pt x="135" y="34"/>
                    </a:lnTo>
                    <a:lnTo>
                      <a:pt x="148" y="69"/>
                    </a:lnTo>
                    <a:lnTo>
                      <a:pt x="166" y="69"/>
                    </a:lnTo>
                    <a:lnTo>
                      <a:pt x="201" y="87"/>
                    </a:lnTo>
                    <a:lnTo>
                      <a:pt x="171" y="107"/>
                    </a:lnTo>
                    <a:lnTo>
                      <a:pt x="157" y="110"/>
                    </a:lnTo>
                    <a:lnTo>
                      <a:pt x="150" y="15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3" name="Freeform 195"/>
              <p:cNvSpPr>
                <a:spLocks/>
              </p:cNvSpPr>
              <p:nvPr/>
            </p:nvSpPr>
            <p:spPr bwMode="auto">
              <a:xfrm>
                <a:off x="3968" y="2529"/>
                <a:ext cx="95" cy="76"/>
              </a:xfrm>
              <a:custGeom>
                <a:avLst/>
                <a:gdLst>
                  <a:gd name="T0" fmla="*/ 38 w 95"/>
                  <a:gd name="T1" fmla="*/ 76 h 76"/>
                  <a:gd name="T2" fmla="*/ 14 w 95"/>
                  <a:gd name="T3" fmla="*/ 66 h 76"/>
                  <a:gd name="T4" fmla="*/ 23 w 95"/>
                  <a:gd name="T5" fmla="*/ 60 h 76"/>
                  <a:gd name="T6" fmla="*/ 0 w 95"/>
                  <a:gd name="T7" fmla="*/ 35 h 76"/>
                  <a:gd name="T8" fmla="*/ 16 w 95"/>
                  <a:gd name="T9" fmla="*/ 15 h 76"/>
                  <a:gd name="T10" fmla="*/ 42 w 95"/>
                  <a:gd name="T11" fmla="*/ 14 h 76"/>
                  <a:gd name="T12" fmla="*/ 46 w 95"/>
                  <a:gd name="T13" fmla="*/ 5 h 76"/>
                  <a:gd name="T14" fmla="*/ 57 w 95"/>
                  <a:gd name="T15" fmla="*/ 4 h 76"/>
                  <a:gd name="T16" fmla="*/ 68 w 95"/>
                  <a:gd name="T17" fmla="*/ 0 h 76"/>
                  <a:gd name="T18" fmla="*/ 92 w 95"/>
                  <a:gd name="T19" fmla="*/ 11 h 76"/>
                  <a:gd name="T20" fmla="*/ 95 w 95"/>
                  <a:gd name="T21" fmla="*/ 34 h 76"/>
                  <a:gd name="T22" fmla="*/ 89 w 95"/>
                  <a:gd name="T23" fmla="*/ 36 h 76"/>
                  <a:gd name="T24" fmla="*/ 90 w 95"/>
                  <a:gd name="T25" fmla="*/ 73 h 76"/>
                  <a:gd name="T26" fmla="*/ 59 w 95"/>
                  <a:gd name="T27" fmla="*/ 65 h 76"/>
                  <a:gd name="T28" fmla="*/ 38 w 95"/>
                  <a:gd name="T29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76">
                    <a:moveTo>
                      <a:pt x="38" y="76"/>
                    </a:moveTo>
                    <a:lnTo>
                      <a:pt x="14" y="66"/>
                    </a:lnTo>
                    <a:lnTo>
                      <a:pt x="23" y="60"/>
                    </a:lnTo>
                    <a:lnTo>
                      <a:pt x="0" y="35"/>
                    </a:lnTo>
                    <a:lnTo>
                      <a:pt x="16" y="15"/>
                    </a:lnTo>
                    <a:lnTo>
                      <a:pt x="42" y="14"/>
                    </a:lnTo>
                    <a:lnTo>
                      <a:pt x="46" y="5"/>
                    </a:lnTo>
                    <a:lnTo>
                      <a:pt x="57" y="4"/>
                    </a:lnTo>
                    <a:lnTo>
                      <a:pt x="68" y="0"/>
                    </a:lnTo>
                    <a:lnTo>
                      <a:pt x="92" y="11"/>
                    </a:lnTo>
                    <a:lnTo>
                      <a:pt x="95" y="34"/>
                    </a:lnTo>
                    <a:lnTo>
                      <a:pt x="89" y="36"/>
                    </a:lnTo>
                    <a:lnTo>
                      <a:pt x="90" y="73"/>
                    </a:lnTo>
                    <a:lnTo>
                      <a:pt x="59" y="65"/>
                    </a:lnTo>
                    <a:lnTo>
                      <a:pt x="38" y="7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4" name="Freeform 196"/>
              <p:cNvSpPr>
                <a:spLocks/>
              </p:cNvSpPr>
              <p:nvPr/>
            </p:nvSpPr>
            <p:spPr bwMode="auto">
              <a:xfrm>
                <a:off x="4241" y="3018"/>
                <a:ext cx="51" cy="89"/>
              </a:xfrm>
              <a:custGeom>
                <a:avLst/>
                <a:gdLst>
                  <a:gd name="T0" fmla="*/ 32 w 51"/>
                  <a:gd name="T1" fmla="*/ 89 h 89"/>
                  <a:gd name="T2" fmla="*/ 22 w 51"/>
                  <a:gd name="T3" fmla="*/ 80 h 89"/>
                  <a:gd name="T4" fmla="*/ 7 w 51"/>
                  <a:gd name="T5" fmla="*/ 80 h 89"/>
                  <a:gd name="T6" fmla="*/ 0 w 51"/>
                  <a:gd name="T7" fmla="*/ 64 h 89"/>
                  <a:gd name="T8" fmla="*/ 1 w 51"/>
                  <a:gd name="T9" fmla="*/ 33 h 89"/>
                  <a:gd name="T10" fmla="*/ 7 w 51"/>
                  <a:gd name="T11" fmla="*/ 13 h 89"/>
                  <a:gd name="T12" fmla="*/ 16 w 51"/>
                  <a:gd name="T13" fmla="*/ 0 h 89"/>
                  <a:gd name="T14" fmla="*/ 34 w 51"/>
                  <a:gd name="T15" fmla="*/ 9 h 89"/>
                  <a:gd name="T16" fmla="*/ 45 w 51"/>
                  <a:gd name="T17" fmla="*/ 24 h 89"/>
                  <a:gd name="T18" fmla="*/ 51 w 51"/>
                  <a:gd name="T19" fmla="*/ 46 h 89"/>
                  <a:gd name="T20" fmla="*/ 39 w 51"/>
                  <a:gd name="T21" fmla="*/ 55 h 89"/>
                  <a:gd name="T22" fmla="*/ 39 w 51"/>
                  <a:gd name="T23" fmla="*/ 71 h 89"/>
                  <a:gd name="T24" fmla="*/ 32 w 51"/>
                  <a:gd name="T2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" h="89">
                    <a:moveTo>
                      <a:pt x="32" y="89"/>
                    </a:moveTo>
                    <a:lnTo>
                      <a:pt x="22" y="80"/>
                    </a:lnTo>
                    <a:lnTo>
                      <a:pt x="7" y="80"/>
                    </a:lnTo>
                    <a:lnTo>
                      <a:pt x="0" y="64"/>
                    </a:lnTo>
                    <a:lnTo>
                      <a:pt x="1" y="33"/>
                    </a:lnTo>
                    <a:lnTo>
                      <a:pt x="7" y="13"/>
                    </a:lnTo>
                    <a:lnTo>
                      <a:pt x="16" y="0"/>
                    </a:lnTo>
                    <a:lnTo>
                      <a:pt x="34" y="9"/>
                    </a:lnTo>
                    <a:lnTo>
                      <a:pt x="45" y="24"/>
                    </a:lnTo>
                    <a:lnTo>
                      <a:pt x="51" y="46"/>
                    </a:lnTo>
                    <a:lnTo>
                      <a:pt x="39" y="55"/>
                    </a:lnTo>
                    <a:lnTo>
                      <a:pt x="39" y="71"/>
                    </a:lnTo>
                    <a:lnTo>
                      <a:pt x="32" y="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5" name="Freeform 197"/>
              <p:cNvSpPr>
                <a:spLocks/>
              </p:cNvSpPr>
              <p:nvPr/>
            </p:nvSpPr>
            <p:spPr bwMode="auto">
              <a:xfrm>
                <a:off x="4075" y="2800"/>
                <a:ext cx="65" cy="77"/>
              </a:xfrm>
              <a:custGeom>
                <a:avLst/>
                <a:gdLst>
                  <a:gd name="T0" fmla="*/ 40 w 65"/>
                  <a:gd name="T1" fmla="*/ 77 h 77"/>
                  <a:gd name="T2" fmla="*/ 19 w 65"/>
                  <a:gd name="T3" fmla="*/ 74 h 77"/>
                  <a:gd name="T4" fmla="*/ 0 w 65"/>
                  <a:gd name="T5" fmla="*/ 60 h 77"/>
                  <a:gd name="T6" fmla="*/ 13 w 65"/>
                  <a:gd name="T7" fmla="*/ 53 h 77"/>
                  <a:gd name="T8" fmla="*/ 13 w 65"/>
                  <a:gd name="T9" fmla="*/ 26 h 77"/>
                  <a:gd name="T10" fmla="*/ 9 w 65"/>
                  <a:gd name="T11" fmla="*/ 16 h 77"/>
                  <a:gd name="T12" fmla="*/ 21 w 65"/>
                  <a:gd name="T13" fmla="*/ 0 h 77"/>
                  <a:gd name="T14" fmla="*/ 42 w 65"/>
                  <a:gd name="T15" fmla="*/ 12 h 77"/>
                  <a:gd name="T16" fmla="*/ 44 w 65"/>
                  <a:gd name="T17" fmla="*/ 21 h 77"/>
                  <a:gd name="T18" fmla="*/ 57 w 65"/>
                  <a:gd name="T19" fmla="*/ 25 h 77"/>
                  <a:gd name="T20" fmla="*/ 65 w 65"/>
                  <a:gd name="T21" fmla="*/ 30 h 77"/>
                  <a:gd name="T22" fmla="*/ 40 w 65"/>
                  <a:gd name="T2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" h="77">
                    <a:moveTo>
                      <a:pt x="40" y="77"/>
                    </a:moveTo>
                    <a:lnTo>
                      <a:pt x="19" y="74"/>
                    </a:lnTo>
                    <a:lnTo>
                      <a:pt x="0" y="60"/>
                    </a:lnTo>
                    <a:lnTo>
                      <a:pt x="13" y="53"/>
                    </a:lnTo>
                    <a:lnTo>
                      <a:pt x="13" y="26"/>
                    </a:lnTo>
                    <a:lnTo>
                      <a:pt x="9" y="16"/>
                    </a:lnTo>
                    <a:lnTo>
                      <a:pt x="21" y="0"/>
                    </a:lnTo>
                    <a:lnTo>
                      <a:pt x="42" y="12"/>
                    </a:lnTo>
                    <a:lnTo>
                      <a:pt x="44" y="21"/>
                    </a:lnTo>
                    <a:lnTo>
                      <a:pt x="57" y="25"/>
                    </a:lnTo>
                    <a:lnTo>
                      <a:pt x="65" y="30"/>
                    </a:lnTo>
                    <a:lnTo>
                      <a:pt x="40" y="7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6" name="Freeform 198"/>
              <p:cNvSpPr>
                <a:spLocks/>
              </p:cNvSpPr>
              <p:nvPr/>
            </p:nvSpPr>
            <p:spPr bwMode="auto">
              <a:xfrm>
                <a:off x="4296" y="2782"/>
                <a:ext cx="133" cy="139"/>
              </a:xfrm>
              <a:custGeom>
                <a:avLst/>
                <a:gdLst>
                  <a:gd name="T0" fmla="*/ 94 w 133"/>
                  <a:gd name="T1" fmla="*/ 139 h 139"/>
                  <a:gd name="T2" fmla="*/ 60 w 133"/>
                  <a:gd name="T3" fmla="*/ 85 h 139"/>
                  <a:gd name="T4" fmla="*/ 41 w 133"/>
                  <a:gd name="T5" fmla="*/ 90 h 139"/>
                  <a:gd name="T6" fmla="*/ 36 w 133"/>
                  <a:gd name="T7" fmla="*/ 102 h 139"/>
                  <a:gd name="T8" fmla="*/ 23 w 133"/>
                  <a:gd name="T9" fmla="*/ 105 h 139"/>
                  <a:gd name="T10" fmla="*/ 4 w 133"/>
                  <a:gd name="T11" fmla="*/ 82 h 139"/>
                  <a:gd name="T12" fmla="*/ 6 w 133"/>
                  <a:gd name="T13" fmla="*/ 69 h 139"/>
                  <a:gd name="T14" fmla="*/ 2 w 133"/>
                  <a:gd name="T15" fmla="*/ 55 h 139"/>
                  <a:gd name="T16" fmla="*/ 0 w 133"/>
                  <a:gd name="T17" fmla="*/ 45 h 139"/>
                  <a:gd name="T18" fmla="*/ 14 w 133"/>
                  <a:gd name="T19" fmla="*/ 42 h 139"/>
                  <a:gd name="T20" fmla="*/ 2 w 133"/>
                  <a:gd name="T21" fmla="*/ 28 h 139"/>
                  <a:gd name="T22" fmla="*/ 5 w 133"/>
                  <a:gd name="T23" fmla="*/ 15 h 139"/>
                  <a:gd name="T24" fmla="*/ 15 w 133"/>
                  <a:gd name="T25" fmla="*/ 16 h 139"/>
                  <a:gd name="T26" fmla="*/ 27 w 133"/>
                  <a:gd name="T27" fmla="*/ 6 h 139"/>
                  <a:gd name="T28" fmla="*/ 36 w 133"/>
                  <a:gd name="T29" fmla="*/ 8 h 139"/>
                  <a:gd name="T30" fmla="*/ 49 w 133"/>
                  <a:gd name="T31" fmla="*/ 8 h 139"/>
                  <a:gd name="T32" fmla="*/ 57 w 133"/>
                  <a:gd name="T33" fmla="*/ 6 h 139"/>
                  <a:gd name="T34" fmla="*/ 67 w 133"/>
                  <a:gd name="T35" fmla="*/ 13 h 139"/>
                  <a:gd name="T36" fmla="*/ 72 w 133"/>
                  <a:gd name="T37" fmla="*/ 8 h 139"/>
                  <a:gd name="T38" fmla="*/ 87 w 133"/>
                  <a:gd name="T39" fmla="*/ 0 h 139"/>
                  <a:gd name="T40" fmla="*/ 96 w 133"/>
                  <a:gd name="T41" fmla="*/ 0 h 139"/>
                  <a:gd name="T42" fmla="*/ 133 w 133"/>
                  <a:gd name="T43" fmla="*/ 36 h 139"/>
                  <a:gd name="T44" fmla="*/ 125 w 133"/>
                  <a:gd name="T45" fmla="*/ 61 h 139"/>
                  <a:gd name="T46" fmla="*/ 112 w 133"/>
                  <a:gd name="T47" fmla="*/ 66 h 139"/>
                  <a:gd name="T48" fmla="*/ 115 w 133"/>
                  <a:gd name="T49" fmla="*/ 82 h 139"/>
                  <a:gd name="T50" fmla="*/ 117 w 133"/>
                  <a:gd name="T51" fmla="*/ 100 h 139"/>
                  <a:gd name="T52" fmla="*/ 125 w 133"/>
                  <a:gd name="T53" fmla="*/ 99 h 139"/>
                  <a:gd name="T54" fmla="*/ 128 w 133"/>
                  <a:gd name="T55" fmla="*/ 133 h 139"/>
                  <a:gd name="T56" fmla="*/ 104 w 133"/>
                  <a:gd name="T57" fmla="*/ 131 h 139"/>
                  <a:gd name="T58" fmla="*/ 94 w 133"/>
                  <a:gd name="T59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3" h="139">
                    <a:moveTo>
                      <a:pt x="94" y="139"/>
                    </a:moveTo>
                    <a:lnTo>
                      <a:pt x="60" y="85"/>
                    </a:lnTo>
                    <a:lnTo>
                      <a:pt x="41" y="90"/>
                    </a:lnTo>
                    <a:lnTo>
                      <a:pt x="36" y="102"/>
                    </a:lnTo>
                    <a:lnTo>
                      <a:pt x="23" y="105"/>
                    </a:lnTo>
                    <a:lnTo>
                      <a:pt x="4" y="82"/>
                    </a:lnTo>
                    <a:lnTo>
                      <a:pt x="6" y="69"/>
                    </a:lnTo>
                    <a:lnTo>
                      <a:pt x="2" y="55"/>
                    </a:lnTo>
                    <a:lnTo>
                      <a:pt x="0" y="45"/>
                    </a:lnTo>
                    <a:lnTo>
                      <a:pt x="14" y="42"/>
                    </a:lnTo>
                    <a:lnTo>
                      <a:pt x="2" y="28"/>
                    </a:lnTo>
                    <a:lnTo>
                      <a:pt x="5" y="15"/>
                    </a:lnTo>
                    <a:lnTo>
                      <a:pt x="15" y="16"/>
                    </a:lnTo>
                    <a:lnTo>
                      <a:pt x="27" y="6"/>
                    </a:lnTo>
                    <a:lnTo>
                      <a:pt x="36" y="8"/>
                    </a:lnTo>
                    <a:lnTo>
                      <a:pt x="49" y="8"/>
                    </a:lnTo>
                    <a:lnTo>
                      <a:pt x="57" y="6"/>
                    </a:lnTo>
                    <a:lnTo>
                      <a:pt x="67" y="13"/>
                    </a:lnTo>
                    <a:lnTo>
                      <a:pt x="72" y="8"/>
                    </a:lnTo>
                    <a:lnTo>
                      <a:pt x="87" y="0"/>
                    </a:lnTo>
                    <a:lnTo>
                      <a:pt x="96" y="0"/>
                    </a:lnTo>
                    <a:lnTo>
                      <a:pt x="133" y="36"/>
                    </a:lnTo>
                    <a:lnTo>
                      <a:pt x="125" y="61"/>
                    </a:lnTo>
                    <a:lnTo>
                      <a:pt x="112" y="66"/>
                    </a:lnTo>
                    <a:lnTo>
                      <a:pt x="115" y="82"/>
                    </a:lnTo>
                    <a:lnTo>
                      <a:pt x="117" y="100"/>
                    </a:lnTo>
                    <a:lnTo>
                      <a:pt x="125" y="99"/>
                    </a:lnTo>
                    <a:lnTo>
                      <a:pt x="128" y="133"/>
                    </a:lnTo>
                    <a:lnTo>
                      <a:pt x="104" y="131"/>
                    </a:lnTo>
                    <a:lnTo>
                      <a:pt x="94" y="13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7" name="Freeform 199"/>
              <p:cNvSpPr>
                <a:spLocks/>
              </p:cNvSpPr>
              <p:nvPr/>
            </p:nvSpPr>
            <p:spPr bwMode="auto">
              <a:xfrm>
                <a:off x="4235" y="2500"/>
                <a:ext cx="121" cy="132"/>
              </a:xfrm>
              <a:custGeom>
                <a:avLst/>
                <a:gdLst>
                  <a:gd name="T0" fmla="*/ 54 w 121"/>
                  <a:gd name="T1" fmla="*/ 132 h 132"/>
                  <a:gd name="T2" fmla="*/ 40 w 121"/>
                  <a:gd name="T3" fmla="*/ 113 h 132"/>
                  <a:gd name="T4" fmla="*/ 31 w 121"/>
                  <a:gd name="T5" fmla="*/ 71 h 132"/>
                  <a:gd name="T6" fmla="*/ 1 w 121"/>
                  <a:gd name="T7" fmla="*/ 21 h 132"/>
                  <a:gd name="T8" fmla="*/ 0 w 121"/>
                  <a:gd name="T9" fmla="*/ 16 h 132"/>
                  <a:gd name="T10" fmla="*/ 0 w 121"/>
                  <a:gd name="T11" fmla="*/ 9 h 132"/>
                  <a:gd name="T12" fmla="*/ 24 w 121"/>
                  <a:gd name="T13" fmla="*/ 11 h 132"/>
                  <a:gd name="T14" fmla="*/ 37 w 121"/>
                  <a:gd name="T15" fmla="*/ 20 h 132"/>
                  <a:gd name="T16" fmla="*/ 49 w 121"/>
                  <a:gd name="T17" fmla="*/ 18 h 132"/>
                  <a:gd name="T18" fmla="*/ 66 w 121"/>
                  <a:gd name="T19" fmla="*/ 21 h 132"/>
                  <a:gd name="T20" fmla="*/ 75 w 121"/>
                  <a:gd name="T21" fmla="*/ 16 h 132"/>
                  <a:gd name="T22" fmla="*/ 82 w 121"/>
                  <a:gd name="T23" fmla="*/ 0 h 132"/>
                  <a:gd name="T24" fmla="*/ 106 w 121"/>
                  <a:gd name="T25" fmla="*/ 52 h 132"/>
                  <a:gd name="T26" fmla="*/ 121 w 121"/>
                  <a:gd name="T27" fmla="*/ 55 h 132"/>
                  <a:gd name="T28" fmla="*/ 119 w 121"/>
                  <a:gd name="T29" fmla="*/ 73 h 132"/>
                  <a:gd name="T30" fmla="*/ 109 w 121"/>
                  <a:gd name="T31" fmla="*/ 77 h 132"/>
                  <a:gd name="T32" fmla="*/ 110 w 121"/>
                  <a:gd name="T33" fmla="*/ 91 h 132"/>
                  <a:gd name="T34" fmla="*/ 107 w 121"/>
                  <a:gd name="T35" fmla="*/ 104 h 132"/>
                  <a:gd name="T36" fmla="*/ 99 w 121"/>
                  <a:gd name="T37" fmla="*/ 111 h 132"/>
                  <a:gd name="T38" fmla="*/ 88 w 121"/>
                  <a:gd name="T39" fmla="*/ 122 h 132"/>
                  <a:gd name="T40" fmla="*/ 54 w 121"/>
                  <a:gd name="T41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32">
                    <a:moveTo>
                      <a:pt x="54" y="132"/>
                    </a:moveTo>
                    <a:lnTo>
                      <a:pt x="40" y="113"/>
                    </a:lnTo>
                    <a:lnTo>
                      <a:pt x="31" y="71"/>
                    </a:lnTo>
                    <a:lnTo>
                      <a:pt x="1" y="21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24" y="11"/>
                    </a:lnTo>
                    <a:lnTo>
                      <a:pt x="37" y="20"/>
                    </a:lnTo>
                    <a:lnTo>
                      <a:pt x="49" y="18"/>
                    </a:lnTo>
                    <a:lnTo>
                      <a:pt x="66" y="21"/>
                    </a:lnTo>
                    <a:lnTo>
                      <a:pt x="75" y="16"/>
                    </a:lnTo>
                    <a:lnTo>
                      <a:pt x="82" y="0"/>
                    </a:lnTo>
                    <a:lnTo>
                      <a:pt x="106" y="52"/>
                    </a:lnTo>
                    <a:lnTo>
                      <a:pt x="121" y="55"/>
                    </a:lnTo>
                    <a:lnTo>
                      <a:pt x="119" y="73"/>
                    </a:lnTo>
                    <a:lnTo>
                      <a:pt x="109" y="77"/>
                    </a:lnTo>
                    <a:lnTo>
                      <a:pt x="110" y="91"/>
                    </a:lnTo>
                    <a:lnTo>
                      <a:pt x="107" y="104"/>
                    </a:lnTo>
                    <a:lnTo>
                      <a:pt x="99" y="111"/>
                    </a:lnTo>
                    <a:lnTo>
                      <a:pt x="88" y="122"/>
                    </a:lnTo>
                    <a:lnTo>
                      <a:pt x="54" y="13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8" name="Freeform 200"/>
              <p:cNvSpPr>
                <a:spLocks/>
              </p:cNvSpPr>
              <p:nvPr/>
            </p:nvSpPr>
            <p:spPr bwMode="auto">
              <a:xfrm>
                <a:off x="3780" y="2425"/>
                <a:ext cx="38" cy="30"/>
              </a:xfrm>
              <a:custGeom>
                <a:avLst/>
                <a:gdLst>
                  <a:gd name="T0" fmla="*/ 6 w 38"/>
                  <a:gd name="T1" fmla="*/ 30 h 30"/>
                  <a:gd name="T2" fmla="*/ 0 w 38"/>
                  <a:gd name="T3" fmla="*/ 26 h 30"/>
                  <a:gd name="T4" fmla="*/ 1 w 38"/>
                  <a:gd name="T5" fmla="*/ 23 h 30"/>
                  <a:gd name="T6" fmla="*/ 1 w 38"/>
                  <a:gd name="T7" fmla="*/ 22 h 30"/>
                  <a:gd name="T8" fmla="*/ 1 w 38"/>
                  <a:gd name="T9" fmla="*/ 22 h 30"/>
                  <a:gd name="T10" fmla="*/ 3 w 38"/>
                  <a:gd name="T11" fmla="*/ 19 h 30"/>
                  <a:gd name="T12" fmla="*/ 8 w 38"/>
                  <a:gd name="T13" fmla="*/ 14 h 30"/>
                  <a:gd name="T14" fmla="*/ 15 w 38"/>
                  <a:gd name="T15" fmla="*/ 13 h 30"/>
                  <a:gd name="T16" fmla="*/ 16 w 38"/>
                  <a:gd name="T17" fmla="*/ 12 h 30"/>
                  <a:gd name="T18" fmla="*/ 16 w 38"/>
                  <a:gd name="T19" fmla="*/ 10 h 30"/>
                  <a:gd name="T20" fmla="*/ 16 w 38"/>
                  <a:gd name="T21" fmla="*/ 7 h 30"/>
                  <a:gd name="T22" fmla="*/ 17 w 38"/>
                  <a:gd name="T23" fmla="*/ 5 h 30"/>
                  <a:gd name="T24" fmla="*/ 21 w 38"/>
                  <a:gd name="T25" fmla="*/ 2 h 30"/>
                  <a:gd name="T26" fmla="*/ 23 w 38"/>
                  <a:gd name="T27" fmla="*/ 0 h 30"/>
                  <a:gd name="T28" fmla="*/ 38 w 38"/>
                  <a:gd name="T29" fmla="*/ 8 h 30"/>
                  <a:gd name="T30" fmla="*/ 31 w 38"/>
                  <a:gd name="T31" fmla="*/ 16 h 30"/>
                  <a:gd name="T32" fmla="*/ 6 w 38"/>
                  <a:gd name="T3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30">
                    <a:moveTo>
                      <a:pt x="6" y="30"/>
                    </a:moveTo>
                    <a:lnTo>
                      <a:pt x="0" y="26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3" y="19"/>
                    </a:lnTo>
                    <a:lnTo>
                      <a:pt x="8" y="14"/>
                    </a:lnTo>
                    <a:lnTo>
                      <a:pt x="15" y="13"/>
                    </a:lnTo>
                    <a:lnTo>
                      <a:pt x="16" y="12"/>
                    </a:lnTo>
                    <a:lnTo>
                      <a:pt x="16" y="10"/>
                    </a:lnTo>
                    <a:lnTo>
                      <a:pt x="16" y="7"/>
                    </a:lnTo>
                    <a:lnTo>
                      <a:pt x="17" y="5"/>
                    </a:lnTo>
                    <a:lnTo>
                      <a:pt x="21" y="2"/>
                    </a:lnTo>
                    <a:lnTo>
                      <a:pt x="23" y="0"/>
                    </a:lnTo>
                    <a:lnTo>
                      <a:pt x="38" y="8"/>
                    </a:lnTo>
                    <a:lnTo>
                      <a:pt x="31" y="16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19" name="Freeform 201"/>
              <p:cNvSpPr>
                <a:spLocks/>
              </p:cNvSpPr>
              <p:nvPr/>
            </p:nvSpPr>
            <p:spPr bwMode="auto">
              <a:xfrm>
                <a:off x="3786" y="2422"/>
                <a:ext cx="104" cy="108"/>
              </a:xfrm>
              <a:custGeom>
                <a:avLst/>
                <a:gdLst>
                  <a:gd name="T0" fmla="*/ 65 w 104"/>
                  <a:gd name="T1" fmla="*/ 108 h 108"/>
                  <a:gd name="T2" fmla="*/ 49 w 104"/>
                  <a:gd name="T3" fmla="*/ 102 h 108"/>
                  <a:gd name="T4" fmla="*/ 37 w 104"/>
                  <a:gd name="T5" fmla="*/ 96 h 108"/>
                  <a:gd name="T6" fmla="*/ 34 w 104"/>
                  <a:gd name="T7" fmla="*/ 73 h 108"/>
                  <a:gd name="T8" fmla="*/ 36 w 104"/>
                  <a:gd name="T9" fmla="*/ 64 h 108"/>
                  <a:gd name="T10" fmla="*/ 0 w 104"/>
                  <a:gd name="T11" fmla="*/ 33 h 108"/>
                  <a:gd name="T12" fmla="*/ 25 w 104"/>
                  <a:gd name="T13" fmla="*/ 19 h 108"/>
                  <a:gd name="T14" fmla="*/ 32 w 104"/>
                  <a:gd name="T15" fmla="*/ 11 h 108"/>
                  <a:gd name="T16" fmla="*/ 38 w 104"/>
                  <a:gd name="T17" fmla="*/ 0 h 108"/>
                  <a:gd name="T18" fmla="*/ 50 w 104"/>
                  <a:gd name="T19" fmla="*/ 17 h 108"/>
                  <a:gd name="T20" fmla="*/ 78 w 104"/>
                  <a:gd name="T21" fmla="*/ 30 h 108"/>
                  <a:gd name="T22" fmla="*/ 104 w 104"/>
                  <a:gd name="T23" fmla="*/ 71 h 108"/>
                  <a:gd name="T24" fmla="*/ 87 w 104"/>
                  <a:gd name="T25" fmla="*/ 77 h 108"/>
                  <a:gd name="T26" fmla="*/ 79 w 104"/>
                  <a:gd name="T27" fmla="*/ 97 h 108"/>
                  <a:gd name="T28" fmla="*/ 65 w 104"/>
                  <a:gd name="T29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4" h="108">
                    <a:moveTo>
                      <a:pt x="65" y="108"/>
                    </a:moveTo>
                    <a:lnTo>
                      <a:pt x="49" y="102"/>
                    </a:lnTo>
                    <a:lnTo>
                      <a:pt x="37" y="96"/>
                    </a:lnTo>
                    <a:lnTo>
                      <a:pt x="34" y="73"/>
                    </a:lnTo>
                    <a:lnTo>
                      <a:pt x="36" y="64"/>
                    </a:lnTo>
                    <a:lnTo>
                      <a:pt x="0" y="33"/>
                    </a:lnTo>
                    <a:lnTo>
                      <a:pt x="25" y="19"/>
                    </a:lnTo>
                    <a:lnTo>
                      <a:pt x="32" y="11"/>
                    </a:lnTo>
                    <a:lnTo>
                      <a:pt x="38" y="0"/>
                    </a:lnTo>
                    <a:lnTo>
                      <a:pt x="50" y="17"/>
                    </a:lnTo>
                    <a:lnTo>
                      <a:pt x="78" y="30"/>
                    </a:lnTo>
                    <a:lnTo>
                      <a:pt x="104" y="71"/>
                    </a:lnTo>
                    <a:lnTo>
                      <a:pt x="87" y="77"/>
                    </a:lnTo>
                    <a:lnTo>
                      <a:pt x="79" y="97"/>
                    </a:lnTo>
                    <a:lnTo>
                      <a:pt x="65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20" name="Freeform 202"/>
              <p:cNvSpPr>
                <a:spLocks/>
              </p:cNvSpPr>
              <p:nvPr/>
            </p:nvSpPr>
            <p:spPr bwMode="auto">
              <a:xfrm>
                <a:off x="4100" y="2471"/>
                <a:ext cx="136" cy="103"/>
              </a:xfrm>
              <a:custGeom>
                <a:avLst/>
                <a:gdLst>
                  <a:gd name="T0" fmla="*/ 69 w 136"/>
                  <a:gd name="T1" fmla="*/ 103 h 103"/>
                  <a:gd name="T2" fmla="*/ 30 w 136"/>
                  <a:gd name="T3" fmla="*/ 91 h 103"/>
                  <a:gd name="T4" fmla="*/ 0 w 136"/>
                  <a:gd name="T5" fmla="*/ 39 h 103"/>
                  <a:gd name="T6" fmla="*/ 8 w 136"/>
                  <a:gd name="T7" fmla="*/ 10 h 103"/>
                  <a:gd name="T8" fmla="*/ 21 w 136"/>
                  <a:gd name="T9" fmla="*/ 0 h 103"/>
                  <a:gd name="T10" fmla="*/ 34 w 136"/>
                  <a:gd name="T11" fmla="*/ 9 h 103"/>
                  <a:gd name="T12" fmla="*/ 50 w 136"/>
                  <a:gd name="T13" fmla="*/ 22 h 103"/>
                  <a:gd name="T14" fmla="*/ 86 w 136"/>
                  <a:gd name="T15" fmla="*/ 31 h 103"/>
                  <a:gd name="T16" fmla="*/ 100 w 136"/>
                  <a:gd name="T17" fmla="*/ 50 h 103"/>
                  <a:gd name="T18" fmla="*/ 114 w 136"/>
                  <a:gd name="T19" fmla="*/ 53 h 103"/>
                  <a:gd name="T20" fmla="*/ 135 w 136"/>
                  <a:gd name="T21" fmla="*/ 45 h 103"/>
                  <a:gd name="T22" fmla="*/ 136 w 136"/>
                  <a:gd name="T23" fmla="*/ 50 h 103"/>
                  <a:gd name="T24" fmla="*/ 123 w 136"/>
                  <a:gd name="T25" fmla="*/ 73 h 103"/>
                  <a:gd name="T26" fmla="*/ 130 w 136"/>
                  <a:gd name="T27" fmla="*/ 80 h 103"/>
                  <a:gd name="T28" fmla="*/ 131 w 136"/>
                  <a:gd name="T29" fmla="*/ 96 h 103"/>
                  <a:gd name="T30" fmla="*/ 116 w 136"/>
                  <a:gd name="T31" fmla="*/ 91 h 103"/>
                  <a:gd name="T32" fmla="*/ 97 w 136"/>
                  <a:gd name="T33" fmla="*/ 96 h 103"/>
                  <a:gd name="T34" fmla="*/ 75 w 136"/>
                  <a:gd name="T35" fmla="*/ 93 h 103"/>
                  <a:gd name="T36" fmla="*/ 69 w 136"/>
                  <a:gd name="T3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6" h="103">
                    <a:moveTo>
                      <a:pt x="69" y="103"/>
                    </a:moveTo>
                    <a:lnTo>
                      <a:pt x="30" y="91"/>
                    </a:lnTo>
                    <a:lnTo>
                      <a:pt x="0" y="39"/>
                    </a:lnTo>
                    <a:lnTo>
                      <a:pt x="8" y="10"/>
                    </a:lnTo>
                    <a:lnTo>
                      <a:pt x="21" y="0"/>
                    </a:lnTo>
                    <a:lnTo>
                      <a:pt x="34" y="9"/>
                    </a:lnTo>
                    <a:lnTo>
                      <a:pt x="50" y="22"/>
                    </a:lnTo>
                    <a:lnTo>
                      <a:pt x="86" y="31"/>
                    </a:lnTo>
                    <a:lnTo>
                      <a:pt x="100" y="50"/>
                    </a:lnTo>
                    <a:lnTo>
                      <a:pt x="114" y="53"/>
                    </a:lnTo>
                    <a:lnTo>
                      <a:pt x="135" y="45"/>
                    </a:lnTo>
                    <a:lnTo>
                      <a:pt x="136" y="50"/>
                    </a:lnTo>
                    <a:lnTo>
                      <a:pt x="123" y="73"/>
                    </a:lnTo>
                    <a:lnTo>
                      <a:pt x="130" y="80"/>
                    </a:lnTo>
                    <a:lnTo>
                      <a:pt x="131" y="96"/>
                    </a:lnTo>
                    <a:lnTo>
                      <a:pt x="116" y="91"/>
                    </a:lnTo>
                    <a:lnTo>
                      <a:pt x="97" y="96"/>
                    </a:lnTo>
                    <a:lnTo>
                      <a:pt x="75" y="93"/>
                    </a:lnTo>
                    <a:lnTo>
                      <a:pt x="69" y="10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21" name="Freeform 203"/>
              <p:cNvSpPr>
                <a:spLocks/>
              </p:cNvSpPr>
              <p:nvPr/>
            </p:nvSpPr>
            <p:spPr bwMode="auto">
              <a:xfrm>
                <a:off x="3868" y="3055"/>
                <a:ext cx="36" cy="35"/>
              </a:xfrm>
              <a:custGeom>
                <a:avLst/>
                <a:gdLst>
                  <a:gd name="T0" fmla="*/ 9 w 36"/>
                  <a:gd name="T1" fmla="*/ 35 h 35"/>
                  <a:gd name="T2" fmla="*/ 0 w 36"/>
                  <a:gd name="T3" fmla="*/ 24 h 35"/>
                  <a:gd name="T4" fmla="*/ 11 w 36"/>
                  <a:gd name="T5" fmla="*/ 3 h 35"/>
                  <a:gd name="T6" fmla="*/ 20 w 36"/>
                  <a:gd name="T7" fmla="*/ 1 h 35"/>
                  <a:gd name="T8" fmla="*/ 35 w 36"/>
                  <a:gd name="T9" fmla="*/ 0 h 35"/>
                  <a:gd name="T10" fmla="*/ 36 w 36"/>
                  <a:gd name="T11" fmla="*/ 16 h 35"/>
                  <a:gd name="T12" fmla="*/ 15 w 36"/>
                  <a:gd name="T13" fmla="*/ 22 h 35"/>
                  <a:gd name="T14" fmla="*/ 9 w 3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35">
                    <a:moveTo>
                      <a:pt x="9" y="35"/>
                    </a:moveTo>
                    <a:lnTo>
                      <a:pt x="0" y="24"/>
                    </a:lnTo>
                    <a:lnTo>
                      <a:pt x="11" y="3"/>
                    </a:lnTo>
                    <a:lnTo>
                      <a:pt x="20" y="1"/>
                    </a:lnTo>
                    <a:lnTo>
                      <a:pt x="35" y="0"/>
                    </a:lnTo>
                    <a:lnTo>
                      <a:pt x="36" y="16"/>
                    </a:lnTo>
                    <a:lnTo>
                      <a:pt x="15" y="22"/>
                    </a:lnTo>
                    <a:lnTo>
                      <a:pt x="9" y="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22" name="Freeform 204"/>
              <p:cNvSpPr>
                <a:spLocks/>
              </p:cNvSpPr>
              <p:nvPr/>
            </p:nvSpPr>
            <p:spPr bwMode="auto">
              <a:xfrm>
                <a:off x="4589" y="2609"/>
                <a:ext cx="97" cy="119"/>
              </a:xfrm>
              <a:custGeom>
                <a:avLst/>
                <a:gdLst>
                  <a:gd name="T0" fmla="*/ 57 w 97"/>
                  <a:gd name="T1" fmla="*/ 119 h 119"/>
                  <a:gd name="T2" fmla="*/ 45 w 97"/>
                  <a:gd name="T3" fmla="*/ 109 h 119"/>
                  <a:gd name="T4" fmla="*/ 37 w 97"/>
                  <a:gd name="T5" fmla="*/ 86 h 119"/>
                  <a:gd name="T6" fmla="*/ 17 w 97"/>
                  <a:gd name="T7" fmla="*/ 74 h 119"/>
                  <a:gd name="T8" fmla="*/ 1 w 97"/>
                  <a:gd name="T9" fmla="*/ 56 h 119"/>
                  <a:gd name="T10" fmla="*/ 0 w 97"/>
                  <a:gd name="T11" fmla="*/ 43 h 119"/>
                  <a:gd name="T12" fmla="*/ 12 w 97"/>
                  <a:gd name="T13" fmla="*/ 35 h 119"/>
                  <a:gd name="T14" fmla="*/ 20 w 97"/>
                  <a:gd name="T15" fmla="*/ 34 h 119"/>
                  <a:gd name="T16" fmla="*/ 21 w 97"/>
                  <a:gd name="T17" fmla="*/ 22 h 119"/>
                  <a:gd name="T18" fmla="*/ 47 w 97"/>
                  <a:gd name="T19" fmla="*/ 15 h 119"/>
                  <a:gd name="T20" fmla="*/ 55 w 97"/>
                  <a:gd name="T21" fmla="*/ 0 h 119"/>
                  <a:gd name="T22" fmla="*/ 65 w 97"/>
                  <a:gd name="T23" fmla="*/ 12 h 119"/>
                  <a:gd name="T24" fmla="*/ 70 w 97"/>
                  <a:gd name="T25" fmla="*/ 27 h 119"/>
                  <a:gd name="T26" fmla="*/ 80 w 97"/>
                  <a:gd name="T27" fmla="*/ 37 h 119"/>
                  <a:gd name="T28" fmla="*/ 89 w 97"/>
                  <a:gd name="T29" fmla="*/ 55 h 119"/>
                  <a:gd name="T30" fmla="*/ 89 w 97"/>
                  <a:gd name="T31" fmla="*/ 66 h 119"/>
                  <a:gd name="T32" fmla="*/ 97 w 97"/>
                  <a:gd name="T33" fmla="*/ 70 h 119"/>
                  <a:gd name="T34" fmla="*/ 88 w 97"/>
                  <a:gd name="T35" fmla="*/ 82 h 119"/>
                  <a:gd name="T36" fmla="*/ 77 w 97"/>
                  <a:gd name="T37" fmla="*/ 86 h 119"/>
                  <a:gd name="T38" fmla="*/ 80 w 97"/>
                  <a:gd name="T39" fmla="*/ 106 h 119"/>
                  <a:gd name="T40" fmla="*/ 66 w 97"/>
                  <a:gd name="T41" fmla="*/ 106 h 119"/>
                  <a:gd name="T42" fmla="*/ 57 w 97"/>
                  <a:gd name="T43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7" h="119">
                    <a:moveTo>
                      <a:pt x="57" y="119"/>
                    </a:moveTo>
                    <a:lnTo>
                      <a:pt x="45" y="109"/>
                    </a:lnTo>
                    <a:lnTo>
                      <a:pt x="37" y="86"/>
                    </a:lnTo>
                    <a:lnTo>
                      <a:pt x="17" y="74"/>
                    </a:lnTo>
                    <a:lnTo>
                      <a:pt x="1" y="56"/>
                    </a:lnTo>
                    <a:lnTo>
                      <a:pt x="0" y="43"/>
                    </a:lnTo>
                    <a:lnTo>
                      <a:pt x="12" y="35"/>
                    </a:lnTo>
                    <a:lnTo>
                      <a:pt x="20" y="34"/>
                    </a:lnTo>
                    <a:lnTo>
                      <a:pt x="21" y="22"/>
                    </a:lnTo>
                    <a:lnTo>
                      <a:pt x="47" y="15"/>
                    </a:lnTo>
                    <a:lnTo>
                      <a:pt x="55" y="0"/>
                    </a:lnTo>
                    <a:lnTo>
                      <a:pt x="65" y="12"/>
                    </a:lnTo>
                    <a:lnTo>
                      <a:pt x="70" y="27"/>
                    </a:lnTo>
                    <a:lnTo>
                      <a:pt x="80" y="37"/>
                    </a:lnTo>
                    <a:lnTo>
                      <a:pt x="89" y="55"/>
                    </a:lnTo>
                    <a:lnTo>
                      <a:pt x="89" y="66"/>
                    </a:lnTo>
                    <a:lnTo>
                      <a:pt x="97" y="70"/>
                    </a:lnTo>
                    <a:lnTo>
                      <a:pt x="88" y="82"/>
                    </a:lnTo>
                    <a:lnTo>
                      <a:pt x="77" y="86"/>
                    </a:lnTo>
                    <a:lnTo>
                      <a:pt x="80" y="106"/>
                    </a:lnTo>
                    <a:lnTo>
                      <a:pt x="66" y="106"/>
                    </a:lnTo>
                    <a:lnTo>
                      <a:pt x="57" y="1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  <p:sp>
          <p:nvSpPr>
            <p:cNvPr id="12" name="Freeform 206"/>
            <p:cNvSpPr>
              <a:spLocks/>
            </p:cNvSpPr>
            <p:nvPr/>
          </p:nvSpPr>
          <p:spPr bwMode="auto">
            <a:xfrm>
              <a:off x="3642" y="2959"/>
              <a:ext cx="86" cy="46"/>
            </a:xfrm>
            <a:custGeom>
              <a:avLst/>
              <a:gdLst>
                <a:gd name="T0" fmla="*/ 38 w 86"/>
                <a:gd name="T1" fmla="*/ 46 h 46"/>
                <a:gd name="T2" fmla="*/ 16 w 86"/>
                <a:gd name="T3" fmla="*/ 26 h 46"/>
                <a:gd name="T4" fmla="*/ 0 w 86"/>
                <a:gd name="T5" fmla="*/ 6 h 46"/>
                <a:gd name="T6" fmla="*/ 34 w 86"/>
                <a:gd name="T7" fmla="*/ 3 h 46"/>
                <a:gd name="T8" fmla="*/ 42 w 86"/>
                <a:gd name="T9" fmla="*/ 10 h 46"/>
                <a:gd name="T10" fmla="*/ 49 w 86"/>
                <a:gd name="T11" fmla="*/ 0 h 46"/>
                <a:gd name="T12" fmla="*/ 59 w 86"/>
                <a:gd name="T13" fmla="*/ 3 h 46"/>
                <a:gd name="T14" fmla="*/ 62 w 86"/>
                <a:gd name="T15" fmla="*/ 12 h 46"/>
                <a:gd name="T16" fmla="*/ 77 w 86"/>
                <a:gd name="T17" fmla="*/ 10 h 46"/>
                <a:gd name="T18" fmla="*/ 86 w 86"/>
                <a:gd name="T19" fmla="*/ 23 h 46"/>
                <a:gd name="T20" fmla="*/ 80 w 86"/>
                <a:gd name="T21" fmla="*/ 24 h 46"/>
                <a:gd name="T22" fmla="*/ 67 w 86"/>
                <a:gd name="T23" fmla="*/ 26 h 46"/>
                <a:gd name="T24" fmla="*/ 63 w 86"/>
                <a:gd name="T25" fmla="*/ 37 h 46"/>
                <a:gd name="T26" fmla="*/ 38 w 86"/>
                <a:gd name="T2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" h="46">
                  <a:moveTo>
                    <a:pt x="38" y="46"/>
                  </a:moveTo>
                  <a:lnTo>
                    <a:pt x="16" y="26"/>
                  </a:lnTo>
                  <a:lnTo>
                    <a:pt x="0" y="6"/>
                  </a:lnTo>
                  <a:lnTo>
                    <a:pt x="34" y="3"/>
                  </a:lnTo>
                  <a:lnTo>
                    <a:pt x="42" y="10"/>
                  </a:lnTo>
                  <a:lnTo>
                    <a:pt x="49" y="0"/>
                  </a:lnTo>
                  <a:lnTo>
                    <a:pt x="59" y="3"/>
                  </a:lnTo>
                  <a:lnTo>
                    <a:pt x="62" y="12"/>
                  </a:lnTo>
                  <a:lnTo>
                    <a:pt x="77" y="10"/>
                  </a:lnTo>
                  <a:lnTo>
                    <a:pt x="86" y="23"/>
                  </a:lnTo>
                  <a:lnTo>
                    <a:pt x="80" y="24"/>
                  </a:lnTo>
                  <a:lnTo>
                    <a:pt x="67" y="26"/>
                  </a:lnTo>
                  <a:lnTo>
                    <a:pt x="63" y="37"/>
                  </a:lnTo>
                  <a:lnTo>
                    <a:pt x="38" y="4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207"/>
            <p:cNvSpPr>
              <a:spLocks noEditPoints="1"/>
            </p:cNvSpPr>
            <p:nvPr/>
          </p:nvSpPr>
          <p:spPr bwMode="auto">
            <a:xfrm>
              <a:off x="3595" y="2965"/>
              <a:ext cx="177" cy="101"/>
            </a:xfrm>
            <a:custGeom>
              <a:avLst/>
              <a:gdLst>
                <a:gd name="T0" fmla="*/ 2 w 177"/>
                <a:gd name="T1" fmla="*/ 33 h 101"/>
                <a:gd name="T2" fmla="*/ 4 w 177"/>
                <a:gd name="T3" fmla="*/ 26 h 101"/>
                <a:gd name="T4" fmla="*/ 6 w 177"/>
                <a:gd name="T5" fmla="*/ 16 h 101"/>
                <a:gd name="T6" fmla="*/ 10 w 177"/>
                <a:gd name="T7" fmla="*/ 18 h 101"/>
                <a:gd name="T8" fmla="*/ 16 w 177"/>
                <a:gd name="T9" fmla="*/ 26 h 101"/>
                <a:gd name="T10" fmla="*/ 18 w 177"/>
                <a:gd name="T11" fmla="*/ 34 h 101"/>
                <a:gd name="T12" fmla="*/ 13 w 177"/>
                <a:gd name="T13" fmla="*/ 38 h 101"/>
                <a:gd name="T14" fmla="*/ 50 w 177"/>
                <a:gd name="T15" fmla="*/ 101 h 101"/>
                <a:gd name="T16" fmla="*/ 31 w 177"/>
                <a:gd name="T17" fmla="*/ 90 h 101"/>
                <a:gd name="T18" fmla="*/ 14 w 177"/>
                <a:gd name="T19" fmla="*/ 82 h 101"/>
                <a:gd name="T20" fmla="*/ 17 w 177"/>
                <a:gd name="T21" fmla="*/ 83 h 101"/>
                <a:gd name="T22" fmla="*/ 22 w 177"/>
                <a:gd name="T23" fmla="*/ 82 h 101"/>
                <a:gd name="T24" fmla="*/ 18 w 177"/>
                <a:gd name="T25" fmla="*/ 73 h 101"/>
                <a:gd name="T26" fmla="*/ 10 w 177"/>
                <a:gd name="T27" fmla="*/ 69 h 101"/>
                <a:gd name="T28" fmla="*/ 7 w 177"/>
                <a:gd name="T29" fmla="*/ 64 h 101"/>
                <a:gd name="T30" fmla="*/ 13 w 177"/>
                <a:gd name="T31" fmla="*/ 61 h 101"/>
                <a:gd name="T32" fmla="*/ 25 w 177"/>
                <a:gd name="T33" fmla="*/ 66 h 101"/>
                <a:gd name="T34" fmla="*/ 24 w 177"/>
                <a:gd name="T35" fmla="*/ 62 h 101"/>
                <a:gd name="T36" fmla="*/ 16 w 177"/>
                <a:gd name="T37" fmla="*/ 52 h 101"/>
                <a:gd name="T38" fmla="*/ 13 w 177"/>
                <a:gd name="T39" fmla="*/ 42 h 101"/>
                <a:gd name="T40" fmla="*/ 19 w 177"/>
                <a:gd name="T41" fmla="*/ 39 h 101"/>
                <a:gd name="T42" fmla="*/ 30 w 177"/>
                <a:gd name="T43" fmla="*/ 48 h 101"/>
                <a:gd name="T44" fmla="*/ 34 w 177"/>
                <a:gd name="T45" fmla="*/ 45 h 101"/>
                <a:gd name="T46" fmla="*/ 24 w 177"/>
                <a:gd name="T47" fmla="*/ 25 h 101"/>
                <a:gd name="T48" fmla="*/ 23 w 177"/>
                <a:gd name="T49" fmla="*/ 16 h 101"/>
                <a:gd name="T50" fmla="*/ 22 w 177"/>
                <a:gd name="T51" fmla="*/ 1 h 101"/>
                <a:gd name="T52" fmla="*/ 63 w 177"/>
                <a:gd name="T53" fmla="*/ 20 h 101"/>
                <a:gd name="T54" fmla="*/ 110 w 177"/>
                <a:gd name="T55" fmla="*/ 31 h 101"/>
                <a:gd name="T56" fmla="*/ 127 w 177"/>
                <a:gd name="T57" fmla="*/ 18 h 101"/>
                <a:gd name="T58" fmla="*/ 156 w 177"/>
                <a:gd name="T59" fmla="*/ 25 h 101"/>
                <a:gd name="T60" fmla="*/ 174 w 177"/>
                <a:gd name="T61" fmla="*/ 30 h 101"/>
                <a:gd name="T62" fmla="*/ 175 w 177"/>
                <a:gd name="T63" fmla="*/ 44 h 101"/>
                <a:gd name="T64" fmla="*/ 157 w 177"/>
                <a:gd name="T65" fmla="*/ 64 h 101"/>
                <a:gd name="T66" fmla="*/ 112 w 177"/>
                <a:gd name="T67" fmla="*/ 54 h 101"/>
                <a:gd name="T68" fmla="*/ 71 w 177"/>
                <a:gd name="T69" fmla="*/ 61 h 101"/>
                <a:gd name="T70" fmla="*/ 50 w 177"/>
                <a:gd name="T7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101">
                  <a:moveTo>
                    <a:pt x="5" y="38"/>
                  </a:moveTo>
                  <a:lnTo>
                    <a:pt x="2" y="33"/>
                  </a:lnTo>
                  <a:lnTo>
                    <a:pt x="0" y="29"/>
                  </a:lnTo>
                  <a:lnTo>
                    <a:pt x="4" y="26"/>
                  </a:lnTo>
                  <a:lnTo>
                    <a:pt x="5" y="17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3" y="22"/>
                  </a:lnTo>
                  <a:lnTo>
                    <a:pt x="16" y="26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16" y="36"/>
                  </a:lnTo>
                  <a:lnTo>
                    <a:pt x="13" y="38"/>
                  </a:lnTo>
                  <a:lnTo>
                    <a:pt x="5" y="38"/>
                  </a:lnTo>
                  <a:close/>
                  <a:moveTo>
                    <a:pt x="50" y="101"/>
                  </a:moveTo>
                  <a:lnTo>
                    <a:pt x="38" y="99"/>
                  </a:lnTo>
                  <a:lnTo>
                    <a:pt x="31" y="90"/>
                  </a:lnTo>
                  <a:lnTo>
                    <a:pt x="21" y="90"/>
                  </a:lnTo>
                  <a:lnTo>
                    <a:pt x="14" y="82"/>
                  </a:lnTo>
                  <a:lnTo>
                    <a:pt x="15" y="82"/>
                  </a:lnTo>
                  <a:lnTo>
                    <a:pt x="17" y="83"/>
                  </a:lnTo>
                  <a:lnTo>
                    <a:pt x="21" y="83"/>
                  </a:lnTo>
                  <a:lnTo>
                    <a:pt x="22" y="82"/>
                  </a:lnTo>
                  <a:lnTo>
                    <a:pt x="21" y="78"/>
                  </a:lnTo>
                  <a:lnTo>
                    <a:pt x="18" y="73"/>
                  </a:lnTo>
                  <a:lnTo>
                    <a:pt x="14" y="72"/>
                  </a:lnTo>
                  <a:lnTo>
                    <a:pt x="10" y="69"/>
                  </a:lnTo>
                  <a:lnTo>
                    <a:pt x="7" y="65"/>
                  </a:lnTo>
                  <a:lnTo>
                    <a:pt x="7" y="64"/>
                  </a:lnTo>
                  <a:lnTo>
                    <a:pt x="9" y="61"/>
                  </a:lnTo>
                  <a:lnTo>
                    <a:pt x="13" y="61"/>
                  </a:lnTo>
                  <a:lnTo>
                    <a:pt x="21" y="66"/>
                  </a:lnTo>
                  <a:lnTo>
                    <a:pt x="25" y="66"/>
                  </a:lnTo>
                  <a:lnTo>
                    <a:pt x="26" y="65"/>
                  </a:lnTo>
                  <a:lnTo>
                    <a:pt x="24" y="62"/>
                  </a:lnTo>
                  <a:lnTo>
                    <a:pt x="18" y="58"/>
                  </a:lnTo>
                  <a:lnTo>
                    <a:pt x="16" y="52"/>
                  </a:lnTo>
                  <a:lnTo>
                    <a:pt x="13" y="45"/>
                  </a:lnTo>
                  <a:lnTo>
                    <a:pt x="13" y="42"/>
                  </a:lnTo>
                  <a:lnTo>
                    <a:pt x="15" y="39"/>
                  </a:lnTo>
                  <a:lnTo>
                    <a:pt x="19" y="39"/>
                  </a:lnTo>
                  <a:lnTo>
                    <a:pt x="29" y="48"/>
                  </a:lnTo>
                  <a:lnTo>
                    <a:pt x="30" y="48"/>
                  </a:lnTo>
                  <a:lnTo>
                    <a:pt x="34" y="48"/>
                  </a:lnTo>
                  <a:lnTo>
                    <a:pt x="34" y="45"/>
                  </a:lnTo>
                  <a:lnTo>
                    <a:pt x="26" y="29"/>
                  </a:lnTo>
                  <a:lnTo>
                    <a:pt x="24" y="25"/>
                  </a:lnTo>
                  <a:lnTo>
                    <a:pt x="23" y="21"/>
                  </a:lnTo>
                  <a:lnTo>
                    <a:pt x="23" y="16"/>
                  </a:lnTo>
                  <a:lnTo>
                    <a:pt x="23" y="3"/>
                  </a:lnTo>
                  <a:lnTo>
                    <a:pt x="22" y="1"/>
                  </a:lnTo>
                  <a:lnTo>
                    <a:pt x="47" y="0"/>
                  </a:lnTo>
                  <a:lnTo>
                    <a:pt x="63" y="20"/>
                  </a:lnTo>
                  <a:lnTo>
                    <a:pt x="85" y="40"/>
                  </a:lnTo>
                  <a:lnTo>
                    <a:pt x="110" y="31"/>
                  </a:lnTo>
                  <a:lnTo>
                    <a:pt x="114" y="20"/>
                  </a:lnTo>
                  <a:lnTo>
                    <a:pt x="127" y="18"/>
                  </a:lnTo>
                  <a:lnTo>
                    <a:pt x="133" y="17"/>
                  </a:lnTo>
                  <a:lnTo>
                    <a:pt x="156" y="25"/>
                  </a:lnTo>
                  <a:lnTo>
                    <a:pt x="168" y="23"/>
                  </a:lnTo>
                  <a:lnTo>
                    <a:pt x="174" y="30"/>
                  </a:lnTo>
                  <a:lnTo>
                    <a:pt x="177" y="39"/>
                  </a:lnTo>
                  <a:lnTo>
                    <a:pt x="175" y="44"/>
                  </a:lnTo>
                  <a:lnTo>
                    <a:pt x="173" y="50"/>
                  </a:lnTo>
                  <a:lnTo>
                    <a:pt x="157" y="64"/>
                  </a:lnTo>
                  <a:lnTo>
                    <a:pt x="136" y="79"/>
                  </a:lnTo>
                  <a:lnTo>
                    <a:pt x="112" y="54"/>
                  </a:lnTo>
                  <a:lnTo>
                    <a:pt x="93" y="52"/>
                  </a:lnTo>
                  <a:lnTo>
                    <a:pt x="71" y="61"/>
                  </a:lnTo>
                  <a:lnTo>
                    <a:pt x="63" y="70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208"/>
            <p:cNvSpPr>
              <a:spLocks/>
            </p:cNvSpPr>
            <p:nvPr/>
          </p:nvSpPr>
          <p:spPr bwMode="auto">
            <a:xfrm>
              <a:off x="4092" y="3324"/>
              <a:ext cx="42" cy="40"/>
            </a:xfrm>
            <a:custGeom>
              <a:avLst/>
              <a:gdLst>
                <a:gd name="T0" fmla="*/ 21 w 42"/>
                <a:gd name="T1" fmla="*/ 40 h 40"/>
                <a:gd name="T2" fmla="*/ 3 w 42"/>
                <a:gd name="T3" fmla="*/ 14 h 40"/>
                <a:gd name="T4" fmla="*/ 0 w 42"/>
                <a:gd name="T5" fmla="*/ 6 h 40"/>
                <a:gd name="T6" fmla="*/ 5 w 42"/>
                <a:gd name="T7" fmla="*/ 3 h 40"/>
                <a:gd name="T8" fmla="*/ 27 w 42"/>
                <a:gd name="T9" fmla="*/ 0 h 40"/>
                <a:gd name="T10" fmla="*/ 29 w 42"/>
                <a:gd name="T11" fmla="*/ 3 h 40"/>
                <a:gd name="T12" fmla="*/ 31 w 42"/>
                <a:gd name="T13" fmla="*/ 19 h 40"/>
                <a:gd name="T14" fmla="*/ 40 w 42"/>
                <a:gd name="T15" fmla="*/ 28 h 40"/>
                <a:gd name="T16" fmla="*/ 42 w 42"/>
                <a:gd name="T17" fmla="*/ 31 h 40"/>
                <a:gd name="T18" fmla="*/ 35 w 42"/>
                <a:gd name="T19" fmla="*/ 37 h 40"/>
                <a:gd name="T20" fmla="*/ 21 w 42"/>
                <a:gd name="T2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0">
                  <a:moveTo>
                    <a:pt x="21" y="40"/>
                  </a:moveTo>
                  <a:lnTo>
                    <a:pt x="3" y="14"/>
                  </a:lnTo>
                  <a:lnTo>
                    <a:pt x="0" y="6"/>
                  </a:lnTo>
                  <a:lnTo>
                    <a:pt x="5" y="3"/>
                  </a:lnTo>
                  <a:lnTo>
                    <a:pt x="27" y="0"/>
                  </a:lnTo>
                  <a:lnTo>
                    <a:pt x="29" y="3"/>
                  </a:lnTo>
                  <a:lnTo>
                    <a:pt x="31" y="19"/>
                  </a:lnTo>
                  <a:lnTo>
                    <a:pt x="40" y="28"/>
                  </a:lnTo>
                  <a:lnTo>
                    <a:pt x="42" y="31"/>
                  </a:lnTo>
                  <a:lnTo>
                    <a:pt x="35" y="37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209"/>
            <p:cNvSpPr>
              <a:spLocks/>
            </p:cNvSpPr>
            <p:nvPr/>
          </p:nvSpPr>
          <p:spPr bwMode="auto">
            <a:xfrm>
              <a:off x="4367" y="1668"/>
              <a:ext cx="172" cy="194"/>
            </a:xfrm>
            <a:custGeom>
              <a:avLst/>
              <a:gdLst>
                <a:gd name="T0" fmla="*/ 112 w 172"/>
                <a:gd name="T1" fmla="*/ 194 h 194"/>
                <a:gd name="T2" fmla="*/ 59 w 172"/>
                <a:gd name="T3" fmla="*/ 188 h 194"/>
                <a:gd name="T4" fmla="*/ 46 w 172"/>
                <a:gd name="T5" fmla="*/ 150 h 194"/>
                <a:gd name="T6" fmla="*/ 32 w 172"/>
                <a:gd name="T7" fmla="*/ 162 h 194"/>
                <a:gd name="T8" fmla="*/ 19 w 172"/>
                <a:gd name="T9" fmla="*/ 157 h 194"/>
                <a:gd name="T10" fmla="*/ 24 w 172"/>
                <a:gd name="T11" fmla="*/ 148 h 194"/>
                <a:gd name="T12" fmla="*/ 25 w 172"/>
                <a:gd name="T13" fmla="*/ 110 h 194"/>
                <a:gd name="T14" fmla="*/ 3 w 172"/>
                <a:gd name="T15" fmla="*/ 100 h 194"/>
                <a:gd name="T16" fmla="*/ 1 w 172"/>
                <a:gd name="T17" fmla="*/ 85 h 194"/>
                <a:gd name="T18" fmla="*/ 2 w 172"/>
                <a:gd name="T19" fmla="*/ 68 h 194"/>
                <a:gd name="T20" fmla="*/ 0 w 172"/>
                <a:gd name="T21" fmla="*/ 47 h 194"/>
                <a:gd name="T22" fmla="*/ 19 w 172"/>
                <a:gd name="T23" fmla="*/ 59 h 194"/>
                <a:gd name="T24" fmla="*/ 38 w 172"/>
                <a:gd name="T25" fmla="*/ 27 h 194"/>
                <a:gd name="T26" fmla="*/ 61 w 172"/>
                <a:gd name="T27" fmla="*/ 18 h 194"/>
                <a:gd name="T28" fmla="*/ 81 w 172"/>
                <a:gd name="T29" fmla="*/ 22 h 194"/>
                <a:gd name="T30" fmla="*/ 99 w 172"/>
                <a:gd name="T31" fmla="*/ 18 h 194"/>
                <a:gd name="T32" fmla="*/ 108 w 172"/>
                <a:gd name="T33" fmla="*/ 22 h 194"/>
                <a:gd name="T34" fmla="*/ 127 w 172"/>
                <a:gd name="T35" fmla="*/ 0 h 194"/>
                <a:gd name="T36" fmla="*/ 161 w 172"/>
                <a:gd name="T37" fmla="*/ 1 h 194"/>
                <a:gd name="T38" fmla="*/ 144 w 172"/>
                <a:gd name="T39" fmla="*/ 45 h 194"/>
                <a:gd name="T40" fmla="*/ 151 w 172"/>
                <a:gd name="T41" fmla="*/ 63 h 194"/>
                <a:gd name="T42" fmla="*/ 168 w 172"/>
                <a:gd name="T43" fmla="*/ 66 h 194"/>
                <a:gd name="T44" fmla="*/ 165 w 172"/>
                <a:gd name="T45" fmla="*/ 99 h 194"/>
                <a:gd name="T46" fmla="*/ 153 w 172"/>
                <a:gd name="T47" fmla="*/ 102 h 194"/>
                <a:gd name="T48" fmla="*/ 156 w 172"/>
                <a:gd name="T49" fmla="*/ 118 h 194"/>
                <a:gd name="T50" fmla="*/ 172 w 172"/>
                <a:gd name="T51" fmla="*/ 125 h 194"/>
                <a:gd name="T52" fmla="*/ 170 w 172"/>
                <a:gd name="T53" fmla="*/ 136 h 194"/>
                <a:gd name="T54" fmla="*/ 159 w 172"/>
                <a:gd name="T55" fmla="*/ 141 h 194"/>
                <a:gd name="T56" fmla="*/ 147 w 172"/>
                <a:gd name="T57" fmla="*/ 135 h 194"/>
                <a:gd name="T58" fmla="*/ 130 w 172"/>
                <a:gd name="T59" fmla="*/ 139 h 194"/>
                <a:gd name="T60" fmla="*/ 128 w 172"/>
                <a:gd name="T61" fmla="*/ 149 h 194"/>
                <a:gd name="T62" fmla="*/ 144 w 172"/>
                <a:gd name="T63" fmla="*/ 169 h 194"/>
                <a:gd name="T64" fmla="*/ 145 w 172"/>
                <a:gd name="T65" fmla="*/ 180 h 194"/>
                <a:gd name="T66" fmla="*/ 112 w 172"/>
                <a:gd name="T67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2" h="194">
                  <a:moveTo>
                    <a:pt x="112" y="194"/>
                  </a:moveTo>
                  <a:lnTo>
                    <a:pt x="59" y="188"/>
                  </a:lnTo>
                  <a:lnTo>
                    <a:pt x="46" y="150"/>
                  </a:lnTo>
                  <a:lnTo>
                    <a:pt x="32" y="162"/>
                  </a:lnTo>
                  <a:lnTo>
                    <a:pt x="19" y="157"/>
                  </a:lnTo>
                  <a:lnTo>
                    <a:pt x="24" y="148"/>
                  </a:lnTo>
                  <a:lnTo>
                    <a:pt x="25" y="110"/>
                  </a:lnTo>
                  <a:lnTo>
                    <a:pt x="3" y="100"/>
                  </a:lnTo>
                  <a:lnTo>
                    <a:pt x="1" y="85"/>
                  </a:lnTo>
                  <a:lnTo>
                    <a:pt x="2" y="68"/>
                  </a:lnTo>
                  <a:lnTo>
                    <a:pt x="0" y="47"/>
                  </a:lnTo>
                  <a:lnTo>
                    <a:pt x="19" y="59"/>
                  </a:lnTo>
                  <a:lnTo>
                    <a:pt x="38" y="27"/>
                  </a:lnTo>
                  <a:lnTo>
                    <a:pt x="61" y="18"/>
                  </a:lnTo>
                  <a:lnTo>
                    <a:pt x="81" y="22"/>
                  </a:lnTo>
                  <a:lnTo>
                    <a:pt x="99" y="18"/>
                  </a:lnTo>
                  <a:lnTo>
                    <a:pt x="108" y="22"/>
                  </a:lnTo>
                  <a:lnTo>
                    <a:pt x="127" y="0"/>
                  </a:lnTo>
                  <a:lnTo>
                    <a:pt x="161" y="1"/>
                  </a:lnTo>
                  <a:lnTo>
                    <a:pt x="144" y="45"/>
                  </a:lnTo>
                  <a:lnTo>
                    <a:pt x="151" y="63"/>
                  </a:lnTo>
                  <a:lnTo>
                    <a:pt x="168" y="66"/>
                  </a:lnTo>
                  <a:lnTo>
                    <a:pt x="165" y="99"/>
                  </a:lnTo>
                  <a:lnTo>
                    <a:pt x="153" y="102"/>
                  </a:lnTo>
                  <a:lnTo>
                    <a:pt x="156" y="118"/>
                  </a:lnTo>
                  <a:lnTo>
                    <a:pt x="172" y="125"/>
                  </a:lnTo>
                  <a:lnTo>
                    <a:pt x="170" y="136"/>
                  </a:lnTo>
                  <a:lnTo>
                    <a:pt x="159" y="141"/>
                  </a:lnTo>
                  <a:lnTo>
                    <a:pt x="147" y="135"/>
                  </a:lnTo>
                  <a:lnTo>
                    <a:pt x="130" y="139"/>
                  </a:lnTo>
                  <a:lnTo>
                    <a:pt x="128" y="149"/>
                  </a:lnTo>
                  <a:lnTo>
                    <a:pt x="144" y="169"/>
                  </a:lnTo>
                  <a:lnTo>
                    <a:pt x="145" y="180"/>
                  </a:lnTo>
                  <a:lnTo>
                    <a:pt x="112" y="19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210"/>
            <p:cNvSpPr>
              <a:spLocks/>
            </p:cNvSpPr>
            <p:nvPr/>
          </p:nvSpPr>
          <p:spPr bwMode="auto">
            <a:xfrm>
              <a:off x="4241" y="1818"/>
              <a:ext cx="233" cy="243"/>
            </a:xfrm>
            <a:custGeom>
              <a:avLst/>
              <a:gdLst>
                <a:gd name="T0" fmla="*/ 162 w 233"/>
                <a:gd name="T1" fmla="*/ 243 h 243"/>
                <a:gd name="T2" fmla="*/ 137 w 233"/>
                <a:gd name="T3" fmla="*/ 243 h 243"/>
                <a:gd name="T4" fmla="*/ 98 w 233"/>
                <a:gd name="T5" fmla="*/ 239 h 243"/>
                <a:gd name="T6" fmla="*/ 54 w 233"/>
                <a:gd name="T7" fmla="*/ 242 h 243"/>
                <a:gd name="T8" fmla="*/ 17 w 233"/>
                <a:gd name="T9" fmla="*/ 212 h 243"/>
                <a:gd name="T10" fmla="*/ 9 w 233"/>
                <a:gd name="T11" fmla="*/ 192 h 243"/>
                <a:gd name="T12" fmla="*/ 31 w 233"/>
                <a:gd name="T13" fmla="*/ 172 h 243"/>
                <a:gd name="T14" fmla="*/ 0 w 233"/>
                <a:gd name="T15" fmla="*/ 151 h 243"/>
                <a:gd name="T16" fmla="*/ 0 w 233"/>
                <a:gd name="T17" fmla="*/ 113 h 243"/>
                <a:gd name="T18" fmla="*/ 1 w 233"/>
                <a:gd name="T19" fmla="*/ 65 h 243"/>
                <a:gd name="T20" fmla="*/ 77 w 233"/>
                <a:gd name="T21" fmla="*/ 73 h 243"/>
                <a:gd name="T22" fmla="*/ 106 w 233"/>
                <a:gd name="T23" fmla="*/ 65 h 243"/>
                <a:gd name="T24" fmla="*/ 145 w 233"/>
                <a:gd name="T25" fmla="*/ 7 h 243"/>
                <a:gd name="T26" fmla="*/ 158 w 233"/>
                <a:gd name="T27" fmla="*/ 12 h 243"/>
                <a:gd name="T28" fmla="*/ 172 w 233"/>
                <a:gd name="T29" fmla="*/ 0 h 243"/>
                <a:gd name="T30" fmla="*/ 185 w 233"/>
                <a:gd name="T31" fmla="*/ 38 h 243"/>
                <a:gd name="T32" fmla="*/ 180 w 233"/>
                <a:gd name="T33" fmla="*/ 50 h 243"/>
                <a:gd name="T34" fmla="*/ 193 w 233"/>
                <a:gd name="T35" fmla="*/ 86 h 243"/>
                <a:gd name="T36" fmla="*/ 188 w 233"/>
                <a:gd name="T37" fmla="*/ 126 h 243"/>
                <a:gd name="T38" fmla="*/ 198 w 233"/>
                <a:gd name="T39" fmla="*/ 154 h 243"/>
                <a:gd name="T40" fmla="*/ 212 w 233"/>
                <a:gd name="T41" fmla="*/ 155 h 243"/>
                <a:gd name="T42" fmla="*/ 231 w 233"/>
                <a:gd name="T43" fmla="*/ 174 h 243"/>
                <a:gd name="T44" fmla="*/ 233 w 233"/>
                <a:gd name="T45" fmla="*/ 198 h 243"/>
                <a:gd name="T46" fmla="*/ 214 w 233"/>
                <a:gd name="T47" fmla="*/ 206 h 243"/>
                <a:gd name="T48" fmla="*/ 203 w 233"/>
                <a:gd name="T49" fmla="*/ 243 h 243"/>
                <a:gd name="T50" fmla="*/ 176 w 233"/>
                <a:gd name="T51" fmla="*/ 235 h 243"/>
                <a:gd name="T52" fmla="*/ 162 w 233"/>
                <a:gd name="T53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3" h="243">
                  <a:moveTo>
                    <a:pt x="162" y="243"/>
                  </a:moveTo>
                  <a:lnTo>
                    <a:pt x="137" y="243"/>
                  </a:lnTo>
                  <a:lnTo>
                    <a:pt x="98" y="239"/>
                  </a:lnTo>
                  <a:lnTo>
                    <a:pt x="54" y="242"/>
                  </a:lnTo>
                  <a:lnTo>
                    <a:pt x="17" y="212"/>
                  </a:lnTo>
                  <a:lnTo>
                    <a:pt x="9" y="192"/>
                  </a:lnTo>
                  <a:lnTo>
                    <a:pt x="31" y="172"/>
                  </a:lnTo>
                  <a:lnTo>
                    <a:pt x="0" y="151"/>
                  </a:lnTo>
                  <a:lnTo>
                    <a:pt x="0" y="113"/>
                  </a:lnTo>
                  <a:lnTo>
                    <a:pt x="1" y="65"/>
                  </a:lnTo>
                  <a:lnTo>
                    <a:pt x="77" y="73"/>
                  </a:lnTo>
                  <a:lnTo>
                    <a:pt x="106" y="65"/>
                  </a:lnTo>
                  <a:lnTo>
                    <a:pt x="145" y="7"/>
                  </a:lnTo>
                  <a:lnTo>
                    <a:pt x="158" y="12"/>
                  </a:lnTo>
                  <a:lnTo>
                    <a:pt x="172" y="0"/>
                  </a:lnTo>
                  <a:lnTo>
                    <a:pt x="185" y="38"/>
                  </a:lnTo>
                  <a:lnTo>
                    <a:pt x="180" y="50"/>
                  </a:lnTo>
                  <a:lnTo>
                    <a:pt x="193" y="86"/>
                  </a:lnTo>
                  <a:lnTo>
                    <a:pt x="188" y="126"/>
                  </a:lnTo>
                  <a:lnTo>
                    <a:pt x="198" y="154"/>
                  </a:lnTo>
                  <a:lnTo>
                    <a:pt x="212" y="155"/>
                  </a:lnTo>
                  <a:lnTo>
                    <a:pt x="231" y="174"/>
                  </a:lnTo>
                  <a:lnTo>
                    <a:pt x="233" y="198"/>
                  </a:lnTo>
                  <a:lnTo>
                    <a:pt x="214" y="206"/>
                  </a:lnTo>
                  <a:lnTo>
                    <a:pt x="203" y="243"/>
                  </a:lnTo>
                  <a:lnTo>
                    <a:pt x="176" y="235"/>
                  </a:lnTo>
                  <a:lnTo>
                    <a:pt x="162" y="24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211"/>
            <p:cNvSpPr>
              <a:spLocks/>
            </p:cNvSpPr>
            <p:nvPr/>
          </p:nvSpPr>
          <p:spPr bwMode="auto">
            <a:xfrm>
              <a:off x="4123" y="3281"/>
              <a:ext cx="45" cy="35"/>
            </a:xfrm>
            <a:custGeom>
              <a:avLst/>
              <a:gdLst>
                <a:gd name="T0" fmla="*/ 13 w 45"/>
                <a:gd name="T1" fmla="*/ 35 h 35"/>
                <a:gd name="T2" fmla="*/ 3 w 45"/>
                <a:gd name="T3" fmla="*/ 19 h 35"/>
                <a:gd name="T4" fmla="*/ 0 w 45"/>
                <a:gd name="T5" fmla="*/ 12 h 35"/>
                <a:gd name="T6" fmla="*/ 7 w 45"/>
                <a:gd name="T7" fmla="*/ 4 h 35"/>
                <a:gd name="T8" fmla="*/ 14 w 45"/>
                <a:gd name="T9" fmla="*/ 1 h 35"/>
                <a:gd name="T10" fmla="*/ 26 w 45"/>
                <a:gd name="T11" fmla="*/ 10 h 35"/>
                <a:gd name="T12" fmla="*/ 45 w 45"/>
                <a:gd name="T13" fmla="*/ 0 h 35"/>
                <a:gd name="T14" fmla="*/ 45 w 45"/>
                <a:gd name="T15" fmla="*/ 0 h 35"/>
                <a:gd name="T16" fmla="*/ 42 w 45"/>
                <a:gd name="T17" fmla="*/ 14 h 35"/>
                <a:gd name="T18" fmla="*/ 33 w 45"/>
                <a:gd name="T19" fmla="*/ 26 h 35"/>
                <a:gd name="T20" fmla="*/ 33 w 45"/>
                <a:gd name="T21" fmla="*/ 26 h 35"/>
                <a:gd name="T22" fmla="*/ 21 w 45"/>
                <a:gd name="T23" fmla="*/ 26 h 35"/>
                <a:gd name="T24" fmla="*/ 13 w 45"/>
                <a:gd name="T2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" h="35">
                  <a:moveTo>
                    <a:pt x="13" y="35"/>
                  </a:moveTo>
                  <a:lnTo>
                    <a:pt x="3" y="19"/>
                  </a:lnTo>
                  <a:lnTo>
                    <a:pt x="0" y="12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6" y="1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2" y="14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1" y="26"/>
                  </a:lnTo>
                  <a:lnTo>
                    <a:pt x="13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212"/>
            <p:cNvSpPr>
              <a:spLocks/>
            </p:cNvSpPr>
            <p:nvPr/>
          </p:nvSpPr>
          <p:spPr bwMode="auto">
            <a:xfrm>
              <a:off x="3790" y="3125"/>
              <a:ext cx="62" cy="61"/>
            </a:xfrm>
            <a:custGeom>
              <a:avLst/>
              <a:gdLst>
                <a:gd name="T0" fmla="*/ 34 w 62"/>
                <a:gd name="T1" fmla="*/ 61 h 61"/>
                <a:gd name="T2" fmla="*/ 28 w 62"/>
                <a:gd name="T3" fmla="*/ 52 h 61"/>
                <a:gd name="T4" fmla="*/ 5 w 62"/>
                <a:gd name="T5" fmla="*/ 48 h 61"/>
                <a:gd name="T6" fmla="*/ 8 w 62"/>
                <a:gd name="T7" fmla="*/ 38 h 61"/>
                <a:gd name="T8" fmla="*/ 0 w 62"/>
                <a:gd name="T9" fmla="*/ 20 h 61"/>
                <a:gd name="T10" fmla="*/ 3 w 62"/>
                <a:gd name="T11" fmla="*/ 2 h 61"/>
                <a:gd name="T12" fmla="*/ 12 w 62"/>
                <a:gd name="T13" fmla="*/ 8 h 61"/>
                <a:gd name="T14" fmla="*/ 49 w 62"/>
                <a:gd name="T15" fmla="*/ 0 h 61"/>
                <a:gd name="T16" fmla="*/ 46 w 62"/>
                <a:gd name="T17" fmla="*/ 11 h 61"/>
                <a:gd name="T18" fmla="*/ 62 w 62"/>
                <a:gd name="T19" fmla="*/ 27 h 61"/>
                <a:gd name="T20" fmla="*/ 43 w 62"/>
                <a:gd name="T21" fmla="*/ 33 h 61"/>
                <a:gd name="T22" fmla="*/ 48 w 62"/>
                <a:gd name="T23" fmla="*/ 46 h 61"/>
                <a:gd name="T24" fmla="*/ 43 w 62"/>
                <a:gd name="T25" fmla="*/ 57 h 61"/>
                <a:gd name="T26" fmla="*/ 34 w 62"/>
                <a:gd name="T2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61">
                  <a:moveTo>
                    <a:pt x="34" y="61"/>
                  </a:moveTo>
                  <a:lnTo>
                    <a:pt x="28" y="52"/>
                  </a:lnTo>
                  <a:lnTo>
                    <a:pt x="5" y="48"/>
                  </a:lnTo>
                  <a:lnTo>
                    <a:pt x="8" y="38"/>
                  </a:lnTo>
                  <a:lnTo>
                    <a:pt x="0" y="20"/>
                  </a:lnTo>
                  <a:lnTo>
                    <a:pt x="3" y="2"/>
                  </a:lnTo>
                  <a:lnTo>
                    <a:pt x="12" y="8"/>
                  </a:lnTo>
                  <a:lnTo>
                    <a:pt x="49" y="0"/>
                  </a:lnTo>
                  <a:lnTo>
                    <a:pt x="46" y="11"/>
                  </a:lnTo>
                  <a:lnTo>
                    <a:pt x="62" y="27"/>
                  </a:lnTo>
                  <a:lnTo>
                    <a:pt x="43" y="33"/>
                  </a:lnTo>
                  <a:lnTo>
                    <a:pt x="48" y="46"/>
                  </a:lnTo>
                  <a:lnTo>
                    <a:pt x="43" y="57"/>
                  </a:lnTo>
                  <a:lnTo>
                    <a:pt x="34" y="6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213"/>
            <p:cNvSpPr>
              <a:spLocks/>
            </p:cNvSpPr>
            <p:nvPr/>
          </p:nvSpPr>
          <p:spPr bwMode="auto">
            <a:xfrm>
              <a:off x="4356" y="2024"/>
              <a:ext cx="136" cy="201"/>
            </a:xfrm>
            <a:custGeom>
              <a:avLst/>
              <a:gdLst>
                <a:gd name="T0" fmla="*/ 47 w 136"/>
                <a:gd name="T1" fmla="*/ 201 h 201"/>
                <a:gd name="T2" fmla="*/ 31 w 136"/>
                <a:gd name="T3" fmla="*/ 182 h 201"/>
                <a:gd name="T4" fmla="*/ 20 w 136"/>
                <a:gd name="T5" fmla="*/ 169 h 201"/>
                <a:gd name="T6" fmla="*/ 12 w 136"/>
                <a:gd name="T7" fmla="*/ 146 h 201"/>
                <a:gd name="T8" fmla="*/ 13 w 136"/>
                <a:gd name="T9" fmla="*/ 136 h 201"/>
                <a:gd name="T10" fmla="*/ 0 w 136"/>
                <a:gd name="T11" fmla="*/ 108 h 201"/>
                <a:gd name="T12" fmla="*/ 25 w 136"/>
                <a:gd name="T13" fmla="*/ 114 h 201"/>
                <a:gd name="T14" fmla="*/ 31 w 136"/>
                <a:gd name="T15" fmla="*/ 103 h 201"/>
                <a:gd name="T16" fmla="*/ 29 w 136"/>
                <a:gd name="T17" fmla="*/ 74 h 201"/>
                <a:gd name="T18" fmla="*/ 14 w 136"/>
                <a:gd name="T19" fmla="*/ 54 h 201"/>
                <a:gd name="T20" fmla="*/ 22 w 136"/>
                <a:gd name="T21" fmla="*/ 37 h 201"/>
                <a:gd name="T22" fmla="*/ 47 w 136"/>
                <a:gd name="T23" fmla="*/ 37 h 201"/>
                <a:gd name="T24" fmla="*/ 61 w 136"/>
                <a:gd name="T25" fmla="*/ 29 h 201"/>
                <a:gd name="T26" fmla="*/ 88 w 136"/>
                <a:gd name="T27" fmla="*/ 37 h 201"/>
                <a:gd name="T28" fmla="*/ 99 w 136"/>
                <a:gd name="T29" fmla="*/ 0 h 201"/>
                <a:gd name="T30" fmla="*/ 123 w 136"/>
                <a:gd name="T31" fmla="*/ 4 h 201"/>
                <a:gd name="T32" fmla="*/ 126 w 136"/>
                <a:gd name="T33" fmla="*/ 17 h 201"/>
                <a:gd name="T34" fmla="*/ 116 w 136"/>
                <a:gd name="T35" fmla="*/ 40 h 201"/>
                <a:gd name="T36" fmla="*/ 132 w 136"/>
                <a:gd name="T37" fmla="*/ 59 h 201"/>
                <a:gd name="T38" fmla="*/ 136 w 136"/>
                <a:gd name="T39" fmla="*/ 89 h 201"/>
                <a:gd name="T40" fmla="*/ 119 w 136"/>
                <a:gd name="T41" fmla="*/ 114 h 201"/>
                <a:gd name="T42" fmla="*/ 108 w 136"/>
                <a:gd name="T43" fmla="*/ 114 h 201"/>
                <a:gd name="T44" fmla="*/ 111 w 136"/>
                <a:gd name="T45" fmla="*/ 164 h 201"/>
                <a:gd name="T46" fmla="*/ 87 w 136"/>
                <a:gd name="T47" fmla="*/ 180 h 201"/>
                <a:gd name="T48" fmla="*/ 74 w 136"/>
                <a:gd name="T49" fmla="*/ 193 h 201"/>
                <a:gd name="T50" fmla="*/ 47 w 136"/>
                <a:gd name="T51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201">
                  <a:moveTo>
                    <a:pt x="47" y="201"/>
                  </a:moveTo>
                  <a:lnTo>
                    <a:pt x="31" y="182"/>
                  </a:lnTo>
                  <a:lnTo>
                    <a:pt x="20" y="169"/>
                  </a:lnTo>
                  <a:lnTo>
                    <a:pt x="12" y="146"/>
                  </a:lnTo>
                  <a:lnTo>
                    <a:pt x="13" y="136"/>
                  </a:lnTo>
                  <a:lnTo>
                    <a:pt x="0" y="108"/>
                  </a:lnTo>
                  <a:lnTo>
                    <a:pt x="25" y="114"/>
                  </a:lnTo>
                  <a:lnTo>
                    <a:pt x="31" y="103"/>
                  </a:lnTo>
                  <a:lnTo>
                    <a:pt x="29" y="74"/>
                  </a:lnTo>
                  <a:lnTo>
                    <a:pt x="14" y="54"/>
                  </a:lnTo>
                  <a:lnTo>
                    <a:pt x="22" y="37"/>
                  </a:lnTo>
                  <a:lnTo>
                    <a:pt x="47" y="37"/>
                  </a:lnTo>
                  <a:lnTo>
                    <a:pt x="61" y="29"/>
                  </a:lnTo>
                  <a:lnTo>
                    <a:pt x="88" y="37"/>
                  </a:lnTo>
                  <a:lnTo>
                    <a:pt x="99" y="0"/>
                  </a:lnTo>
                  <a:lnTo>
                    <a:pt x="123" y="4"/>
                  </a:lnTo>
                  <a:lnTo>
                    <a:pt x="126" y="17"/>
                  </a:lnTo>
                  <a:lnTo>
                    <a:pt x="116" y="40"/>
                  </a:lnTo>
                  <a:lnTo>
                    <a:pt x="132" y="59"/>
                  </a:lnTo>
                  <a:lnTo>
                    <a:pt x="136" y="89"/>
                  </a:lnTo>
                  <a:lnTo>
                    <a:pt x="119" y="114"/>
                  </a:lnTo>
                  <a:lnTo>
                    <a:pt x="108" y="114"/>
                  </a:lnTo>
                  <a:lnTo>
                    <a:pt x="111" y="164"/>
                  </a:lnTo>
                  <a:lnTo>
                    <a:pt x="87" y="180"/>
                  </a:lnTo>
                  <a:lnTo>
                    <a:pt x="74" y="193"/>
                  </a:lnTo>
                  <a:lnTo>
                    <a:pt x="47" y="20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214"/>
            <p:cNvSpPr>
              <a:spLocks/>
            </p:cNvSpPr>
            <p:nvPr/>
          </p:nvSpPr>
          <p:spPr bwMode="auto">
            <a:xfrm>
              <a:off x="4430" y="3001"/>
              <a:ext cx="150" cy="102"/>
            </a:xfrm>
            <a:custGeom>
              <a:avLst/>
              <a:gdLst>
                <a:gd name="T0" fmla="*/ 34 w 150"/>
                <a:gd name="T1" fmla="*/ 102 h 102"/>
                <a:gd name="T2" fmla="*/ 15 w 150"/>
                <a:gd name="T3" fmla="*/ 99 h 102"/>
                <a:gd name="T4" fmla="*/ 9 w 150"/>
                <a:gd name="T5" fmla="*/ 97 h 102"/>
                <a:gd name="T6" fmla="*/ 0 w 150"/>
                <a:gd name="T7" fmla="*/ 87 h 102"/>
                <a:gd name="T8" fmla="*/ 10 w 150"/>
                <a:gd name="T9" fmla="*/ 79 h 102"/>
                <a:gd name="T10" fmla="*/ 8 w 150"/>
                <a:gd name="T11" fmla="*/ 70 h 102"/>
                <a:gd name="T12" fmla="*/ 17 w 150"/>
                <a:gd name="T13" fmla="*/ 61 h 102"/>
                <a:gd name="T14" fmla="*/ 28 w 150"/>
                <a:gd name="T15" fmla="*/ 48 h 102"/>
                <a:gd name="T16" fmla="*/ 37 w 150"/>
                <a:gd name="T17" fmla="*/ 31 h 102"/>
                <a:gd name="T18" fmla="*/ 39 w 150"/>
                <a:gd name="T19" fmla="*/ 17 h 102"/>
                <a:gd name="T20" fmla="*/ 58 w 150"/>
                <a:gd name="T21" fmla="*/ 27 h 102"/>
                <a:gd name="T22" fmla="*/ 58 w 150"/>
                <a:gd name="T23" fmla="*/ 13 h 102"/>
                <a:gd name="T24" fmla="*/ 64 w 150"/>
                <a:gd name="T25" fmla="*/ 0 h 102"/>
                <a:gd name="T26" fmla="*/ 72 w 150"/>
                <a:gd name="T27" fmla="*/ 9 h 102"/>
                <a:gd name="T28" fmla="*/ 94 w 150"/>
                <a:gd name="T29" fmla="*/ 12 h 102"/>
                <a:gd name="T30" fmla="*/ 102 w 150"/>
                <a:gd name="T31" fmla="*/ 29 h 102"/>
                <a:gd name="T32" fmla="*/ 118 w 150"/>
                <a:gd name="T33" fmla="*/ 31 h 102"/>
                <a:gd name="T34" fmla="*/ 150 w 150"/>
                <a:gd name="T35" fmla="*/ 48 h 102"/>
                <a:gd name="T36" fmla="*/ 147 w 150"/>
                <a:gd name="T37" fmla="*/ 64 h 102"/>
                <a:gd name="T38" fmla="*/ 133 w 150"/>
                <a:gd name="T39" fmla="*/ 65 h 102"/>
                <a:gd name="T40" fmla="*/ 114 w 150"/>
                <a:gd name="T41" fmla="*/ 65 h 102"/>
                <a:gd name="T42" fmla="*/ 101 w 150"/>
                <a:gd name="T43" fmla="*/ 56 h 102"/>
                <a:gd name="T44" fmla="*/ 99 w 150"/>
                <a:gd name="T45" fmla="*/ 72 h 102"/>
                <a:gd name="T46" fmla="*/ 77 w 150"/>
                <a:gd name="T47" fmla="*/ 93 h 102"/>
                <a:gd name="T48" fmla="*/ 34 w 150"/>
                <a:gd name="T4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0" h="102">
                  <a:moveTo>
                    <a:pt x="34" y="102"/>
                  </a:moveTo>
                  <a:lnTo>
                    <a:pt x="15" y="99"/>
                  </a:lnTo>
                  <a:lnTo>
                    <a:pt x="9" y="97"/>
                  </a:lnTo>
                  <a:lnTo>
                    <a:pt x="0" y="87"/>
                  </a:lnTo>
                  <a:lnTo>
                    <a:pt x="10" y="79"/>
                  </a:lnTo>
                  <a:lnTo>
                    <a:pt x="8" y="70"/>
                  </a:lnTo>
                  <a:lnTo>
                    <a:pt x="17" y="61"/>
                  </a:lnTo>
                  <a:lnTo>
                    <a:pt x="28" y="48"/>
                  </a:lnTo>
                  <a:lnTo>
                    <a:pt x="37" y="31"/>
                  </a:lnTo>
                  <a:lnTo>
                    <a:pt x="39" y="17"/>
                  </a:lnTo>
                  <a:lnTo>
                    <a:pt x="58" y="27"/>
                  </a:lnTo>
                  <a:lnTo>
                    <a:pt x="58" y="13"/>
                  </a:lnTo>
                  <a:lnTo>
                    <a:pt x="64" y="0"/>
                  </a:lnTo>
                  <a:lnTo>
                    <a:pt x="72" y="9"/>
                  </a:lnTo>
                  <a:lnTo>
                    <a:pt x="94" y="12"/>
                  </a:lnTo>
                  <a:lnTo>
                    <a:pt x="102" y="29"/>
                  </a:lnTo>
                  <a:lnTo>
                    <a:pt x="118" y="31"/>
                  </a:lnTo>
                  <a:lnTo>
                    <a:pt x="150" y="48"/>
                  </a:lnTo>
                  <a:lnTo>
                    <a:pt x="147" y="64"/>
                  </a:lnTo>
                  <a:lnTo>
                    <a:pt x="133" y="65"/>
                  </a:lnTo>
                  <a:lnTo>
                    <a:pt x="114" y="65"/>
                  </a:lnTo>
                  <a:lnTo>
                    <a:pt x="101" y="56"/>
                  </a:lnTo>
                  <a:lnTo>
                    <a:pt x="99" y="72"/>
                  </a:lnTo>
                  <a:lnTo>
                    <a:pt x="77" y="93"/>
                  </a:lnTo>
                  <a:lnTo>
                    <a:pt x="34" y="10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15"/>
            <p:cNvSpPr>
              <a:spLocks noEditPoints="1"/>
            </p:cNvSpPr>
            <p:nvPr/>
          </p:nvSpPr>
          <p:spPr bwMode="auto">
            <a:xfrm>
              <a:off x="4263" y="3299"/>
              <a:ext cx="54" cy="86"/>
            </a:xfrm>
            <a:custGeom>
              <a:avLst/>
              <a:gdLst>
                <a:gd name="T0" fmla="*/ 5 w 54"/>
                <a:gd name="T1" fmla="*/ 59 h 86"/>
                <a:gd name="T2" fmla="*/ 5 w 54"/>
                <a:gd name="T3" fmla="*/ 56 h 86"/>
                <a:gd name="T4" fmla="*/ 0 w 54"/>
                <a:gd name="T5" fmla="*/ 44 h 86"/>
                <a:gd name="T6" fmla="*/ 9 w 54"/>
                <a:gd name="T7" fmla="*/ 34 h 86"/>
                <a:gd name="T8" fmla="*/ 7 w 54"/>
                <a:gd name="T9" fmla="*/ 29 h 86"/>
                <a:gd name="T10" fmla="*/ 13 w 54"/>
                <a:gd name="T11" fmla="*/ 27 h 86"/>
                <a:gd name="T12" fmla="*/ 13 w 54"/>
                <a:gd name="T13" fmla="*/ 21 h 86"/>
                <a:gd name="T14" fmla="*/ 21 w 54"/>
                <a:gd name="T15" fmla="*/ 3 h 86"/>
                <a:gd name="T16" fmla="*/ 32 w 54"/>
                <a:gd name="T17" fmla="*/ 0 h 86"/>
                <a:gd name="T18" fmla="*/ 42 w 54"/>
                <a:gd name="T19" fmla="*/ 21 h 86"/>
                <a:gd name="T20" fmla="*/ 54 w 54"/>
                <a:gd name="T21" fmla="*/ 49 h 86"/>
                <a:gd name="T22" fmla="*/ 54 w 54"/>
                <a:gd name="T23" fmla="*/ 54 h 86"/>
                <a:gd name="T24" fmla="*/ 52 w 54"/>
                <a:gd name="T25" fmla="*/ 51 h 86"/>
                <a:gd name="T26" fmla="*/ 49 w 54"/>
                <a:gd name="T27" fmla="*/ 50 h 86"/>
                <a:gd name="T28" fmla="*/ 46 w 54"/>
                <a:gd name="T29" fmla="*/ 52 h 86"/>
                <a:gd name="T30" fmla="*/ 40 w 54"/>
                <a:gd name="T31" fmla="*/ 57 h 86"/>
                <a:gd name="T32" fmla="*/ 34 w 54"/>
                <a:gd name="T33" fmla="*/ 57 h 86"/>
                <a:gd name="T34" fmla="*/ 27 w 54"/>
                <a:gd name="T35" fmla="*/ 52 h 86"/>
                <a:gd name="T36" fmla="*/ 24 w 54"/>
                <a:gd name="T37" fmla="*/ 52 h 86"/>
                <a:gd name="T38" fmla="*/ 20 w 54"/>
                <a:gd name="T39" fmla="*/ 56 h 86"/>
                <a:gd name="T40" fmla="*/ 13 w 54"/>
                <a:gd name="T41" fmla="*/ 56 h 86"/>
                <a:gd name="T42" fmla="*/ 10 w 54"/>
                <a:gd name="T43" fmla="*/ 56 h 86"/>
                <a:gd name="T44" fmla="*/ 8 w 54"/>
                <a:gd name="T45" fmla="*/ 58 h 86"/>
                <a:gd name="T46" fmla="*/ 5 w 54"/>
                <a:gd name="T47" fmla="*/ 59 h 86"/>
                <a:gd name="T48" fmla="*/ 21 w 54"/>
                <a:gd name="T49" fmla="*/ 74 h 86"/>
                <a:gd name="T50" fmla="*/ 18 w 54"/>
                <a:gd name="T51" fmla="*/ 73 h 86"/>
                <a:gd name="T52" fmla="*/ 13 w 54"/>
                <a:gd name="T53" fmla="*/ 69 h 86"/>
                <a:gd name="T54" fmla="*/ 16 w 54"/>
                <a:gd name="T55" fmla="*/ 65 h 86"/>
                <a:gd name="T56" fmla="*/ 18 w 54"/>
                <a:gd name="T57" fmla="*/ 64 h 86"/>
                <a:gd name="T58" fmla="*/ 22 w 54"/>
                <a:gd name="T59" fmla="*/ 59 h 86"/>
                <a:gd name="T60" fmla="*/ 28 w 54"/>
                <a:gd name="T61" fmla="*/ 59 h 86"/>
                <a:gd name="T62" fmla="*/ 31 w 54"/>
                <a:gd name="T63" fmla="*/ 62 h 86"/>
                <a:gd name="T64" fmla="*/ 31 w 54"/>
                <a:gd name="T65" fmla="*/ 65 h 86"/>
                <a:gd name="T66" fmla="*/ 27 w 54"/>
                <a:gd name="T67" fmla="*/ 68 h 86"/>
                <a:gd name="T68" fmla="*/ 21 w 54"/>
                <a:gd name="T69" fmla="*/ 74 h 86"/>
                <a:gd name="T70" fmla="*/ 47 w 54"/>
                <a:gd name="T71" fmla="*/ 86 h 86"/>
                <a:gd name="T72" fmla="*/ 42 w 54"/>
                <a:gd name="T73" fmla="*/ 83 h 86"/>
                <a:gd name="T74" fmla="*/ 40 w 54"/>
                <a:gd name="T75" fmla="*/ 82 h 86"/>
                <a:gd name="T76" fmla="*/ 41 w 54"/>
                <a:gd name="T77" fmla="*/ 80 h 86"/>
                <a:gd name="T78" fmla="*/ 47 w 54"/>
                <a:gd name="T79" fmla="*/ 74 h 86"/>
                <a:gd name="T80" fmla="*/ 51 w 54"/>
                <a:gd name="T81" fmla="*/ 78 h 86"/>
                <a:gd name="T82" fmla="*/ 53 w 54"/>
                <a:gd name="T83" fmla="*/ 82 h 86"/>
                <a:gd name="T84" fmla="*/ 52 w 54"/>
                <a:gd name="T85" fmla="*/ 84 h 86"/>
                <a:gd name="T86" fmla="*/ 50 w 54"/>
                <a:gd name="T87" fmla="*/ 86 h 86"/>
                <a:gd name="T88" fmla="*/ 47 w 54"/>
                <a:gd name="T8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4" h="86">
                  <a:moveTo>
                    <a:pt x="5" y="59"/>
                  </a:moveTo>
                  <a:lnTo>
                    <a:pt x="5" y="56"/>
                  </a:lnTo>
                  <a:lnTo>
                    <a:pt x="0" y="44"/>
                  </a:lnTo>
                  <a:lnTo>
                    <a:pt x="9" y="34"/>
                  </a:lnTo>
                  <a:lnTo>
                    <a:pt x="7" y="29"/>
                  </a:lnTo>
                  <a:lnTo>
                    <a:pt x="13" y="27"/>
                  </a:lnTo>
                  <a:lnTo>
                    <a:pt x="13" y="21"/>
                  </a:lnTo>
                  <a:lnTo>
                    <a:pt x="21" y="3"/>
                  </a:lnTo>
                  <a:lnTo>
                    <a:pt x="32" y="0"/>
                  </a:lnTo>
                  <a:lnTo>
                    <a:pt x="42" y="21"/>
                  </a:lnTo>
                  <a:lnTo>
                    <a:pt x="54" y="49"/>
                  </a:lnTo>
                  <a:lnTo>
                    <a:pt x="54" y="54"/>
                  </a:lnTo>
                  <a:lnTo>
                    <a:pt x="52" y="51"/>
                  </a:lnTo>
                  <a:lnTo>
                    <a:pt x="49" y="50"/>
                  </a:lnTo>
                  <a:lnTo>
                    <a:pt x="46" y="52"/>
                  </a:lnTo>
                  <a:lnTo>
                    <a:pt x="40" y="57"/>
                  </a:lnTo>
                  <a:lnTo>
                    <a:pt x="34" y="57"/>
                  </a:lnTo>
                  <a:lnTo>
                    <a:pt x="27" y="52"/>
                  </a:lnTo>
                  <a:lnTo>
                    <a:pt x="24" y="52"/>
                  </a:lnTo>
                  <a:lnTo>
                    <a:pt x="20" y="56"/>
                  </a:lnTo>
                  <a:lnTo>
                    <a:pt x="13" y="56"/>
                  </a:lnTo>
                  <a:lnTo>
                    <a:pt x="10" y="56"/>
                  </a:lnTo>
                  <a:lnTo>
                    <a:pt x="8" y="58"/>
                  </a:lnTo>
                  <a:lnTo>
                    <a:pt x="5" y="59"/>
                  </a:lnTo>
                  <a:close/>
                  <a:moveTo>
                    <a:pt x="21" y="74"/>
                  </a:moveTo>
                  <a:lnTo>
                    <a:pt x="18" y="73"/>
                  </a:lnTo>
                  <a:lnTo>
                    <a:pt x="13" y="69"/>
                  </a:lnTo>
                  <a:lnTo>
                    <a:pt x="16" y="65"/>
                  </a:lnTo>
                  <a:lnTo>
                    <a:pt x="18" y="64"/>
                  </a:lnTo>
                  <a:lnTo>
                    <a:pt x="22" y="59"/>
                  </a:lnTo>
                  <a:lnTo>
                    <a:pt x="28" y="59"/>
                  </a:lnTo>
                  <a:lnTo>
                    <a:pt x="31" y="62"/>
                  </a:lnTo>
                  <a:lnTo>
                    <a:pt x="31" y="65"/>
                  </a:lnTo>
                  <a:lnTo>
                    <a:pt x="27" y="68"/>
                  </a:lnTo>
                  <a:lnTo>
                    <a:pt x="21" y="74"/>
                  </a:lnTo>
                  <a:close/>
                  <a:moveTo>
                    <a:pt x="47" y="86"/>
                  </a:moveTo>
                  <a:lnTo>
                    <a:pt x="42" y="83"/>
                  </a:lnTo>
                  <a:lnTo>
                    <a:pt x="40" y="82"/>
                  </a:lnTo>
                  <a:lnTo>
                    <a:pt x="41" y="80"/>
                  </a:lnTo>
                  <a:lnTo>
                    <a:pt x="47" y="74"/>
                  </a:lnTo>
                  <a:lnTo>
                    <a:pt x="51" y="78"/>
                  </a:lnTo>
                  <a:lnTo>
                    <a:pt x="53" y="82"/>
                  </a:lnTo>
                  <a:lnTo>
                    <a:pt x="52" y="84"/>
                  </a:lnTo>
                  <a:lnTo>
                    <a:pt x="50" y="86"/>
                  </a:lnTo>
                  <a:lnTo>
                    <a:pt x="47" y="8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6"/>
            <p:cNvSpPr>
              <a:spLocks/>
            </p:cNvSpPr>
            <p:nvPr/>
          </p:nvSpPr>
          <p:spPr bwMode="auto">
            <a:xfrm>
              <a:off x="3975" y="2207"/>
              <a:ext cx="108" cy="64"/>
            </a:xfrm>
            <a:custGeom>
              <a:avLst/>
              <a:gdLst>
                <a:gd name="T0" fmla="*/ 33 w 108"/>
                <a:gd name="T1" fmla="*/ 64 h 64"/>
                <a:gd name="T2" fmla="*/ 0 w 108"/>
                <a:gd name="T3" fmla="*/ 44 h 64"/>
                <a:gd name="T4" fmla="*/ 4 w 108"/>
                <a:gd name="T5" fmla="*/ 37 h 64"/>
                <a:gd name="T6" fmla="*/ 20 w 108"/>
                <a:gd name="T7" fmla="*/ 19 h 64"/>
                <a:gd name="T8" fmla="*/ 35 w 108"/>
                <a:gd name="T9" fmla="*/ 9 h 64"/>
                <a:gd name="T10" fmla="*/ 35 w 108"/>
                <a:gd name="T11" fmla="*/ 4 h 64"/>
                <a:gd name="T12" fmla="*/ 35 w 108"/>
                <a:gd name="T13" fmla="*/ 3 h 64"/>
                <a:gd name="T14" fmla="*/ 40 w 108"/>
                <a:gd name="T15" fmla="*/ 0 h 64"/>
                <a:gd name="T16" fmla="*/ 87 w 108"/>
                <a:gd name="T17" fmla="*/ 19 h 64"/>
                <a:gd name="T18" fmla="*/ 108 w 108"/>
                <a:gd name="T19" fmla="*/ 45 h 64"/>
                <a:gd name="T20" fmla="*/ 98 w 108"/>
                <a:gd name="T21" fmla="*/ 49 h 64"/>
                <a:gd name="T22" fmla="*/ 85 w 108"/>
                <a:gd name="T23" fmla="*/ 49 h 64"/>
                <a:gd name="T24" fmla="*/ 59 w 108"/>
                <a:gd name="T25" fmla="*/ 44 h 64"/>
                <a:gd name="T26" fmla="*/ 46 w 108"/>
                <a:gd name="T27" fmla="*/ 51 h 64"/>
                <a:gd name="T28" fmla="*/ 33 w 108"/>
                <a:gd name="T2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" h="64">
                  <a:moveTo>
                    <a:pt x="33" y="64"/>
                  </a:moveTo>
                  <a:lnTo>
                    <a:pt x="0" y="44"/>
                  </a:lnTo>
                  <a:lnTo>
                    <a:pt x="4" y="37"/>
                  </a:lnTo>
                  <a:lnTo>
                    <a:pt x="20" y="19"/>
                  </a:lnTo>
                  <a:lnTo>
                    <a:pt x="35" y="9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40" y="0"/>
                  </a:lnTo>
                  <a:lnTo>
                    <a:pt x="87" y="19"/>
                  </a:lnTo>
                  <a:lnTo>
                    <a:pt x="108" y="45"/>
                  </a:lnTo>
                  <a:lnTo>
                    <a:pt x="98" y="49"/>
                  </a:lnTo>
                  <a:lnTo>
                    <a:pt x="85" y="49"/>
                  </a:lnTo>
                  <a:lnTo>
                    <a:pt x="59" y="44"/>
                  </a:lnTo>
                  <a:lnTo>
                    <a:pt x="46" y="51"/>
                  </a:lnTo>
                  <a:lnTo>
                    <a:pt x="33" y="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17"/>
            <p:cNvSpPr>
              <a:spLocks/>
            </p:cNvSpPr>
            <p:nvPr/>
          </p:nvSpPr>
          <p:spPr bwMode="auto">
            <a:xfrm>
              <a:off x="4134" y="2386"/>
              <a:ext cx="117" cy="138"/>
            </a:xfrm>
            <a:custGeom>
              <a:avLst/>
              <a:gdLst>
                <a:gd name="T0" fmla="*/ 80 w 117"/>
                <a:gd name="T1" fmla="*/ 138 h 138"/>
                <a:gd name="T2" fmla="*/ 66 w 117"/>
                <a:gd name="T3" fmla="*/ 135 h 138"/>
                <a:gd name="T4" fmla="*/ 52 w 117"/>
                <a:gd name="T5" fmla="*/ 116 h 138"/>
                <a:gd name="T6" fmla="*/ 16 w 117"/>
                <a:gd name="T7" fmla="*/ 107 h 138"/>
                <a:gd name="T8" fmla="*/ 0 w 117"/>
                <a:gd name="T9" fmla="*/ 94 h 138"/>
                <a:gd name="T10" fmla="*/ 7 w 117"/>
                <a:gd name="T11" fmla="*/ 83 h 138"/>
                <a:gd name="T12" fmla="*/ 27 w 117"/>
                <a:gd name="T13" fmla="*/ 77 h 138"/>
                <a:gd name="T14" fmla="*/ 40 w 117"/>
                <a:gd name="T15" fmla="*/ 34 h 138"/>
                <a:gd name="T16" fmla="*/ 113 w 117"/>
                <a:gd name="T17" fmla="*/ 0 h 138"/>
                <a:gd name="T18" fmla="*/ 112 w 117"/>
                <a:gd name="T19" fmla="*/ 23 h 138"/>
                <a:gd name="T20" fmla="*/ 117 w 117"/>
                <a:gd name="T21" fmla="*/ 94 h 138"/>
                <a:gd name="T22" fmla="*/ 105 w 117"/>
                <a:gd name="T23" fmla="*/ 99 h 138"/>
                <a:gd name="T24" fmla="*/ 101 w 117"/>
                <a:gd name="T25" fmla="*/ 123 h 138"/>
                <a:gd name="T26" fmla="*/ 101 w 117"/>
                <a:gd name="T27" fmla="*/ 130 h 138"/>
                <a:gd name="T28" fmla="*/ 80 w 117"/>
                <a:gd name="T29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" h="138">
                  <a:moveTo>
                    <a:pt x="80" y="138"/>
                  </a:moveTo>
                  <a:lnTo>
                    <a:pt x="66" y="135"/>
                  </a:lnTo>
                  <a:lnTo>
                    <a:pt x="52" y="116"/>
                  </a:lnTo>
                  <a:lnTo>
                    <a:pt x="16" y="107"/>
                  </a:lnTo>
                  <a:lnTo>
                    <a:pt x="0" y="94"/>
                  </a:lnTo>
                  <a:lnTo>
                    <a:pt x="7" y="83"/>
                  </a:lnTo>
                  <a:lnTo>
                    <a:pt x="27" y="77"/>
                  </a:lnTo>
                  <a:lnTo>
                    <a:pt x="40" y="34"/>
                  </a:lnTo>
                  <a:lnTo>
                    <a:pt x="113" y="0"/>
                  </a:lnTo>
                  <a:lnTo>
                    <a:pt x="112" y="23"/>
                  </a:lnTo>
                  <a:lnTo>
                    <a:pt x="117" y="94"/>
                  </a:lnTo>
                  <a:lnTo>
                    <a:pt x="105" y="99"/>
                  </a:lnTo>
                  <a:lnTo>
                    <a:pt x="101" y="123"/>
                  </a:lnTo>
                  <a:lnTo>
                    <a:pt x="101" y="130"/>
                  </a:lnTo>
                  <a:lnTo>
                    <a:pt x="80" y="13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8"/>
            <p:cNvSpPr>
              <a:spLocks/>
            </p:cNvSpPr>
            <p:nvPr/>
          </p:nvSpPr>
          <p:spPr bwMode="auto">
            <a:xfrm>
              <a:off x="4234" y="2301"/>
              <a:ext cx="89" cy="108"/>
            </a:xfrm>
            <a:custGeom>
              <a:avLst/>
              <a:gdLst>
                <a:gd name="T0" fmla="*/ 12 w 89"/>
                <a:gd name="T1" fmla="*/ 108 h 108"/>
                <a:gd name="T2" fmla="*/ 13 w 89"/>
                <a:gd name="T3" fmla="*/ 85 h 108"/>
                <a:gd name="T4" fmla="*/ 6 w 89"/>
                <a:gd name="T5" fmla="*/ 65 h 108"/>
                <a:gd name="T6" fmla="*/ 10 w 89"/>
                <a:gd name="T7" fmla="*/ 39 h 108"/>
                <a:gd name="T8" fmla="*/ 0 w 89"/>
                <a:gd name="T9" fmla="*/ 26 h 108"/>
                <a:gd name="T10" fmla="*/ 19 w 89"/>
                <a:gd name="T11" fmla="*/ 19 h 108"/>
                <a:gd name="T12" fmla="*/ 23 w 89"/>
                <a:gd name="T13" fmla="*/ 8 h 108"/>
                <a:gd name="T14" fmla="*/ 32 w 89"/>
                <a:gd name="T15" fmla="*/ 0 h 108"/>
                <a:gd name="T16" fmla="*/ 77 w 89"/>
                <a:gd name="T17" fmla="*/ 4 h 108"/>
                <a:gd name="T18" fmla="*/ 78 w 89"/>
                <a:gd name="T19" fmla="*/ 49 h 108"/>
                <a:gd name="T20" fmla="*/ 89 w 89"/>
                <a:gd name="T21" fmla="*/ 54 h 108"/>
                <a:gd name="T22" fmla="*/ 50 w 89"/>
                <a:gd name="T23" fmla="*/ 74 h 108"/>
                <a:gd name="T24" fmla="*/ 12 w 89"/>
                <a:gd name="T2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8">
                  <a:moveTo>
                    <a:pt x="12" y="108"/>
                  </a:moveTo>
                  <a:lnTo>
                    <a:pt x="13" y="85"/>
                  </a:lnTo>
                  <a:lnTo>
                    <a:pt x="6" y="65"/>
                  </a:lnTo>
                  <a:lnTo>
                    <a:pt x="10" y="39"/>
                  </a:lnTo>
                  <a:lnTo>
                    <a:pt x="0" y="26"/>
                  </a:lnTo>
                  <a:lnTo>
                    <a:pt x="19" y="19"/>
                  </a:lnTo>
                  <a:lnTo>
                    <a:pt x="23" y="8"/>
                  </a:lnTo>
                  <a:lnTo>
                    <a:pt x="32" y="0"/>
                  </a:lnTo>
                  <a:lnTo>
                    <a:pt x="77" y="4"/>
                  </a:lnTo>
                  <a:lnTo>
                    <a:pt x="78" y="49"/>
                  </a:lnTo>
                  <a:lnTo>
                    <a:pt x="89" y="54"/>
                  </a:lnTo>
                  <a:lnTo>
                    <a:pt x="50" y="74"/>
                  </a:lnTo>
                  <a:lnTo>
                    <a:pt x="12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19"/>
            <p:cNvSpPr>
              <a:spLocks/>
            </p:cNvSpPr>
            <p:nvPr/>
          </p:nvSpPr>
          <p:spPr bwMode="auto">
            <a:xfrm>
              <a:off x="3570" y="3144"/>
              <a:ext cx="47" cy="59"/>
            </a:xfrm>
            <a:custGeom>
              <a:avLst/>
              <a:gdLst>
                <a:gd name="T0" fmla="*/ 13 w 47"/>
                <a:gd name="T1" fmla="*/ 59 h 59"/>
                <a:gd name="T2" fmla="*/ 11 w 47"/>
                <a:gd name="T3" fmla="*/ 47 h 59"/>
                <a:gd name="T4" fmla="*/ 12 w 47"/>
                <a:gd name="T5" fmla="*/ 40 h 59"/>
                <a:gd name="T6" fmla="*/ 12 w 47"/>
                <a:gd name="T7" fmla="*/ 40 h 59"/>
                <a:gd name="T8" fmla="*/ 13 w 47"/>
                <a:gd name="T9" fmla="*/ 40 h 59"/>
                <a:gd name="T10" fmla="*/ 14 w 47"/>
                <a:gd name="T11" fmla="*/ 39 h 59"/>
                <a:gd name="T12" fmla="*/ 13 w 47"/>
                <a:gd name="T13" fmla="*/ 34 h 59"/>
                <a:gd name="T14" fmla="*/ 5 w 47"/>
                <a:gd name="T15" fmla="*/ 23 h 59"/>
                <a:gd name="T16" fmla="*/ 0 w 47"/>
                <a:gd name="T17" fmla="*/ 6 h 59"/>
                <a:gd name="T18" fmla="*/ 1 w 47"/>
                <a:gd name="T19" fmla="*/ 3 h 59"/>
                <a:gd name="T20" fmla="*/ 3 w 47"/>
                <a:gd name="T21" fmla="*/ 1 h 59"/>
                <a:gd name="T22" fmla="*/ 4 w 47"/>
                <a:gd name="T23" fmla="*/ 0 h 59"/>
                <a:gd name="T24" fmla="*/ 6 w 47"/>
                <a:gd name="T25" fmla="*/ 0 h 59"/>
                <a:gd name="T26" fmla="*/ 21 w 47"/>
                <a:gd name="T27" fmla="*/ 22 h 59"/>
                <a:gd name="T28" fmla="*/ 33 w 47"/>
                <a:gd name="T29" fmla="*/ 22 h 59"/>
                <a:gd name="T30" fmla="*/ 43 w 47"/>
                <a:gd name="T31" fmla="*/ 14 h 59"/>
                <a:gd name="T32" fmla="*/ 47 w 47"/>
                <a:gd name="T33" fmla="*/ 30 h 59"/>
                <a:gd name="T34" fmla="*/ 37 w 47"/>
                <a:gd name="T35" fmla="*/ 41 h 59"/>
                <a:gd name="T36" fmla="*/ 26 w 47"/>
                <a:gd name="T37" fmla="*/ 37 h 59"/>
                <a:gd name="T38" fmla="*/ 23 w 47"/>
                <a:gd name="T39" fmla="*/ 59 h 59"/>
                <a:gd name="T40" fmla="*/ 13 w 47"/>
                <a:gd name="T41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59">
                  <a:moveTo>
                    <a:pt x="13" y="59"/>
                  </a:moveTo>
                  <a:lnTo>
                    <a:pt x="11" y="47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4" y="39"/>
                  </a:lnTo>
                  <a:lnTo>
                    <a:pt x="13" y="34"/>
                  </a:lnTo>
                  <a:lnTo>
                    <a:pt x="5" y="23"/>
                  </a:ln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21" y="22"/>
                  </a:lnTo>
                  <a:lnTo>
                    <a:pt x="33" y="22"/>
                  </a:lnTo>
                  <a:lnTo>
                    <a:pt x="43" y="14"/>
                  </a:lnTo>
                  <a:lnTo>
                    <a:pt x="47" y="30"/>
                  </a:lnTo>
                  <a:lnTo>
                    <a:pt x="37" y="41"/>
                  </a:lnTo>
                  <a:lnTo>
                    <a:pt x="26" y="37"/>
                  </a:lnTo>
                  <a:lnTo>
                    <a:pt x="23" y="59"/>
                  </a:lnTo>
                  <a:lnTo>
                    <a:pt x="13" y="5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20"/>
            <p:cNvSpPr>
              <a:spLocks/>
            </p:cNvSpPr>
            <p:nvPr/>
          </p:nvSpPr>
          <p:spPr bwMode="auto">
            <a:xfrm>
              <a:off x="3948" y="3060"/>
              <a:ext cx="112" cy="69"/>
            </a:xfrm>
            <a:custGeom>
              <a:avLst/>
              <a:gdLst>
                <a:gd name="T0" fmla="*/ 28 w 112"/>
                <a:gd name="T1" fmla="*/ 69 h 69"/>
                <a:gd name="T2" fmla="*/ 1 w 112"/>
                <a:gd name="T3" fmla="*/ 52 h 69"/>
                <a:gd name="T4" fmla="*/ 0 w 112"/>
                <a:gd name="T5" fmla="*/ 41 h 69"/>
                <a:gd name="T6" fmla="*/ 28 w 112"/>
                <a:gd name="T7" fmla="*/ 22 h 69"/>
                <a:gd name="T8" fmla="*/ 28 w 112"/>
                <a:gd name="T9" fmla="*/ 12 h 69"/>
                <a:gd name="T10" fmla="*/ 50 w 112"/>
                <a:gd name="T11" fmla="*/ 20 h 69"/>
                <a:gd name="T12" fmla="*/ 88 w 112"/>
                <a:gd name="T13" fmla="*/ 13 h 69"/>
                <a:gd name="T14" fmla="*/ 96 w 112"/>
                <a:gd name="T15" fmla="*/ 0 h 69"/>
                <a:gd name="T16" fmla="*/ 105 w 112"/>
                <a:gd name="T17" fmla="*/ 4 h 69"/>
                <a:gd name="T18" fmla="*/ 112 w 112"/>
                <a:gd name="T19" fmla="*/ 47 h 69"/>
                <a:gd name="T20" fmla="*/ 99 w 112"/>
                <a:gd name="T21" fmla="*/ 60 h 69"/>
                <a:gd name="T22" fmla="*/ 87 w 112"/>
                <a:gd name="T23" fmla="*/ 48 h 69"/>
                <a:gd name="T24" fmla="*/ 83 w 112"/>
                <a:gd name="T25" fmla="*/ 60 h 69"/>
                <a:gd name="T26" fmla="*/ 66 w 112"/>
                <a:gd name="T27" fmla="*/ 51 h 69"/>
                <a:gd name="T28" fmla="*/ 28 w 112"/>
                <a:gd name="T2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" h="69">
                  <a:moveTo>
                    <a:pt x="28" y="69"/>
                  </a:moveTo>
                  <a:lnTo>
                    <a:pt x="1" y="52"/>
                  </a:lnTo>
                  <a:lnTo>
                    <a:pt x="0" y="41"/>
                  </a:lnTo>
                  <a:lnTo>
                    <a:pt x="28" y="22"/>
                  </a:lnTo>
                  <a:lnTo>
                    <a:pt x="28" y="12"/>
                  </a:lnTo>
                  <a:lnTo>
                    <a:pt x="50" y="20"/>
                  </a:lnTo>
                  <a:lnTo>
                    <a:pt x="88" y="13"/>
                  </a:lnTo>
                  <a:lnTo>
                    <a:pt x="96" y="0"/>
                  </a:lnTo>
                  <a:lnTo>
                    <a:pt x="105" y="4"/>
                  </a:lnTo>
                  <a:lnTo>
                    <a:pt x="112" y="47"/>
                  </a:lnTo>
                  <a:lnTo>
                    <a:pt x="99" y="60"/>
                  </a:lnTo>
                  <a:lnTo>
                    <a:pt x="87" y="48"/>
                  </a:lnTo>
                  <a:lnTo>
                    <a:pt x="83" y="60"/>
                  </a:lnTo>
                  <a:lnTo>
                    <a:pt x="66" y="51"/>
                  </a:lnTo>
                  <a:lnTo>
                    <a:pt x="28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21"/>
            <p:cNvSpPr>
              <a:spLocks/>
            </p:cNvSpPr>
            <p:nvPr/>
          </p:nvSpPr>
          <p:spPr bwMode="auto">
            <a:xfrm>
              <a:off x="3682" y="3199"/>
              <a:ext cx="103" cy="88"/>
            </a:xfrm>
            <a:custGeom>
              <a:avLst/>
              <a:gdLst>
                <a:gd name="T0" fmla="*/ 89 w 103"/>
                <a:gd name="T1" fmla="*/ 88 h 88"/>
                <a:gd name="T2" fmla="*/ 66 w 103"/>
                <a:gd name="T3" fmla="*/ 84 h 88"/>
                <a:gd name="T4" fmla="*/ 50 w 103"/>
                <a:gd name="T5" fmla="*/ 75 h 88"/>
                <a:gd name="T6" fmla="*/ 32 w 103"/>
                <a:gd name="T7" fmla="*/ 54 h 88"/>
                <a:gd name="T8" fmla="*/ 7 w 103"/>
                <a:gd name="T9" fmla="*/ 33 h 88"/>
                <a:gd name="T10" fmla="*/ 0 w 103"/>
                <a:gd name="T11" fmla="*/ 14 h 88"/>
                <a:gd name="T12" fmla="*/ 15 w 103"/>
                <a:gd name="T13" fmla="*/ 0 h 88"/>
                <a:gd name="T14" fmla="*/ 59 w 103"/>
                <a:gd name="T15" fmla="*/ 0 h 88"/>
                <a:gd name="T16" fmla="*/ 61 w 103"/>
                <a:gd name="T17" fmla="*/ 3 h 88"/>
                <a:gd name="T18" fmla="*/ 53 w 103"/>
                <a:gd name="T19" fmla="*/ 18 h 88"/>
                <a:gd name="T20" fmla="*/ 62 w 103"/>
                <a:gd name="T21" fmla="*/ 28 h 88"/>
                <a:gd name="T22" fmla="*/ 80 w 103"/>
                <a:gd name="T23" fmla="*/ 36 h 88"/>
                <a:gd name="T24" fmla="*/ 103 w 103"/>
                <a:gd name="T25" fmla="*/ 65 h 88"/>
                <a:gd name="T26" fmla="*/ 89 w 103"/>
                <a:gd name="T2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88">
                  <a:moveTo>
                    <a:pt x="89" y="88"/>
                  </a:moveTo>
                  <a:lnTo>
                    <a:pt x="66" y="84"/>
                  </a:lnTo>
                  <a:lnTo>
                    <a:pt x="50" y="75"/>
                  </a:lnTo>
                  <a:lnTo>
                    <a:pt x="32" y="54"/>
                  </a:lnTo>
                  <a:lnTo>
                    <a:pt x="7" y="33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59" y="0"/>
                  </a:lnTo>
                  <a:lnTo>
                    <a:pt x="61" y="3"/>
                  </a:lnTo>
                  <a:lnTo>
                    <a:pt x="53" y="18"/>
                  </a:lnTo>
                  <a:lnTo>
                    <a:pt x="62" y="28"/>
                  </a:lnTo>
                  <a:lnTo>
                    <a:pt x="80" y="36"/>
                  </a:lnTo>
                  <a:lnTo>
                    <a:pt x="103" y="65"/>
                  </a:lnTo>
                  <a:lnTo>
                    <a:pt x="89" y="8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22"/>
            <p:cNvSpPr>
              <a:spLocks noEditPoints="1"/>
            </p:cNvSpPr>
            <p:nvPr/>
          </p:nvSpPr>
          <p:spPr bwMode="auto">
            <a:xfrm>
              <a:off x="4113" y="3325"/>
              <a:ext cx="82" cy="101"/>
            </a:xfrm>
            <a:custGeom>
              <a:avLst/>
              <a:gdLst>
                <a:gd name="T0" fmla="*/ 53 w 82"/>
                <a:gd name="T1" fmla="*/ 81 h 101"/>
                <a:gd name="T2" fmla="*/ 43 w 82"/>
                <a:gd name="T3" fmla="*/ 70 h 101"/>
                <a:gd name="T4" fmla="*/ 42 w 82"/>
                <a:gd name="T5" fmla="*/ 61 h 101"/>
                <a:gd name="T6" fmla="*/ 36 w 82"/>
                <a:gd name="T7" fmla="*/ 59 h 101"/>
                <a:gd name="T8" fmla="*/ 28 w 82"/>
                <a:gd name="T9" fmla="*/ 60 h 101"/>
                <a:gd name="T10" fmla="*/ 26 w 82"/>
                <a:gd name="T11" fmla="*/ 72 h 101"/>
                <a:gd name="T12" fmla="*/ 23 w 82"/>
                <a:gd name="T13" fmla="*/ 75 h 101"/>
                <a:gd name="T14" fmla="*/ 20 w 82"/>
                <a:gd name="T15" fmla="*/ 77 h 101"/>
                <a:gd name="T16" fmla="*/ 0 w 82"/>
                <a:gd name="T17" fmla="*/ 48 h 101"/>
                <a:gd name="T18" fmla="*/ 14 w 82"/>
                <a:gd name="T19" fmla="*/ 36 h 101"/>
                <a:gd name="T20" fmla="*/ 19 w 82"/>
                <a:gd name="T21" fmla="*/ 27 h 101"/>
                <a:gd name="T22" fmla="*/ 27 w 82"/>
                <a:gd name="T23" fmla="*/ 17 h 101"/>
                <a:gd name="T24" fmla="*/ 41 w 82"/>
                <a:gd name="T25" fmla="*/ 13 h 101"/>
                <a:gd name="T26" fmla="*/ 52 w 82"/>
                <a:gd name="T27" fmla="*/ 14 h 101"/>
                <a:gd name="T28" fmla="*/ 64 w 82"/>
                <a:gd name="T29" fmla="*/ 0 h 101"/>
                <a:gd name="T30" fmla="*/ 61 w 82"/>
                <a:gd name="T31" fmla="*/ 18 h 101"/>
                <a:gd name="T32" fmla="*/ 77 w 82"/>
                <a:gd name="T33" fmla="*/ 63 h 101"/>
                <a:gd name="T34" fmla="*/ 74 w 82"/>
                <a:gd name="T35" fmla="*/ 64 h 101"/>
                <a:gd name="T36" fmla="*/ 76 w 82"/>
                <a:gd name="T37" fmla="*/ 73 h 101"/>
                <a:gd name="T38" fmla="*/ 77 w 82"/>
                <a:gd name="T39" fmla="*/ 83 h 101"/>
                <a:gd name="T40" fmla="*/ 70 w 82"/>
                <a:gd name="T41" fmla="*/ 78 h 101"/>
                <a:gd name="T42" fmla="*/ 66 w 82"/>
                <a:gd name="T43" fmla="*/ 79 h 101"/>
                <a:gd name="T44" fmla="*/ 56 w 82"/>
                <a:gd name="T45" fmla="*/ 84 h 101"/>
                <a:gd name="T46" fmla="*/ 34 w 82"/>
                <a:gd name="T47" fmla="*/ 94 h 101"/>
                <a:gd name="T48" fmla="*/ 33 w 82"/>
                <a:gd name="T49" fmla="*/ 81 h 101"/>
                <a:gd name="T50" fmla="*/ 32 w 82"/>
                <a:gd name="T51" fmla="*/ 71 h 101"/>
                <a:gd name="T52" fmla="*/ 36 w 82"/>
                <a:gd name="T53" fmla="*/ 68 h 101"/>
                <a:gd name="T54" fmla="*/ 43 w 82"/>
                <a:gd name="T55" fmla="*/ 82 h 101"/>
                <a:gd name="T56" fmla="*/ 43 w 82"/>
                <a:gd name="T57" fmla="*/ 90 h 101"/>
                <a:gd name="T58" fmla="*/ 40 w 82"/>
                <a:gd name="T59" fmla="*/ 98 h 101"/>
                <a:gd name="T60" fmla="*/ 77 w 82"/>
                <a:gd name="T61" fmla="*/ 101 h 101"/>
                <a:gd name="T62" fmla="*/ 63 w 82"/>
                <a:gd name="T63" fmla="*/ 99 h 101"/>
                <a:gd name="T64" fmla="*/ 63 w 82"/>
                <a:gd name="T65" fmla="*/ 95 h 101"/>
                <a:gd name="T66" fmla="*/ 70 w 82"/>
                <a:gd name="T67" fmla="*/ 89 h 101"/>
                <a:gd name="T68" fmla="*/ 80 w 82"/>
                <a:gd name="T69" fmla="*/ 90 h 101"/>
                <a:gd name="T70" fmla="*/ 80 w 82"/>
                <a:gd name="T71" fmla="*/ 99 h 101"/>
                <a:gd name="T72" fmla="*/ 22 w 82"/>
                <a:gd name="T73" fmla="*/ 101 h 101"/>
                <a:gd name="T74" fmla="*/ 19 w 82"/>
                <a:gd name="T75" fmla="*/ 92 h 101"/>
                <a:gd name="T76" fmla="*/ 24 w 82"/>
                <a:gd name="T77" fmla="*/ 83 h 101"/>
                <a:gd name="T78" fmla="*/ 28 w 82"/>
                <a:gd name="T79" fmla="*/ 86 h 101"/>
                <a:gd name="T80" fmla="*/ 26 w 82"/>
                <a:gd name="T81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2" h="101">
                  <a:moveTo>
                    <a:pt x="56" y="84"/>
                  </a:moveTo>
                  <a:lnTo>
                    <a:pt x="53" y="81"/>
                  </a:lnTo>
                  <a:lnTo>
                    <a:pt x="47" y="76"/>
                  </a:lnTo>
                  <a:lnTo>
                    <a:pt x="43" y="70"/>
                  </a:lnTo>
                  <a:lnTo>
                    <a:pt x="43" y="64"/>
                  </a:lnTo>
                  <a:lnTo>
                    <a:pt x="42" y="61"/>
                  </a:lnTo>
                  <a:lnTo>
                    <a:pt x="40" y="59"/>
                  </a:lnTo>
                  <a:lnTo>
                    <a:pt x="36" y="59"/>
                  </a:lnTo>
                  <a:lnTo>
                    <a:pt x="34" y="60"/>
                  </a:lnTo>
                  <a:lnTo>
                    <a:pt x="28" y="60"/>
                  </a:lnTo>
                  <a:lnTo>
                    <a:pt x="26" y="64"/>
                  </a:lnTo>
                  <a:lnTo>
                    <a:pt x="26" y="72"/>
                  </a:lnTo>
                  <a:lnTo>
                    <a:pt x="24" y="74"/>
                  </a:lnTo>
                  <a:lnTo>
                    <a:pt x="23" y="75"/>
                  </a:lnTo>
                  <a:lnTo>
                    <a:pt x="22" y="76"/>
                  </a:lnTo>
                  <a:lnTo>
                    <a:pt x="20" y="77"/>
                  </a:lnTo>
                  <a:lnTo>
                    <a:pt x="14" y="71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14" y="36"/>
                  </a:lnTo>
                  <a:lnTo>
                    <a:pt x="21" y="30"/>
                  </a:lnTo>
                  <a:lnTo>
                    <a:pt x="19" y="27"/>
                  </a:lnTo>
                  <a:lnTo>
                    <a:pt x="10" y="18"/>
                  </a:lnTo>
                  <a:lnTo>
                    <a:pt x="27" y="17"/>
                  </a:lnTo>
                  <a:lnTo>
                    <a:pt x="34" y="22"/>
                  </a:lnTo>
                  <a:lnTo>
                    <a:pt x="41" y="13"/>
                  </a:lnTo>
                  <a:lnTo>
                    <a:pt x="50" y="20"/>
                  </a:lnTo>
                  <a:lnTo>
                    <a:pt x="52" y="14"/>
                  </a:lnTo>
                  <a:lnTo>
                    <a:pt x="55" y="3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1" y="18"/>
                  </a:lnTo>
                  <a:lnTo>
                    <a:pt x="81" y="40"/>
                  </a:lnTo>
                  <a:lnTo>
                    <a:pt x="77" y="63"/>
                  </a:lnTo>
                  <a:lnTo>
                    <a:pt x="76" y="62"/>
                  </a:lnTo>
                  <a:lnTo>
                    <a:pt x="74" y="64"/>
                  </a:lnTo>
                  <a:lnTo>
                    <a:pt x="73" y="68"/>
                  </a:lnTo>
                  <a:lnTo>
                    <a:pt x="76" y="73"/>
                  </a:lnTo>
                  <a:lnTo>
                    <a:pt x="77" y="82"/>
                  </a:lnTo>
                  <a:lnTo>
                    <a:pt x="77" y="83"/>
                  </a:lnTo>
                  <a:lnTo>
                    <a:pt x="74" y="83"/>
                  </a:lnTo>
                  <a:lnTo>
                    <a:pt x="70" y="78"/>
                  </a:lnTo>
                  <a:lnTo>
                    <a:pt x="67" y="78"/>
                  </a:lnTo>
                  <a:lnTo>
                    <a:pt x="66" y="79"/>
                  </a:lnTo>
                  <a:lnTo>
                    <a:pt x="61" y="84"/>
                  </a:lnTo>
                  <a:lnTo>
                    <a:pt x="56" y="84"/>
                  </a:lnTo>
                  <a:close/>
                  <a:moveTo>
                    <a:pt x="36" y="98"/>
                  </a:moveTo>
                  <a:lnTo>
                    <a:pt x="34" y="94"/>
                  </a:lnTo>
                  <a:lnTo>
                    <a:pt x="34" y="84"/>
                  </a:lnTo>
                  <a:lnTo>
                    <a:pt x="33" y="81"/>
                  </a:lnTo>
                  <a:lnTo>
                    <a:pt x="32" y="77"/>
                  </a:lnTo>
                  <a:lnTo>
                    <a:pt x="32" y="71"/>
                  </a:lnTo>
                  <a:lnTo>
                    <a:pt x="34" y="68"/>
                  </a:lnTo>
                  <a:lnTo>
                    <a:pt x="36" y="68"/>
                  </a:lnTo>
                  <a:lnTo>
                    <a:pt x="40" y="78"/>
                  </a:lnTo>
                  <a:lnTo>
                    <a:pt x="43" y="82"/>
                  </a:lnTo>
                  <a:lnTo>
                    <a:pt x="43" y="85"/>
                  </a:lnTo>
                  <a:lnTo>
                    <a:pt x="43" y="90"/>
                  </a:lnTo>
                  <a:lnTo>
                    <a:pt x="42" y="96"/>
                  </a:lnTo>
                  <a:lnTo>
                    <a:pt x="40" y="98"/>
                  </a:lnTo>
                  <a:lnTo>
                    <a:pt x="36" y="98"/>
                  </a:lnTo>
                  <a:close/>
                  <a:moveTo>
                    <a:pt x="77" y="101"/>
                  </a:moveTo>
                  <a:lnTo>
                    <a:pt x="67" y="100"/>
                  </a:lnTo>
                  <a:lnTo>
                    <a:pt x="63" y="99"/>
                  </a:lnTo>
                  <a:lnTo>
                    <a:pt x="63" y="98"/>
                  </a:lnTo>
                  <a:lnTo>
                    <a:pt x="63" y="95"/>
                  </a:lnTo>
                  <a:lnTo>
                    <a:pt x="66" y="90"/>
                  </a:lnTo>
                  <a:lnTo>
                    <a:pt x="70" y="89"/>
                  </a:lnTo>
                  <a:lnTo>
                    <a:pt x="74" y="88"/>
                  </a:lnTo>
                  <a:lnTo>
                    <a:pt x="80" y="90"/>
                  </a:lnTo>
                  <a:lnTo>
                    <a:pt x="82" y="96"/>
                  </a:lnTo>
                  <a:lnTo>
                    <a:pt x="80" y="99"/>
                  </a:lnTo>
                  <a:lnTo>
                    <a:pt x="77" y="101"/>
                  </a:lnTo>
                  <a:close/>
                  <a:moveTo>
                    <a:pt x="22" y="101"/>
                  </a:moveTo>
                  <a:lnTo>
                    <a:pt x="20" y="99"/>
                  </a:lnTo>
                  <a:lnTo>
                    <a:pt x="19" y="92"/>
                  </a:lnTo>
                  <a:lnTo>
                    <a:pt x="22" y="85"/>
                  </a:lnTo>
                  <a:lnTo>
                    <a:pt x="24" y="83"/>
                  </a:lnTo>
                  <a:lnTo>
                    <a:pt x="26" y="83"/>
                  </a:lnTo>
                  <a:lnTo>
                    <a:pt x="28" y="86"/>
                  </a:lnTo>
                  <a:lnTo>
                    <a:pt x="28" y="96"/>
                  </a:lnTo>
                  <a:lnTo>
                    <a:pt x="26" y="100"/>
                  </a:lnTo>
                  <a:lnTo>
                    <a:pt x="22" y="10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23"/>
            <p:cNvSpPr>
              <a:spLocks/>
            </p:cNvSpPr>
            <p:nvPr/>
          </p:nvSpPr>
          <p:spPr bwMode="auto">
            <a:xfrm>
              <a:off x="4015" y="2139"/>
              <a:ext cx="138" cy="134"/>
            </a:xfrm>
            <a:custGeom>
              <a:avLst/>
              <a:gdLst>
                <a:gd name="T0" fmla="*/ 106 w 138"/>
                <a:gd name="T1" fmla="*/ 134 h 134"/>
                <a:gd name="T2" fmla="*/ 80 w 138"/>
                <a:gd name="T3" fmla="*/ 126 h 134"/>
                <a:gd name="T4" fmla="*/ 68 w 138"/>
                <a:gd name="T5" fmla="*/ 113 h 134"/>
                <a:gd name="T6" fmla="*/ 47 w 138"/>
                <a:gd name="T7" fmla="*/ 87 h 134"/>
                <a:gd name="T8" fmla="*/ 0 w 138"/>
                <a:gd name="T9" fmla="*/ 68 h 134"/>
                <a:gd name="T10" fmla="*/ 5 w 138"/>
                <a:gd name="T11" fmla="*/ 64 h 134"/>
                <a:gd name="T12" fmla="*/ 9 w 138"/>
                <a:gd name="T13" fmla="*/ 51 h 134"/>
                <a:gd name="T14" fmla="*/ 13 w 138"/>
                <a:gd name="T15" fmla="*/ 35 h 134"/>
                <a:gd name="T16" fmla="*/ 14 w 138"/>
                <a:gd name="T17" fmla="*/ 30 h 134"/>
                <a:gd name="T18" fmla="*/ 17 w 138"/>
                <a:gd name="T19" fmla="*/ 25 h 134"/>
                <a:gd name="T20" fmla="*/ 21 w 138"/>
                <a:gd name="T21" fmla="*/ 22 h 134"/>
                <a:gd name="T22" fmla="*/ 26 w 138"/>
                <a:gd name="T23" fmla="*/ 20 h 134"/>
                <a:gd name="T24" fmla="*/ 28 w 138"/>
                <a:gd name="T25" fmla="*/ 19 h 134"/>
                <a:gd name="T26" fmla="*/ 29 w 138"/>
                <a:gd name="T27" fmla="*/ 18 h 134"/>
                <a:gd name="T28" fmla="*/ 33 w 138"/>
                <a:gd name="T29" fmla="*/ 12 h 134"/>
                <a:gd name="T30" fmla="*/ 34 w 138"/>
                <a:gd name="T31" fmla="*/ 3 h 134"/>
                <a:gd name="T32" fmla="*/ 34 w 138"/>
                <a:gd name="T33" fmla="*/ 0 h 134"/>
                <a:gd name="T34" fmla="*/ 41 w 138"/>
                <a:gd name="T35" fmla="*/ 2 h 134"/>
                <a:gd name="T36" fmla="*/ 62 w 138"/>
                <a:gd name="T37" fmla="*/ 37 h 134"/>
                <a:gd name="T38" fmla="*/ 53 w 138"/>
                <a:gd name="T39" fmla="*/ 58 h 134"/>
                <a:gd name="T40" fmla="*/ 64 w 138"/>
                <a:gd name="T41" fmla="*/ 64 h 134"/>
                <a:gd name="T42" fmla="*/ 133 w 138"/>
                <a:gd name="T43" fmla="*/ 108 h 134"/>
                <a:gd name="T44" fmla="*/ 138 w 138"/>
                <a:gd name="T45" fmla="*/ 123 h 134"/>
                <a:gd name="T46" fmla="*/ 106 w 138"/>
                <a:gd name="T47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8" h="134">
                  <a:moveTo>
                    <a:pt x="106" y="134"/>
                  </a:moveTo>
                  <a:lnTo>
                    <a:pt x="80" y="126"/>
                  </a:lnTo>
                  <a:lnTo>
                    <a:pt x="68" y="113"/>
                  </a:lnTo>
                  <a:lnTo>
                    <a:pt x="47" y="87"/>
                  </a:lnTo>
                  <a:lnTo>
                    <a:pt x="0" y="68"/>
                  </a:lnTo>
                  <a:lnTo>
                    <a:pt x="5" y="64"/>
                  </a:lnTo>
                  <a:lnTo>
                    <a:pt x="9" y="51"/>
                  </a:lnTo>
                  <a:lnTo>
                    <a:pt x="13" y="35"/>
                  </a:lnTo>
                  <a:lnTo>
                    <a:pt x="14" y="30"/>
                  </a:lnTo>
                  <a:lnTo>
                    <a:pt x="17" y="25"/>
                  </a:lnTo>
                  <a:lnTo>
                    <a:pt x="21" y="22"/>
                  </a:lnTo>
                  <a:lnTo>
                    <a:pt x="26" y="20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33" y="12"/>
                  </a:lnTo>
                  <a:lnTo>
                    <a:pt x="34" y="3"/>
                  </a:lnTo>
                  <a:lnTo>
                    <a:pt x="34" y="0"/>
                  </a:lnTo>
                  <a:lnTo>
                    <a:pt x="41" y="2"/>
                  </a:lnTo>
                  <a:lnTo>
                    <a:pt x="62" y="37"/>
                  </a:lnTo>
                  <a:lnTo>
                    <a:pt x="53" y="58"/>
                  </a:lnTo>
                  <a:lnTo>
                    <a:pt x="64" y="64"/>
                  </a:lnTo>
                  <a:lnTo>
                    <a:pt x="133" y="108"/>
                  </a:lnTo>
                  <a:lnTo>
                    <a:pt x="138" y="123"/>
                  </a:lnTo>
                  <a:lnTo>
                    <a:pt x="106" y="13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24"/>
            <p:cNvSpPr>
              <a:spLocks/>
            </p:cNvSpPr>
            <p:nvPr/>
          </p:nvSpPr>
          <p:spPr bwMode="auto">
            <a:xfrm>
              <a:off x="3662" y="3308"/>
              <a:ext cx="24" cy="22"/>
            </a:xfrm>
            <a:custGeom>
              <a:avLst/>
              <a:gdLst>
                <a:gd name="T0" fmla="*/ 4 w 24"/>
                <a:gd name="T1" fmla="*/ 22 h 22"/>
                <a:gd name="T2" fmla="*/ 0 w 24"/>
                <a:gd name="T3" fmla="*/ 15 h 22"/>
                <a:gd name="T4" fmla="*/ 2 w 24"/>
                <a:gd name="T5" fmla="*/ 4 h 22"/>
                <a:gd name="T6" fmla="*/ 10 w 24"/>
                <a:gd name="T7" fmla="*/ 0 h 22"/>
                <a:gd name="T8" fmla="*/ 24 w 24"/>
                <a:gd name="T9" fmla="*/ 8 h 22"/>
                <a:gd name="T10" fmla="*/ 16 w 24"/>
                <a:gd name="T11" fmla="*/ 20 h 22"/>
                <a:gd name="T12" fmla="*/ 4 w 24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2">
                  <a:moveTo>
                    <a:pt x="4" y="22"/>
                  </a:moveTo>
                  <a:lnTo>
                    <a:pt x="0" y="15"/>
                  </a:lnTo>
                  <a:lnTo>
                    <a:pt x="2" y="4"/>
                  </a:lnTo>
                  <a:lnTo>
                    <a:pt x="10" y="0"/>
                  </a:lnTo>
                  <a:lnTo>
                    <a:pt x="24" y="8"/>
                  </a:lnTo>
                  <a:lnTo>
                    <a:pt x="16" y="20"/>
                  </a:lnTo>
                  <a:lnTo>
                    <a:pt x="4" y="2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25"/>
            <p:cNvSpPr>
              <a:spLocks/>
            </p:cNvSpPr>
            <p:nvPr/>
          </p:nvSpPr>
          <p:spPr bwMode="auto">
            <a:xfrm>
              <a:off x="4452" y="2857"/>
              <a:ext cx="112" cy="87"/>
            </a:xfrm>
            <a:custGeom>
              <a:avLst/>
              <a:gdLst>
                <a:gd name="T0" fmla="*/ 78 w 112"/>
                <a:gd name="T1" fmla="*/ 87 h 87"/>
                <a:gd name="T2" fmla="*/ 67 w 112"/>
                <a:gd name="T3" fmla="*/ 85 h 87"/>
                <a:gd name="T4" fmla="*/ 47 w 112"/>
                <a:gd name="T5" fmla="*/ 82 h 87"/>
                <a:gd name="T6" fmla="*/ 48 w 112"/>
                <a:gd name="T7" fmla="*/ 76 h 87"/>
                <a:gd name="T8" fmla="*/ 36 w 112"/>
                <a:gd name="T9" fmla="*/ 71 h 87"/>
                <a:gd name="T10" fmla="*/ 28 w 112"/>
                <a:gd name="T11" fmla="*/ 78 h 87"/>
                <a:gd name="T12" fmla="*/ 1 w 112"/>
                <a:gd name="T13" fmla="*/ 63 h 87"/>
                <a:gd name="T14" fmla="*/ 0 w 112"/>
                <a:gd name="T15" fmla="*/ 54 h 87"/>
                <a:gd name="T16" fmla="*/ 11 w 112"/>
                <a:gd name="T17" fmla="*/ 49 h 87"/>
                <a:gd name="T18" fmla="*/ 8 w 112"/>
                <a:gd name="T19" fmla="*/ 42 h 87"/>
                <a:gd name="T20" fmla="*/ 28 w 112"/>
                <a:gd name="T21" fmla="*/ 32 h 87"/>
                <a:gd name="T22" fmla="*/ 20 w 112"/>
                <a:gd name="T23" fmla="*/ 18 h 87"/>
                <a:gd name="T24" fmla="*/ 25 w 112"/>
                <a:gd name="T25" fmla="*/ 8 h 87"/>
                <a:gd name="T26" fmla="*/ 23 w 112"/>
                <a:gd name="T27" fmla="*/ 0 h 87"/>
                <a:gd name="T28" fmla="*/ 68 w 112"/>
                <a:gd name="T29" fmla="*/ 4 h 87"/>
                <a:gd name="T30" fmla="*/ 72 w 112"/>
                <a:gd name="T31" fmla="*/ 31 h 87"/>
                <a:gd name="T32" fmla="*/ 83 w 112"/>
                <a:gd name="T33" fmla="*/ 30 h 87"/>
                <a:gd name="T34" fmla="*/ 95 w 112"/>
                <a:gd name="T35" fmla="*/ 35 h 87"/>
                <a:gd name="T36" fmla="*/ 104 w 112"/>
                <a:gd name="T37" fmla="*/ 61 h 87"/>
                <a:gd name="T38" fmla="*/ 112 w 112"/>
                <a:gd name="T39" fmla="*/ 72 h 87"/>
                <a:gd name="T40" fmla="*/ 106 w 112"/>
                <a:gd name="T41" fmla="*/ 81 h 87"/>
                <a:gd name="T42" fmla="*/ 91 w 112"/>
                <a:gd name="T43" fmla="*/ 79 h 87"/>
                <a:gd name="T44" fmla="*/ 78 w 112"/>
                <a:gd name="T4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87">
                  <a:moveTo>
                    <a:pt x="78" y="87"/>
                  </a:moveTo>
                  <a:lnTo>
                    <a:pt x="67" y="85"/>
                  </a:lnTo>
                  <a:lnTo>
                    <a:pt x="47" y="82"/>
                  </a:lnTo>
                  <a:lnTo>
                    <a:pt x="48" y="76"/>
                  </a:lnTo>
                  <a:lnTo>
                    <a:pt x="36" y="71"/>
                  </a:lnTo>
                  <a:lnTo>
                    <a:pt x="28" y="78"/>
                  </a:lnTo>
                  <a:lnTo>
                    <a:pt x="1" y="63"/>
                  </a:lnTo>
                  <a:lnTo>
                    <a:pt x="0" y="54"/>
                  </a:lnTo>
                  <a:lnTo>
                    <a:pt x="11" y="49"/>
                  </a:lnTo>
                  <a:lnTo>
                    <a:pt x="8" y="42"/>
                  </a:lnTo>
                  <a:lnTo>
                    <a:pt x="28" y="32"/>
                  </a:lnTo>
                  <a:lnTo>
                    <a:pt x="20" y="18"/>
                  </a:lnTo>
                  <a:lnTo>
                    <a:pt x="25" y="8"/>
                  </a:lnTo>
                  <a:lnTo>
                    <a:pt x="23" y="0"/>
                  </a:lnTo>
                  <a:lnTo>
                    <a:pt x="68" y="4"/>
                  </a:lnTo>
                  <a:lnTo>
                    <a:pt x="72" y="31"/>
                  </a:lnTo>
                  <a:lnTo>
                    <a:pt x="83" y="30"/>
                  </a:lnTo>
                  <a:lnTo>
                    <a:pt x="95" y="35"/>
                  </a:lnTo>
                  <a:lnTo>
                    <a:pt x="104" y="61"/>
                  </a:lnTo>
                  <a:lnTo>
                    <a:pt x="112" y="72"/>
                  </a:lnTo>
                  <a:lnTo>
                    <a:pt x="106" y="81"/>
                  </a:lnTo>
                  <a:lnTo>
                    <a:pt x="91" y="79"/>
                  </a:lnTo>
                  <a:lnTo>
                    <a:pt x="78" y="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26"/>
            <p:cNvSpPr>
              <a:spLocks/>
            </p:cNvSpPr>
            <p:nvPr/>
          </p:nvSpPr>
          <p:spPr bwMode="auto">
            <a:xfrm>
              <a:off x="4189" y="1724"/>
              <a:ext cx="203" cy="167"/>
            </a:xfrm>
            <a:custGeom>
              <a:avLst/>
              <a:gdLst>
                <a:gd name="T0" fmla="*/ 129 w 203"/>
                <a:gd name="T1" fmla="*/ 167 h 167"/>
                <a:gd name="T2" fmla="*/ 53 w 203"/>
                <a:gd name="T3" fmla="*/ 159 h 167"/>
                <a:gd name="T4" fmla="*/ 53 w 203"/>
                <a:gd name="T5" fmla="*/ 132 h 167"/>
                <a:gd name="T6" fmla="*/ 28 w 203"/>
                <a:gd name="T7" fmla="*/ 146 h 167"/>
                <a:gd name="T8" fmla="*/ 0 w 203"/>
                <a:gd name="T9" fmla="*/ 112 h 167"/>
                <a:gd name="T10" fmla="*/ 19 w 203"/>
                <a:gd name="T11" fmla="*/ 79 h 167"/>
                <a:gd name="T12" fmla="*/ 10 w 203"/>
                <a:gd name="T13" fmla="*/ 57 h 167"/>
                <a:gd name="T14" fmla="*/ 44 w 203"/>
                <a:gd name="T15" fmla="*/ 38 h 167"/>
                <a:gd name="T16" fmla="*/ 78 w 203"/>
                <a:gd name="T17" fmla="*/ 21 h 167"/>
                <a:gd name="T18" fmla="*/ 90 w 203"/>
                <a:gd name="T19" fmla="*/ 31 h 167"/>
                <a:gd name="T20" fmla="*/ 107 w 203"/>
                <a:gd name="T21" fmla="*/ 23 h 167"/>
                <a:gd name="T22" fmla="*/ 103 w 203"/>
                <a:gd name="T23" fmla="*/ 4 h 167"/>
                <a:gd name="T24" fmla="*/ 120 w 203"/>
                <a:gd name="T25" fmla="*/ 0 h 167"/>
                <a:gd name="T26" fmla="*/ 138 w 203"/>
                <a:gd name="T27" fmla="*/ 0 h 167"/>
                <a:gd name="T28" fmla="*/ 150 w 203"/>
                <a:gd name="T29" fmla="*/ 14 h 167"/>
                <a:gd name="T30" fmla="*/ 161 w 203"/>
                <a:gd name="T31" fmla="*/ 28 h 167"/>
                <a:gd name="T32" fmla="*/ 179 w 203"/>
                <a:gd name="T33" fmla="*/ 29 h 167"/>
                <a:gd name="T34" fmla="*/ 181 w 203"/>
                <a:gd name="T35" fmla="*/ 44 h 167"/>
                <a:gd name="T36" fmla="*/ 203 w 203"/>
                <a:gd name="T37" fmla="*/ 54 h 167"/>
                <a:gd name="T38" fmla="*/ 202 w 203"/>
                <a:gd name="T39" fmla="*/ 92 h 167"/>
                <a:gd name="T40" fmla="*/ 197 w 203"/>
                <a:gd name="T41" fmla="*/ 101 h 167"/>
                <a:gd name="T42" fmla="*/ 158 w 203"/>
                <a:gd name="T43" fmla="*/ 159 h 167"/>
                <a:gd name="T44" fmla="*/ 129 w 203"/>
                <a:gd name="T4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3" h="167">
                  <a:moveTo>
                    <a:pt x="129" y="167"/>
                  </a:moveTo>
                  <a:lnTo>
                    <a:pt x="53" y="159"/>
                  </a:lnTo>
                  <a:lnTo>
                    <a:pt x="53" y="132"/>
                  </a:lnTo>
                  <a:lnTo>
                    <a:pt x="28" y="146"/>
                  </a:lnTo>
                  <a:lnTo>
                    <a:pt x="0" y="112"/>
                  </a:lnTo>
                  <a:lnTo>
                    <a:pt x="19" y="79"/>
                  </a:lnTo>
                  <a:lnTo>
                    <a:pt x="10" y="57"/>
                  </a:lnTo>
                  <a:lnTo>
                    <a:pt x="44" y="38"/>
                  </a:lnTo>
                  <a:lnTo>
                    <a:pt x="78" y="21"/>
                  </a:lnTo>
                  <a:lnTo>
                    <a:pt x="90" y="31"/>
                  </a:lnTo>
                  <a:lnTo>
                    <a:pt x="107" y="23"/>
                  </a:lnTo>
                  <a:lnTo>
                    <a:pt x="103" y="4"/>
                  </a:lnTo>
                  <a:lnTo>
                    <a:pt x="120" y="0"/>
                  </a:lnTo>
                  <a:lnTo>
                    <a:pt x="138" y="0"/>
                  </a:lnTo>
                  <a:lnTo>
                    <a:pt x="150" y="14"/>
                  </a:lnTo>
                  <a:lnTo>
                    <a:pt x="161" y="28"/>
                  </a:lnTo>
                  <a:lnTo>
                    <a:pt x="179" y="29"/>
                  </a:lnTo>
                  <a:lnTo>
                    <a:pt x="181" y="44"/>
                  </a:lnTo>
                  <a:lnTo>
                    <a:pt x="203" y="54"/>
                  </a:lnTo>
                  <a:lnTo>
                    <a:pt x="202" y="92"/>
                  </a:lnTo>
                  <a:lnTo>
                    <a:pt x="197" y="101"/>
                  </a:lnTo>
                  <a:lnTo>
                    <a:pt x="158" y="159"/>
                  </a:lnTo>
                  <a:lnTo>
                    <a:pt x="129" y="16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227"/>
            <p:cNvSpPr>
              <a:spLocks noEditPoints="1"/>
            </p:cNvSpPr>
            <p:nvPr/>
          </p:nvSpPr>
          <p:spPr bwMode="auto">
            <a:xfrm>
              <a:off x="3576" y="3105"/>
              <a:ext cx="97" cy="69"/>
            </a:xfrm>
            <a:custGeom>
              <a:avLst/>
              <a:gdLst>
                <a:gd name="T0" fmla="*/ 6 w 97"/>
                <a:gd name="T1" fmla="*/ 16 h 69"/>
                <a:gd name="T2" fmla="*/ 4 w 97"/>
                <a:gd name="T3" fmla="*/ 15 h 69"/>
                <a:gd name="T4" fmla="*/ 2 w 97"/>
                <a:gd name="T5" fmla="*/ 10 h 69"/>
                <a:gd name="T6" fmla="*/ 2 w 97"/>
                <a:gd name="T7" fmla="*/ 8 h 69"/>
                <a:gd name="T8" fmla="*/ 3 w 97"/>
                <a:gd name="T9" fmla="*/ 5 h 69"/>
                <a:gd name="T10" fmla="*/ 5 w 97"/>
                <a:gd name="T11" fmla="*/ 3 h 69"/>
                <a:gd name="T12" fmla="*/ 6 w 97"/>
                <a:gd name="T13" fmla="*/ 2 h 69"/>
                <a:gd name="T14" fmla="*/ 11 w 97"/>
                <a:gd name="T15" fmla="*/ 5 h 69"/>
                <a:gd name="T16" fmla="*/ 11 w 97"/>
                <a:gd name="T17" fmla="*/ 10 h 69"/>
                <a:gd name="T18" fmla="*/ 11 w 97"/>
                <a:gd name="T19" fmla="*/ 11 h 69"/>
                <a:gd name="T20" fmla="*/ 10 w 97"/>
                <a:gd name="T21" fmla="*/ 14 h 69"/>
                <a:gd name="T22" fmla="*/ 7 w 97"/>
                <a:gd name="T23" fmla="*/ 16 h 69"/>
                <a:gd name="T24" fmla="*/ 6 w 97"/>
                <a:gd name="T25" fmla="*/ 16 h 69"/>
                <a:gd name="T26" fmla="*/ 41 w 97"/>
                <a:gd name="T27" fmla="*/ 69 h 69"/>
                <a:gd name="T28" fmla="*/ 37 w 97"/>
                <a:gd name="T29" fmla="*/ 53 h 69"/>
                <a:gd name="T30" fmla="*/ 27 w 97"/>
                <a:gd name="T31" fmla="*/ 61 h 69"/>
                <a:gd name="T32" fmla="*/ 15 w 97"/>
                <a:gd name="T33" fmla="*/ 61 h 69"/>
                <a:gd name="T34" fmla="*/ 0 w 97"/>
                <a:gd name="T35" fmla="*/ 39 h 69"/>
                <a:gd name="T36" fmla="*/ 2 w 97"/>
                <a:gd name="T37" fmla="*/ 38 h 69"/>
                <a:gd name="T38" fmla="*/ 4 w 97"/>
                <a:gd name="T39" fmla="*/ 41 h 69"/>
                <a:gd name="T40" fmla="*/ 5 w 97"/>
                <a:gd name="T41" fmla="*/ 41 h 69"/>
                <a:gd name="T42" fmla="*/ 6 w 97"/>
                <a:gd name="T43" fmla="*/ 41 h 69"/>
                <a:gd name="T44" fmla="*/ 9 w 97"/>
                <a:gd name="T45" fmla="*/ 41 h 69"/>
                <a:gd name="T46" fmla="*/ 10 w 97"/>
                <a:gd name="T47" fmla="*/ 40 h 69"/>
                <a:gd name="T48" fmla="*/ 12 w 97"/>
                <a:gd name="T49" fmla="*/ 36 h 69"/>
                <a:gd name="T50" fmla="*/ 13 w 97"/>
                <a:gd name="T51" fmla="*/ 34 h 69"/>
                <a:gd name="T52" fmla="*/ 15 w 97"/>
                <a:gd name="T53" fmla="*/ 29 h 69"/>
                <a:gd name="T54" fmla="*/ 15 w 97"/>
                <a:gd name="T55" fmla="*/ 19 h 69"/>
                <a:gd name="T56" fmla="*/ 15 w 97"/>
                <a:gd name="T57" fmla="*/ 17 h 69"/>
                <a:gd name="T58" fmla="*/ 15 w 97"/>
                <a:gd name="T59" fmla="*/ 15 h 69"/>
                <a:gd name="T60" fmla="*/ 15 w 97"/>
                <a:gd name="T61" fmla="*/ 12 h 69"/>
                <a:gd name="T62" fmla="*/ 17 w 97"/>
                <a:gd name="T63" fmla="*/ 4 h 69"/>
                <a:gd name="T64" fmla="*/ 16 w 97"/>
                <a:gd name="T65" fmla="*/ 2 h 69"/>
                <a:gd name="T66" fmla="*/ 16 w 97"/>
                <a:gd name="T67" fmla="*/ 2 h 69"/>
                <a:gd name="T68" fmla="*/ 17 w 97"/>
                <a:gd name="T69" fmla="*/ 0 h 69"/>
                <a:gd name="T70" fmla="*/ 42 w 97"/>
                <a:gd name="T71" fmla="*/ 26 h 69"/>
                <a:gd name="T72" fmla="*/ 72 w 97"/>
                <a:gd name="T73" fmla="*/ 29 h 69"/>
                <a:gd name="T74" fmla="*/ 95 w 97"/>
                <a:gd name="T75" fmla="*/ 49 h 69"/>
                <a:gd name="T76" fmla="*/ 97 w 97"/>
                <a:gd name="T77" fmla="*/ 60 h 69"/>
                <a:gd name="T78" fmla="*/ 66 w 97"/>
                <a:gd name="T79" fmla="*/ 67 h 69"/>
                <a:gd name="T80" fmla="*/ 57 w 97"/>
                <a:gd name="T81" fmla="*/ 59 h 69"/>
                <a:gd name="T82" fmla="*/ 41 w 97"/>
                <a:gd name="T8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" h="69">
                  <a:moveTo>
                    <a:pt x="6" y="16"/>
                  </a:moveTo>
                  <a:lnTo>
                    <a:pt x="4" y="15"/>
                  </a:lnTo>
                  <a:lnTo>
                    <a:pt x="2" y="10"/>
                  </a:lnTo>
                  <a:lnTo>
                    <a:pt x="2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6" y="2"/>
                  </a:lnTo>
                  <a:lnTo>
                    <a:pt x="11" y="5"/>
                  </a:lnTo>
                  <a:lnTo>
                    <a:pt x="11" y="10"/>
                  </a:lnTo>
                  <a:lnTo>
                    <a:pt x="11" y="11"/>
                  </a:lnTo>
                  <a:lnTo>
                    <a:pt x="10" y="14"/>
                  </a:lnTo>
                  <a:lnTo>
                    <a:pt x="7" y="16"/>
                  </a:lnTo>
                  <a:lnTo>
                    <a:pt x="6" y="16"/>
                  </a:lnTo>
                  <a:close/>
                  <a:moveTo>
                    <a:pt x="41" y="69"/>
                  </a:moveTo>
                  <a:lnTo>
                    <a:pt x="37" y="53"/>
                  </a:lnTo>
                  <a:lnTo>
                    <a:pt x="27" y="61"/>
                  </a:lnTo>
                  <a:lnTo>
                    <a:pt x="15" y="61"/>
                  </a:lnTo>
                  <a:lnTo>
                    <a:pt x="0" y="39"/>
                  </a:lnTo>
                  <a:lnTo>
                    <a:pt x="2" y="38"/>
                  </a:lnTo>
                  <a:lnTo>
                    <a:pt x="4" y="41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9" y="41"/>
                  </a:lnTo>
                  <a:lnTo>
                    <a:pt x="10" y="40"/>
                  </a:lnTo>
                  <a:lnTo>
                    <a:pt x="12" y="36"/>
                  </a:lnTo>
                  <a:lnTo>
                    <a:pt x="13" y="34"/>
                  </a:lnTo>
                  <a:lnTo>
                    <a:pt x="15" y="29"/>
                  </a:lnTo>
                  <a:lnTo>
                    <a:pt x="15" y="19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5" y="12"/>
                  </a:lnTo>
                  <a:lnTo>
                    <a:pt x="17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0"/>
                  </a:lnTo>
                  <a:lnTo>
                    <a:pt x="42" y="26"/>
                  </a:lnTo>
                  <a:lnTo>
                    <a:pt x="72" y="29"/>
                  </a:lnTo>
                  <a:lnTo>
                    <a:pt x="95" y="49"/>
                  </a:lnTo>
                  <a:lnTo>
                    <a:pt x="97" y="60"/>
                  </a:lnTo>
                  <a:lnTo>
                    <a:pt x="66" y="67"/>
                  </a:lnTo>
                  <a:lnTo>
                    <a:pt x="57" y="59"/>
                  </a:lnTo>
                  <a:lnTo>
                    <a:pt x="41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228"/>
            <p:cNvSpPr>
              <a:spLocks/>
            </p:cNvSpPr>
            <p:nvPr/>
          </p:nvSpPr>
          <p:spPr bwMode="auto">
            <a:xfrm>
              <a:off x="4268" y="2687"/>
              <a:ext cx="65" cy="111"/>
            </a:xfrm>
            <a:custGeom>
              <a:avLst/>
              <a:gdLst>
                <a:gd name="T0" fmla="*/ 43 w 65"/>
                <a:gd name="T1" fmla="*/ 111 h 111"/>
                <a:gd name="T2" fmla="*/ 33 w 65"/>
                <a:gd name="T3" fmla="*/ 110 h 111"/>
                <a:gd name="T4" fmla="*/ 24 w 65"/>
                <a:gd name="T5" fmla="*/ 111 h 111"/>
                <a:gd name="T6" fmla="*/ 4 w 65"/>
                <a:gd name="T7" fmla="*/ 87 h 111"/>
                <a:gd name="T8" fmla="*/ 19 w 65"/>
                <a:gd name="T9" fmla="*/ 66 h 111"/>
                <a:gd name="T10" fmla="*/ 0 w 65"/>
                <a:gd name="T11" fmla="*/ 16 h 111"/>
                <a:gd name="T12" fmla="*/ 12 w 65"/>
                <a:gd name="T13" fmla="*/ 7 h 111"/>
                <a:gd name="T14" fmla="*/ 25 w 65"/>
                <a:gd name="T15" fmla="*/ 10 h 111"/>
                <a:gd name="T16" fmla="*/ 28 w 65"/>
                <a:gd name="T17" fmla="*/ 0 h 111"/>
                <a:gd name="T18" fmla="*/ 50 w 65"/>
                <a:gd name="T19" fmla="*/ 12 h 111"/>
                <a:gd name="T20" fmla="*/ 65 w 65"/>
                <a:gd name="T21" fmla="*/ 62 h 111"/>
                <a:gd name="T22" fmla="*/ 57 w 65"/>
                <a:gd name="T23" fmla="*/ 73 h 111"/>
                <a:gd name="T24" fmla="*/ 59 w 65"/>
                <a:gd name="T25" fmla="*/ 81 h 111"/>
                <a:gd name="T26" fmla="*/ 55 w 65"/>
                <a:gd name="T27" fmla="*/ 101 h 111"/>
                <a:gd name="T28" fmla="*/ 43 w 65"/>
                <a:gd name="T2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111">
                  <a:moveTo>
                    <a:pt x="43" y="111"/>
                  </a:moveTo>
                  <a:lnTo>
                    <a:pt x="33" y="110"/>
                  </a:lnTo>
                  <a:lnTo>
                    <a:pt x="24" y="111"/>
                  </a:lnTo>
                  <a:lnTo>
                    <a:pt x="4" y="87"/>
                  </a:lnTo>
                  <a:lnTo>
                    <a:pt x="19" y="66"/>
                  </a:lnTo>
                  <a:lnTo>
                    <a:pt x="0" y="16"/>
                  </a:lnTo>
                  <a:lnTo>
                    <a:pt x="12" y="7"/>
                  </a:lnTo>
                  <a:lnTo>
                    <a:pt x="25" y="10"/>
                  </a:lnTo>
                  <a:lnTo>
                    <a:pt x="28" y="0"/>
                  </a:lnTo>
                  <a:lnTo>
                    <a:pt x="50" y="12"/>
                  </a:lnTo>
                  <a:lnTo>
                    <a:pt x="65" y="62"/>
                  </a:lnTo>
                  <a:lnTo>
                    <a:pt x="57" y="73"/>
                  </a:lnTo>
                  <a:lnTo>
                    <a:pt x="59" y="81"/>
                  </a:lnTo>
                  <a:lnTo>
                    <a:pt x="55" y="101"/>
                  </a:lnTo>
                  <a:lnTo>
                    <a:pt x="43" y="11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229"/>
            <p:cNvSpPr>
              <a:spLocks/>
            </p:cNvSpPr>
            <p:nvPr/>
          </p:nvSpPr>
          <p:spPr bwMode="auto">
            <a:xfrm>
              <a:off x="4468" y="2432"/>
              <a:ext cx="90" cy="152"/>
            </a:xfrm>
            <a:custGeom>
              <a:avLst/>
              <a:gdLst>
                <a:gd name="T0" fmla="*/ 73 w 90"/>
                <a:gd name="T1" fmla="*/ 152 h 152"/>
                <a:gd name="T2" fmla="*/ 65 w 90"/>
                <a:gd name="T3" fmla="*/ 146 h 152"/>
                <a:gd name="T4" fmla="*/ 56 w 90"/>
                <a:gd name="T5" fmla="*/ 142 h 152"/>
                <a:gd name="T6" fmla="*/ 53 w 90"/>
                <a:gd name="T7" fmla="*/ 135 h 152"/>
                <a:gd name="T8" fmla="*/ 51 w 90"/>
                <a:gd name="T9" fmla="*/ 112 h 152"/>
                <a:gd name="T10" fmla="*/ 41 w 90"/>
                <a:gd name="T11" fmla="*/ 106 h 152"/>
                <a:gd name="T12" fmla="*/ 39 w 90"/>
                <a:gd name="T13" fmla="*/ 120 h 152"/>
                <a:gd name="T14" fmla="*/ 30 w 90"/>
                <a:gd name="T15" fmla="*/ 119 h 152"/>
                <a:gd name="T16" fmla="*/ 29 w 90"/>
                <a:gd name="T17" fmla="*/ 103 h 152"/>
                <a:gd name="T18" fmla="*/ 17 w 90"/>
                <a:gd name="T19" fmla="*/ 105 h 152"/>
                <a:gd name="T20" fmla="*/ 7 w 90"/>
                <a:gd name="T21" fmla="*/ 99 h 152"/>
                <a:gd name="T22" fmla="*/ 12 w 90"/>
                <a:gd name="T23" fmla="*/ 75 h 152"/>
                <a:gd name="T24" fmla="*/ 0 w 90"/>
                <a:gd name="T25" fmla="*/ 58 h 152"/>
                <a:gd name="T26" fmla="*/ 0 w 90"/>
                <a:gd name="T27" fmla="*/ 39 h 152"/>
                <a:gd name="T28" fmla="*/ 15 w 90"/>
                <a:gd name="T29" fmla="*/ 12 h 152"/>
                <a:gd name="T30" fmla="*/ 29 w 90"/>
                <a:gd name="T31" fmla="*/ 24 h 152"/>
                <a:gd name="T32" fmla="*/ 39 w 90"/>
                <a:gd name="T33" fmla="*/ 0 h 152"/>
                <a:gd name="T34" fmla="*/ 52 w 90"/>
                <a:gd name="T35" fmla="*/ 15 h 152"/>
                <a:gd name="T36" fmla="*/ 63 w 90"/>
                <a:gd name="T37" fmla="*/ 15 h 152"/>
                <a:gd name="T38" fmla="*/ 68 w 90"/>
                <a:gd name="T39" fmla="*/ 23 h 152"/>
                <a:gd name="T40" fmla="*/ 71 w 90"/>
                <a:gd name="T41" fmla="*/ 49 h 152"/>
                <a:gd name="T42" fmla="*/ 78 w 90"/>
                <a:gd name="T43" fmla="*/ 53 h 152"/>
                <a:gd name="T44" fmla="*/ 71 w 90"/>
                <a:gd name="T45" fmla="*/ 63 h 152"/>
                <a:gd name="T46" fmla="*/ 75 w 90"/>
                <a:gd name="T47" fmla="*/ 76 h 152"/>
                <a:gd name="T48" fmla="*/ 79 w 90"/>
                <a:gd name="T49" fmla="*/ 92 h 152"/>
                <a:gd name="T50" fmla="*/ 90 w 90"/>
                <a:gd name="T51" fmla="*/ 101 h 152"/>
                <a:gd name="T52" fmla="*/ 89 w 90"/>
                <a:gd name="T53" fmla="*/ 122 h 152"/>
                <a:gd name="T54" fmla="*/ 73 w 90"/>
                <a:gd name="T55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52">
                  <a:moveTo>
                    <a:pt x="73" y="152"/>
                  </a:moveTo>
                  <a:lnTo>
                    <a:pt x="65" y="146"/>
                  </a:lnTo>
                  <a:lnTo>
                    <a:pt x="56" y="142"/>
                  </a:lnTo>
                  <a:lnTo>
                    <a:pt x="53" y="135"/>
                  </a:lnTo>
                  <a:lnTo>
                    <a:pt x="51" y="112"/>
                  </a:lnTo>
                  <a:lnTo>
                    <a:pt x="41" y="106"/>
                  </a:lnTo>
                  <a:lnTo>
                    <a:pt x="39" y="120"/>
                  </a:lnTo>
                  <a:lnTo>
                    <a:pt x="30" y="119"/>
                  </a:lnTo>
                  <a:lnTo>
                    <a:pt x="29" y="103"/>
                  </a:lnTo>
                  <a:lnTo>
                    <a:pt x="17" y="105"/>
                  </a:lnTo>
                  <a:lnTo>
                    <a:pt x="7" y="99"/>
                  </a:lnTo>
                  <a:lnTo>
                    <a:pt x="12" y="75"/>
                  </a:lnTo>
                  <a:lnTo>
                    <a:pt x="0" y="58"/>
                  </a:lnTo>
                  <a:lnTo>
                    <a:pt x="0" y="39"/>
                  </a:lnTo>
                  <a:lnTo>
                    <a:pt x="15" y="12"/>
                  </a:lnTo>
                  <a:lnTo>
                    <a:pt x="29" y="24"/>
                  </a:lnTo>
                  <a:lnTo>
                    <a:pt x="39" y="0"/>
                  </a:lnTo>
                  <a:lnTo>
                    <a:pt x="52" y="15"/>
                  </a:lnTo>
                  <a:lnTo>
                    <a:pt x="63" y="15"/>
                  </a:lnTo>
                  <a:lnTo>
                    <a:pt x="68" y="23"/>
                  </a:lnTo>
                  <a:lnTo>
                    <a:pt x="71" y="49"/>
                  </a:lnTo>
                  <a:lnTo>
                    <a:pt x="78" y="53"/>
                  </a:lnTo>
                  <a:lnTo>
                    <a:pt x="71" y="63"/>
                  </a:lnTo>
                  <a:lnTo>
                    <a:pt x="75" y="76"/>
                  </a:lnTo>
                  <a:lnTo>
                    <a:pt x="79" y="92"/>
                  </a:lnTo>
                  <a:lnTo>
                    <a:pt x="90" y="101"/>
                  </a:lnTo>
                  <a:lnTo>
                    <a:pt x="89" y="122"/>
                  </a:lnTo>
                  <a:lnTo>
                    <a:pt x="73" y="15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230"/>
            <p:cNvSpPr>
              <a:spLocks/>
            </p:cNvSpPr>
            <p:nvPr/>
          </p:nvSpPr>
          <p:spPr bwMode="auto">
            <a:xfrm>
              <a:off x="4610" y="3052"/>
              <a:ext cx="55" cy="87"/>
            </a:xfrm>
            <a:custGeom>
              <a:avLst/>
              <a:gdLst>
                <a:gd name="T0" fmla="*/ 9 w 55"/>
                <a:gd name="T1" fmla="*/ 87 h 87"/>
                <a:gd name="T2" fmla="*/ 0 w 55"/>
                <a:gd name="T3" fmla="*/ 78 h 87"/>
                <a:gd name="T4" fmla="*/ 7 w 55"/>
                <a:gd name="T5" fmla="*/ 42 h 87"/>
                <a:gd name="T6" fmla="*/ 17 w 55"/>
                <a:gd name="T7" fmla="*/ 25 h 87"/>
                <a:gd name="T8" fmla="*/ 4 w 55"/>
                <a:gd name="T9" fmla="*/ 17 h 87"/>
                <a:gd name="T10" fmla="*/ 14 w 55"/>
                <a:gd name="T11" fmla="*/ 10 h 87"/>
                <a:gd name="T12" fmla="*/ 24 w 55"/>
                <a:gd name="T13" fmla="*/ 10 h 87"/>
                <a:gd name="T14" fmla="*/ 26 w 55"/>
                <a:gd name="T15" fmla="*/ 0 h 87"/>
                <a:gd name="T16" fmla="*/ 43 w 55"/>
                <a:gd name="T17" fmla="*/ 7 h 87"/>
                <a:gd name="T18" fmla="*/ 55 w 55"/>
                <a:gd name="T19" fmla="*/ 25 h 87"/>
                <a:gd name="T20" fmla="*/ 40 w 55"/>
                <a:gd name="T21" fmla="*/ 47 h 87"/>
                <a:gd name="T22" fmla="*/ 30 w 55"/>
                <a:gd name="T23" fmla="*/ 69 h 87"/>
                <a:gd name="T24" fmla="*/ 9 w 55"/>
                <a:gd name="T2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87">
                  <a:moveTo>
                    <a:pt x="9" y="87"/>
                  </a:moveTo>
                  <a:lnTo>
                    <a:pt x="0" y="78"/>
                  </a:lnTo>
                  <a:lnTo>
                    <a:pt x="7" y="42"/>
                  </a:lnTo>
                  <a:lnTo>
                    <a:pt x="17" y="25"/>
                  </a:lnTo>
                  <a:lnTo>
                    <a:pt x="4" y="17"/>
                  </a:lnTo>
                  <a:lnTo>
                    <a:pt x="14" y="10"/>
                  </a:lnTo>
                  <a:lnTo>
                    <a:pt x="24" y="10"/>
                  </a:lnTo>
                  <a:lnTo>
                    <a:pt x="26" y="0"/>
                  </a:lnTo>
                  <a:lnTo>
                    <a:pt x="43" y="7"/>
                  </a:lnTo>
                  <a:lnTo>
                    <a:pt x="55" y="25"/>
                  </a:lnTo>
                  <a:lnTo>
                    <a:pt x="40" y="47"/>
                  </a:lnTo>
                  <a:lnTo>
                    <a:pt x="30" y="69"/>
                  </a:lnTo>
                  <a:lnTo>
                    <a:pt x="9" y="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31"/>
            <p:cNvSpPr>
              <a:spLocks/>
            </p:cNvSpPr>
            <p:nvPr/>
          </p:nvSpPr>
          <p:spPr bwMode="auto">
            <a:xfrm>
              <a:off x="4044" y="2429"/>
              <a:ext cx="77" cy="84"/>
            </a:xfrm>
            <a:custGeom>
              <a:avLst/>
              <a:gdLst>
                <a:gd name="T0" fmla="*/ 50 w 77"/>
                <a:gd name="T1" fmla="*/ 84 h 84"/>
                <a:gd name="T2" fmla="*/ 24 w 77"/>
                <a:gd name="T3" fmla="*/ 47 h 84"/>
                <a:gd name="T4" fmla="*/ 0 w 77"/>
                <a:gd name="T5" fmla="*/ 28 h 84"/>
                <a:gd name="T6" fmla="*/ 15 w 77"/>
                <a:gd name="T7" fmla="*/ 12 h 84"/>
                <a:gd name="T8" fmla="*/ 38 w 77"/>
                <a:gd name="T9" fmla="*/ 24 h 84"/>
                <a:gd name="T10" fmla="*/ 43 w 77"/>
                <a:gd name="T11" fmla="*/ 0 h 84"/>
                <a:gd name="T12" fmla="*/ 60 w 77"/>
                <a:gd name="T13" fmla="*/ 3 h 84"/>
                <a:gd name="T14" fmla="*/ 77 w 77"/>
                <a:gd name="T15" fmla="*/ 42 h 84"/>
                <a:gd name="T16" fmla="*/ 64 w 77"/>
                <a:gd name="T17" fmla="*/ 52 h 84"/>
                <a:gd name="T18" fmla="*/ 56 w 77"/>
                <a:gd name="T19" fmla="*/ 81 h 84"/>
                <a:gd name="T20" fmla="*/ 50 w 77"/>
                <a:gd name="T2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84">
                  <a:moveTo>
                    <a:pt x="50" y="84"/>
                  </a:moveTo>
                  <a:lnTo>
                    <a:pt x="24" y="47"/>
                  </a:lnTo>
                  <a:lnTo>
                    <a:pt x="0" y="28"/>
                  </a:lnTo>
                  <a:lnTo>
                    <a:pt x="15" y="12"/>
                  </a:lnTo>
                  <a:lnTo>
                    <a:pt x="38" y="24"/>
                  </a:lnTo>
                  <a:lnTo>
                    <a:pt x="43" y="0"/>
                  </a:lnTo>
                  <a:lnTo>
                    <a:pt x="60" y="3"/>
                  </a:lnTo>
                  <a:lnTo>
                    <a:pt x="77" y="42"/>
                  </a:lnTo>
                  <a:lnTo>
                    <a:pt x="64" y="52"/>
                  </a:lnTo>
                  <a:lnTo>
                    <a:pt x="56" y="81"/>
                  </a:lnTo>
                  <a:lnTo>
                    <a:pt x="50" y="8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232"/>
            <p:cNvSpPr>
              <a:spLocks/>
            </p:cNvSpPr>
            <p:nvPr/>
          </p:nvSpPr>
          <p:spPr bwMode="auto">
            <a:xfrm>
              <a:off x="4011" y="3253"/>
              <a:ext cx="33" cy="42"/>
            </a:xfrm>
            <a:custGeom>
              <a:avLst/>
              <a:gdLst>
                <a:gd name="T0" fmla="*/ 18 w 33"/>
                <a:gd name="T1" fmla="*/ 42 h 42"/>
                <a:gd name="T2" fmla="*/ 2 w 33"/>
                <a:gd name="T3" fmla="*/ 35 h 42"/>
                <a:gd name="T4" fmla="*/ 0 w 33"/>
                <a:gd name="T5" fmla="*/ 28 h 42"/>
                <a:gd name="T6" fmla="*/ 10 w 33"/>
                <a:gd name="T7" fmla="*/ 20 h 42"/>
                <a:gd name="T8" fmla="*/ 13 w 33"/>
                <a:gd name="T9" fmla="*/ 12 h 42"/>
                <a:gd name="T10" fmla="*/ 16 w 33"/>
                <a:gd name="T11" fmla="*/ 0 h 42"/>
                <a:gd name="T12" fmla="*/ 33 w 33"/>
                <a:gd name="T13" fmla="*/ 7 h 42"/>
                <a:gd name="T14" fmla="*/ 32 w 33"/>
                <a:gd name="T15" fmla="*/ 37 h 42"/>
                <a:gd name="T16" fmla="*/ 18 w 33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42">
                  <a:moveTo>
                    <a:pt x="18" y="42"/>
                  </a:moveTo>
                  <a:lnTo>
                    <a:pt x="2" y="35"/>
                  </a:lnTo>
                  <a:lnTo>
                    <a:pt x="0" y="28"/>
                  </a:lnTo>
                  <a:lnTo>
                    <a:pt x="10" y="20"/>
                  </a:lnTo>
                  <a:lnTo>
                    <a:pt x="13" y="12"/>
                  </a:lnTo>
                  <a:lnTo>
                    <a:pt x="16" y="0"/>
                  </a:lnTo>
                  <a:lnTo>
                    <a:pt x="33" y="7"/>
                  </a:lnTo>
                  <a:lnTo>
                    <a:pt x="32" y="37"/>
                  </a:lnTo>
                  <a:lnTo>
                    <a:pt x="18" y="4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233"/>
            <p:cNvSpPr>
              <a:spLocks/>
            </p:cNvSpPr>
            <p:nvPr/>
          </p:nvSpPr>
          <p:spPr bwMode="auto">
            <a:xfrm>
              <a:off x="4443" y="2186"/>
              <a:ext cx="119" cy="90"/>
            </a:xfrm>
            <a:custGeom>
              <a:avLst/>
              <a:gdLst>
                <a:gd name="T0" fmla="*/ 107 w 119"/>
                <a:gd name="T1" fmla="*/ 90 h 90"/>
                <a:gd name="T2" fmla="*/ 88 w 119"/>
                <a:gd name="T3" fmla="*/ 83 h 90"/>
                <a:gd name="T4" fmla="*/ 72 w 119"/>
                <a:gd name="T5" fmla="*/ 72 h 90"/>
                <a:gd name="T6" fmla="*/ 26 w 119"/>
                <a:gd name="T7" fmla="*/ 47 h 90"/>
                <a:gd name="T8" fmla="*/ 19 w 119"/>
                <a:gd name="T9" fmla="*/ 24 h 90"/>
                <a:gd name="T10" fmla="*/ 0 w 119"/>
                <a:gd name="T11" fmla="*/ 18 h 90"/>
                <a:gd name="T12" fmla="*/ 24 w 119"/>
                <a:gd name="T13" fmla="*/ 2 h 90"/>
                <a:gd name="T14" fmla="*/ 45 w 119"/>
                <a:gd name="T15" fmla="*/ 0 h 90"/>
                <a:gd name="T16" fmla="*/ 54 w 119"/>
                <a:gd name="T17" fmla="*/ 13 h 90"/>
                <a:gd name="T18" fmla="*/ 67 w 119"/>
                <a:gd name="T19" fmla="*/ 11 h 90"/>
                <a:gd name="T20" fmla="*/ 119 w 119"/>
                <a:gd name="T21" fmla="*/ 38 h 90"/>
                <a:gd name="T22" fmla="*/ 116 w 119"/>
                <a:gd name="T23" fmla="*/ 52 h 90"/>
                <a:gd name="T24" fmla="*/ 115 w 119"/>
                <a:gd name="T25" fmla="*/ 81 h 90"/>
                <a:gd name="T26" fmla="*/ 107 w 119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90">
                  <a:moveTo>
                    <a:pt x="107" y="90"/>
                  </a:moveTo>
                  <a:lnTo>
                    <a:pt x="88" y="83"/>
                  </a:lnTo>
                  <a:lnTo>
                    <a:pt x="72" y="72"/>
                  </a:lnTo>
                  <a:lnTo>
                    <a:pt x="26" y="47"/>
                  </a:lnTo>
                  <a:lnTo>
                    <a:pt x="19" y="24"/>
                  </a:lnTo>
                  <a:lnTo>
                    <a:pt x="0" y="18"/>
                  </a:lnTo>
                  <a:lnTo>
                    <a:pt x="24" y="2"/>
                  </a:lnTo>
                  <a:lnTo>
                    <a:pt x="45" y="0"/>
                  </a:lnTo>
                  <a:lnTo>
                    <a:pt x="54" y="13"/>
                  </a:lnTo>
                  <a:lnTo>
                    <a:pt x="67" y="11"/>
                  </a:lnTo>
                  <a:lnTo>
                    <a:pt x="119" y="38"/>
                  </a:lnTo>
                  <a:lnTo>
                    <a:pt x="116" y="52"/>
                  </a:lnTo>
                  <a:lnTo>
                    <a:pt x="115" y="81"/>
                  </a:lnTo>
                  <a:lnTo>
                    <a:pt x="107" y="9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234"/>
            <p:cNvSpPr>
              <a:spLocks/>
            </p:cNvSpPr>
            <p:nvPr/>
          </p:nvSpPr>
          <p:spPr bwMode="auto">
            <a:xfrm>
              <a:off x="4091" y="1475"/>
              <a:ext cx="278" cy="287"/>
            </a:xfrm>
            <a:custGeom>
              <a:avLst/>
              <a:gdLst>
                <a:gd name="T0" fmla="*/ 142 w 278"/>
                <a:gd name="T1" fmla="*/ 287 h 287"/>
                <a:gd name="T2" fmla="*/ 110 w 278"/>
                <a:gd name="T3" fmla="*/ 271 h 287"/>
                <a:gd name="T4" fmla="*/ 61 w 278"/>
                <a:gd name="T5" fmla="*/ 271 h 287"/>
                <a:gd name="T6" fmla="*/ 0 w 278"/>
                <a:gd name="T7" fmla="*/ 235 h 287"/>
                <a:gd name="T8" fmla="*/ 30 w 278"/>
                <a:gd name="T9" fmla="*/ 197 h 287"/>
                <a:gd name="T10" fmla="*/ 26 w 278"/>
                <a:gd name="T11" fmla="*/ 119 h 287"/>
                <a:gd name="T12" fmla="*/ 15 w 278"/>
                <a:gd name="T13" fmla="*/ 67 h 287"/>
                <a:gd name="T14" fmla="*/ 3 w 278"/>
                <a:gd name="T15" fmla="*/ 7 h 287"/>
                <a:gd name="T16" fmla="*/ 16 w 278"/>
                <a:gd name="T17" fmla="*/ 0 h 287"/>
                <a:gd name="T18" fmla="*/ 69 w 278"/>
                <a:gd name="T19" fmla="*/ 9 h 287"/>
                <a:gd name="T20" fmla="*/ 97 w 278"/>
                <a:gd name="T21" fmla="*/ 14 h 287"/>
                <a:gd name="T22" fmla="*/ 129 w 278"/>
                <a:gd name="T23" fmla="*/ 20 h 287"/>
                <a:gd name="T24" fmla="*/ 172 w 278"/>
                <a:gd name="T25" fmla="*/ 55 h 287"/>
                <a:gd name="T26" fmla="*/ 179 w 278"/>
                <a:gd name="T27" fmla="*/ 66 h 287"/>
                <a:gd name="T28" fmla="*/ 195 w 278"/>
                <a:gd name="T29" fmla="*/ 70 h 287"/>
                <a:gd name="T30" fmla="*/ 210 w 278"/>
                <a:gd name="T31" fmla="*/ 103 h 287"/>
                <a:gd name="T32" fmla="*/ 214 w 278"/>
                <a:gd name="T33" fmla="*/ 173 h 287"/>
                <a:gd name="T34" fmla="*/ 262 w 278"/>
                <a:gd name="T35" fmla="*/ 230 h 287"/>
                <a:gd name="T36" fmla="*/ 276 w 278"/>
                <a:gd name="T37" fmla="*/ 240 h 287"/>
                <a:gd name="T38" fmla="*/ 278 w 278"/>
                <a:gd name="T39" fmla="*/ 261 h 287"/>
                <a:gd name="T40" fmla="*/ 277 w 278"/>
                <a:gd name="T41" fmla="*/ 278 h 287"/>
                <a:gd name="T42" fmla="*/ 259 w 278"/>
                <a:gd name="T43" fmla="*/ 277 h 287"/>
                <a:gd name="T44" fmla="*/ 248 w 278"/>
                <a:gd name="T45" fmla="*/ 263 h 287"/>
                <a:gd name="T46" fmla="*/ 236 w 278"/>
                <a:gd name="T47" fmla="*/ 249 h 287"/>
                <a:gd name="T48" fmla="*/ 218 w 278"/>
                <a:gd name="T49" fmla="*/ 249 h 287"/>
                <a:gd name="T50" fmla="*/ 201 w 278"/>
                <a:gd name="T51" fmla="*/ 253 h 287"/>
                <a:gd name="T52" fmla="*/ 205 w 278"/>
                <a:gd name="T53" fmla="*/ 272 h 287"/>
                <a:gd name="T54" fmla="*/ 188 w 278"/>
                <a:gd name="T55" fmla="*/ 280 h 287"/>
                <a:gd name="T56" fmla="*/ 176 w 278"/>
                <a:gd name="T57" fmla="*/ 270 h 287"/>
                <a:gd name="T58" fmla="*/ 142 w 278"/>
                <a:gd name="T59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8" h="287">
                  <a:moveTo>
                    <a:pt x="142" y="287"/>
                  </a:moveTo>
                  <a:lnTo>
                    <a:pt x="110" y="271"/>
                  </a:lnTo>
                  <a:lnTo>
                    <a:pt x="61" y="271"/>
                  </a:lnTo>
                  <a:lnTo>
                    <a:pt x="0" y="235"/>
                  </a:lnTo>
                  <a:lnTo>
                    <a:pt x="30" y="197"/>
                  </a:lnTo>
                  <a:lnTo>
                    <a:pt x="26" y="119"/>
                  </a:lnTo>
                  <a:lnTo>
                    <a:pt x="15" y="67"/>
                  </a:lnTo>
                  <a:lnTo>
                    <a:pt x="3" y="7"/>
                  </a:lnTo>
                  <a:lnTo>
                    <a:pt x="16" y="0"/>
                  </a:lnTo>
                  <a:lnTo>
                    <a:pt x="69" y="9"/>
                  </a:lnTo>
                  <a:lnTo>
                    <a:pt x="97" y="14"/>
                  </a:lnTo>
                  <a:lnTo>
                    <a:pt x="129" y="20"/>
                  </a:lnTo>
                  <a:lnTo>
                    <a:pt x="172" y="55"/>
                  </a:lnTo>
                  <a:lnTo>
                    <a:pt x="179" y="66"/>
                  </a:lnTo>
                  <a:lnTo>
                    <a:pt x="195" y="70"/>
                  </a:lnTo>
                  <a:lnTo>
                    <a:pt x="210" y="103"/>
                  </a:lnTo>
                  <a:lnTo>
                    <a:pt x="214" y="173"/>
                  </a:lnTo>
                  <a:lnTo>
                    <a:pt x="262" y="230"/>
                  </a:lnTo>
                  <a:lnTo>
                    <a:pt x="276" y="240"/>
                  </a:lnTo>
                  <a:lnTo>
                    <a:pt x="278" y="261"/>
                  </a:lnTo>
                  <a:lnTo>
                    <a:pt x="277" y="278"/>
                  </a:lnTo>
                  <a:lnTo>
                    <a:pt x="259" y="277"/>
                  </a:lnTo>
                  <a:lnTo>
                    <a:pt x="248" y="263"/>
                  </a:lnTo>
                  <a:lnTo>
                    <a:pt x="236" y="249"/>
                  </a:lnTo>
                  <a:lnTo>
                    <a:pt x="218" y="249"/>
                  </a:lnTo>
                  <a:lnTo>
                    <a:pt x="201" y="253"/>
                  </a:lnTo>
                  <a:lnTo>
                    <a:pt x="205" y="272"/>
                  </a:lnTo>
                  <a:lnTo>
                    <a:pt x="188" y="280"/>
                  </a:lnTo>
                  <a:lnTo>
                    <a:pt x="176" y="270"/>
                  </a:lnTo>
                  <a:lnTo>
                    <a:pt x="142" y="2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235"/>
            <p:cNvSpPr>
              <a:spLocks/>
            </p:cNvSpPr>
            <p:nvPr/>
          </p:nvSpPr>
          <p:spPr bwMode="auto">
            <a:xfrm>
              <a:off x="4507" y="3041"/>
              <a:ext cx="132" cy="104"/>
            </a:xfrm>
            <a:custGeom>
              <a:avLst/>
              <a:gdLst>
                <a:gd name="T0" fmla="*/ 103 w 132"/>
                <a:gd name="T1" fmla="*/ 104 h 104"/>
                <a:gd name="T2" fmla="*/ 91 w 132"/>
                <a:gd name="T3" fmla="*/ 93 h 104"/>
                <a:gd name="T4" fmla="*/ 89 w 132"/>
                <a:gd name="T5" fmla="*/ 80 h 104"/>
                <a:gd name="T6" fmla="*/ 79 w 132"/>
                <a:gd name="T7" fmla="*/ 80 h 104"/>
                <a:gd name="T8" fmla="*/ 80 w 132"/>
                <a:gd name="T9" fmla="*/ 88 h 104"/>
                <a:gd name="T10" fmla="*/ 75 w 132"/>
                <a:gd name="T11" fmla="*/ 91 h 104"/>
                <a:gd name="T12" fmla="*/ 66 w 132"/>
                <a:gd name="T13" fmla="*/ 90 h 104"/>
                <a:gd name="T14" fmla="*/ 60 w 132"/>
                <a:gd name="T15" fmla="*/ 93 h 104"/>
                <a:gd name="T16" fmla="*/ 47 w 132"/>
                <a:gd name="T17" fmla="*/ 102 h 104"/>
                <a:gd name="T18" fmla="*/ 19 w 132"/>
                <a:gd name="T19" fmla="*/ 79 h 104"/>
                <a:gd name="T20" fmla="*/ 0 w 132"/>
                <a:gd name="T21" fmla="*/ 53 h 104"/>
                <a:gd name="T22" fmla="*/ 22 w 132"/>
                <a:gd name="T23" fmla="*/ 32 h 104"/>
                <a:gd name="T24" fmla="*/ 24 w 132"/>
                <a:gd name="T25" fmla="*/ 16 h 104"/>
                <a:gd name="T26" fmla="*/ 37 w 132"/>
                <a:gd name="T27" fmla="*/ 25 h 104"/>
                <a:gd name="T28" fmla="*/ 56 w 132"/>
                <a:gd name="T29" fmla="*/ 25 h 104"/>
                <a:gd name="T30" fmla="*/ 70 w 132"/>
                <a:gd name="T31" fmla="*/ 24 h 104"/>
                <a:gd name="T32" fmla="*/ 73 w 132"/>
                <a:gd name="T33" fmla="*/ 8 h 104"/>
                <a:gd name="T34" fmla="*/ 92 w 132"/>
                <a:gd name="T35" fmla="*/ 6 h 104"/>
                <a:gd name="T36" fmla="*/ 132 w 132"/>
                <a:gd name="T37" fmla="*/ 0 h 104"/>
                <a:gd name="T38" fmla="*/ 129 w 132"/>
                <a:gd name="T39" fmla="*/ 11 h 104"/>
                <a:gd name="T40" fmla="*/ 127 w 132"/>
                <a:gd name="T41" fmla="*/ 21 h 104"/>
                <a:gd name="T42" fmla="*/ 117 w 132"/>
                <a:gd name="T43" fmla="*/ 21 h 104"/>
                <a:gd name="T44" fmla="*/ 107 w 132"/>
                <a:gd name="T45" fmla="*/ 28 h 104"/>
                <a:gd name="T46" fmla="*/ 120 w 132"/>
                <a:gd name="T47" fmla="*/ 36 h 104"/>
                <a:gd name="T48" fmla="*/ 110 w 132"/>
                <a:gd name="T49" fmla="*/ 53 h 104"/>
                <a:gd name="T50" fmla="*/ 103 w 132"/>
                <a:gd name="T51" fmla="*/ 89 h 104"/>
                <a:gd name="T52" fmla="*/ 112 w 132"/>
                <a:gd name="T53" fmla="*/ 98 h 104"/>
                <a:gd name="T54" fmla="*/ 103 w 132"/>
                <a:gd name="T5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2" h="104">
                  <a:moveTo>
                    <a:pt x="103" y="104"/>
                  </a:moveTo>
                  <a:lnTo>
                    <a:pt x="91" y="93"/>
                  </a:lnTo>
                  <a:lnTo>
                    <a:pt x="89" y="80"/>
                  </a:lnTo>
                  <a:lnTo>
                    <a:pt x="79" y="80"/>
                  </a:lnTo>
                  <a:lnTo>
                    <a:pt x="80" y="88"/>
                  </a:lnTo>
                  <a:lnTo>
                    <a:pt x="75" y="91"/>
                  </a:lnTo>
                  <a:lnTo>
                    <a:pt x="66" y="90"/>
                  </a:lnTo>
                  <a:lnTo>
                    <a:pt x="60" y="93"/>
                  </a:lnTo>
                  <a:lnTo>
                    <a:pt x="47" y="102"/>
                  </a:lnTo>
                  <a:lnTo>
                    <a:pt x="19" y="79"/>
                  </a:lnTo>
                  <a:lnTo>
                    <a:pt x="0" y="53"/>
                  </a:lnTo>
                  <a:lnTo>
                    <a:pt x="22" y="32"/>
                  </a:lnTo>
                  <a:lnTo>
                    <a:pt x="24" y="16"/>
                  </a:lnTo>
                  <a:lnTo>
                    <a:pt x="37" y="25"/>
                  </a:lnTo>
                  <a:lnTo>
                    <a:pt x="56" y="25"/>
                  </a:lnTo>
                  <a:lnTo>
                    <a:pt x="70" y="24"/>
                  </a:lnTo>
                  <a:lnTo>
                    <a:pt x="73" y="8"/>
                  </a:lnTo>
                  <a:lnTo>
                    <a:pt x="92" y="6"/>
                  </a:lnTo>
                  <a:lnTo>
                    <a:pt x="132" y="0"/>
                  </a:lnTo>
                  <a:lnTo>
                    <a:pt x="129" y="11"/>
                  </a:lnTo>
                  <a:lnTo>
                    <a:pt x="127" y="21"/>
                  </a:lnTo>
                  <a:lnTo>
                    <a:pt x="117" y="21"/>
                  </a:lnTo>
                  <a:lnTo>
                    <a:pt x="107" y="28"/>
                  </a:lnTo>
                  <a:lnTo>
                    <a:pt x="120" y="36"/>
                  </a:lnTo>
                  <a:lnTo>
                    <a:pt x="110" y="53"/>
                  </a:lnTo>
                  <a:lnTo>
                    <a:pt x="103" y="89"/>
                  </a:lnTo>
                  <a:lnTo>
                    <a:pt x="112" y="98"/>
                  </a:lnTo>
                  <a:lnTo>
                    <a:pt x="103" y="10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236"/>
            <p:cNvSpPr>
              <a:spLocks/>
            </p:cNvSpPr>
            <p:nvPr/>
          </p:nvSpPr>
          <p:spPr bwMode="auto">
            <a:xfrm>
              <a:off x="3905" y="2866"/>
              <a:ext cx="97" cy="107"/>
            </a:xfrm>
            <a:custGeom>
              <a:avLst/>
              <a:gdLst>
                <a:gd name="T0" fmla="*/ 38 w 97"/>
                <a:gd name="T1" fmla="*/ 107 h 107"/>
                <a:gd name="T2" fmla="*/ 20 w 97"/>
                <a:gd name="T3" fmla="*/ 93 h 107"/>
                <a:gd name="T4" fmla="*/ 20 w 97"/>
                <a:gd name="T5" fmla="*/ 61 h 107"/>
                <a:gd name="T6" fmla="*/ 2 w 97"/>
                <a:gd name="T7" fmla="*/ 37 h 107"/>
                <a:gd name="T8" fmla="*/ 0 w 97"/>
                <a:gd name="T9" fmla="*/ 22 h 107"/>
                <a:gd name="T10" fmla="*/ 14 w 97"/>
                <a:gd name="T11" fmla="*/ 22 h 107"/>
                <a:gd name="T12" fmla="*/ 25 w 97"/>
                <a:gd name="T13" fmla="*/ 11 h 107"/>
                <a:gd name="T14" fmla="*/ 24 w 97"/>
                <a:gd name="T15" fmla="*/ 0 h 107"/>
                <a:gd name="T16" fmla="*/ 47 w 97"/>
                <a:gd name="T17" fmla="*/ 14 h 107"/>
                <a:gd name="T18" fmla="*/ 60 w 97"/>
                <a:gd name="T19" fmla="*/ 26 h 107"/>
                <a:gd name="T20" fmla="*/ 79 w 97"/>
                <a:gd name="T21" fmla="*/ 28 h 107"/>
                <a:gd name="T22" fmla="*/ 82 w 97"/>
                <a:gd name="T23" fmla="*/ 37 h 107"/>
                <a:gd name="T24" fmla="*/ 78 w 97"/>
                <a:gd name="T25" fmla="*/ 46 h 107"/>
                <a:gd name="T26" fmla="*/ 97 w 97"/>
                <a:gd name="T27" fmla="*/ 75 h 107"/>
                <a:gd name="T28" fmla="*/ 93 w 97"/>
                <a:gd name="T29" fmla="*/ 89 h 107"/>
                <a:gd name="T30" fmla="*/ 69 w 97"/>
                <a:gd name="T31" fmla="*/ 98 h 107"/>
                <a:gd name="T32" fmla="*/ 50 w 97"/>
                <a:gd name="T33" fmla="*/ 106 h 107"/>
                <a:gd name="T34" fmla="*/ 38 w 97"/>
                <a:gd name="T3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7" h="107">
                  <a:moveTo>
                    <a:pt x="38" y="107"/>
                  </a:moveTo>
                  <a:lnTo>
                    <a:pt x="20" y="93"/>
                  </a:lnTo>
                  <a:lnTo>
                    <a:pt x="20" y="61"/>
                  </a:lnTo>
                  <a:lnTo>
                    <a:pt x="2" y="37"/>
                  </a:lnTo>
                  <a:lnTo>
                    <a:pt x="0" y="22"/>
                  </a:lnTo>
                  <a:lnTo>
                    <a:pt x="14" y="22"/>
                  </a:lnTo>
                  <a:lnTo>
                    <a:pt x="25" y="11"/>
                  </a:lnTo>
                  <a:lnTo>
                    <a:pt x="24" y="0"/>
                  </a:lnTo>
                  <a:lnTo>
                    <a:pt x="47" y="14"/>
                  </a:lnTo>
                  <a:lnTo>
                    <a:pt x="60" y="26"/>
                  </a:lnTo>
                  <a:lnTo>
                    <a:pt x="79" y="28"/>
                  </a:lnTo>
                  <a:lnTo>
                    <a:pt x="82" y="37"/>
                  </a:lnTo>
                  <a:lnTo>
                    <a:pt x="78" y="46"/>
                  </a:lnTo>
                  <a:lnTo>
                    <a:pt x="97" y="75"/>
                  </a:lnTo>
                  <a:lnTo>
                    <a:pt x="93" y="89"/>
                  </a:lnTo>
                  <a:lnTo>
                    <a:pt x="69" y="98"/>
                  </a:lnTo>
                  <a:lnTo>
                    <a:pt x="50" y="106"/>
                  </a:lnTo>
                  <a:lnTo>
                    <a:pt x="38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237"/>
            <p:cNvSpPr>
              <a:spLocks/>
            </p:cNvSpPr>
            <p:nvPr/>
          </p:nvSpPr>
          <p:spPr bwMode="auto">
            <a:xfrm>
              <a:off x="3672" y="3253"/>
              <a:ext cx="42" cy="63"/>
            </a:xfrm>
            <a:custGeom>
              <a:avLst/>
              <a:gdLst>
                <a:gd name="T0" fmla="*/ 14 w 42"/>
                <a:gd name="T1" fmla="*/ 63 h 63"/>
                <a:gd name="T2" fmla="*/ 0 w 42"/>
                <a:gd name="T3" fmla="*/ 55 h 63"/>
                <a:gd name="T4" fmla="*/ 11 w 42"/>
                <a:gd name="T5" fmla="*/ 37 h 63"/>
                <a:gd name="T6" fmla="*/ 42 w 42"/>
                <a:gd name="T7" fmla="*/ 0 h 63"/>
                <a:gd name="T8" fmla="*/ 36 w 42"/>
                <a:gd name="T9" fmla="*/ 30 h 63"/>
                <a:gd name="T10" fmla="*/ 17 w 42"/>
                <a:gd name="T11" fmla="*/ 60 h 63"/>
                <a:gd name="T12" fmla="*/ 14 w 42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63">
                  <a:moveTo>
                    <a:pt x="14" y="63"/>
                  </a:moveTo>
                  <a:lnTo>
                    <a:pt x="0" y="55"/>
                  </a:lnTo>
                  <a:lnTo>
                    <a:pt x="11" y="37"/>
                  </a:lnTo>
                  <a:lnTo>
                    <a:pt x="42" y="0"/>
                  </a:lnTo>
                  <a:lnTo>
                    <a:pt x="36" y="30"/>
                  </a:lnTo>
                  <a:lnTo>
                    <a:pt x="17" y="60"/>
                  </a:lnTo>
                  <a:lnTo>
                    <a:pt x="14" y="6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238"/>
            <p:cNvSpPr>
              <a:spLocks/>
            </p:cNvSpPr>
            <p:nvPr/>
          </p:nvSpPr>
          <p:spPr bwMode="auto">
            <a:xfrm>
              <a:off x="4635" y="2802"/>
              <a:ext cx="95" cy="72"/>
            </a:xfrm>
            <a:custGeom>
              <a:avLst/>
              <a:gdLst>
                <a:gd name="T0" fmla="*/ 88 w 95"/>
                <a:gd name="T1" fmla="*/ 72 h 72"/>
                <a:gd name="T2" fmla="*/ 66 w 95"/>
                <a:gd name="T3" fmla="*/ 58 h 72"/>
                <a:gd name="T4" fmla="*/ 44 w 95"/>
                <a:gd name="T5" fmla="*/ 65 h 72"/>
                <a:gd name="T6" fmla="*/ 20 w 95"/>
                <a:gd name="T7" fmla="*/ 49 h 72"/>
                <a:gd name="T8" fmla="*/ 5 w 95"/>
                <a:gd name="T9" fmla="*/ 28 h 72"/>
                <a:gd name="T10" fmla="*/ 0 w 95"/>
                <a:gd name="T11" fmla="*/ 8 h 72"/>
                <a:gd name="T12" fmla="*/ 32 w 95"/>
                <a:gd name="T13" fmla="*/ 1 h 72"/>
                <a:gd name="T14" fmla="*/ 46 w 95"/>
                <a:gd name="T15" fmla="*/ 13 h 72"/>
                <a:gd name="T16" fmla="*/ 61 w 95"/>
                <a:gd name="T17" fmla="*/ 0 h 72"/>
                <a:gd name="T18" fmla="*/ 86 w 95"/>
                <a:gd name="T19" fmla="*/ 9 h 72"/>
                <a:gd name="T20" fmla="*/ 94 w 95"/>
                <a:gd name="T21" fmla="*/ 17 h 72"/>
                <a:gd name="T22" fmla="*/ 95 w 95"/>
                <a:gd name="T23" fmla="*/ 26 h 72"/>
                <a:gd name="T24" fmla="*/ 88 w 95"/>
                <a:gd name="T25" fmla="*/ 33 h 72"/>
                <a:gd name="T26" fmla="*/ 94 w 95"/>
                <a:gd name="T27" fmla="*/ 44 h 72"/>
                <a:gd name="T28" fmla="*/ 78 w 95"/>
                <a:gd name="T29" fmla="*/ 54 h 72"/>
                <a:gd name="T30" fmla="*/ 88 w 95"/>
                <a:gd name="T3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5" h="72">
                  <a:moveTo>
                    <a:pt x="88" y="72"/>
                  </a:moveTo>
                  <a:lnTo>
                    <a:pt x="66" y="58"/>
                  </a:lnTo>
                  <a:lnTo>
                    <a:pt x="44" y="65"/>
                  </a:lnTo>
                  <a:lnTo>
                    <a:pt x="20" y="49"/>
                  </a:lnTo>
                  <a:lnTo>
                    <a:pt x="5" y="28"/>
                  </a:lnTo>
                  <a:lnTo>
                    <a:pt x="0" y="8"/>
                  </a:lnTo>
                  <a:lnTo>
                    <a:pt x="32" y="1"/>
                  </a:lnTo>
                  <a:lnTo>
                    <a:pt x="46" y="13"/>
                  </a:lnTo>
                  <a:lnTo>
                    <a:pt x="61" y="0"/>
                  </a:lnTo>
                  <a:lnTo>
                    <a:pt x="86" y="9"/>
                  </a:lnTo>
                  <a:lnTo>
                    <a:pt x="94" y="17"/>
                  </a:lnTo>
                  <a:lnTo>
                    <a:pt x="95" y="26"/>
                  </a:lnTo>
                  <a:lnTo>
                    <a:pt x="88" y="33"/>
                  </a:lnTo>
                  <a:lnTo>
                    <a:pt x="94" y="44"/>
                  </a:lnTo>
                  <a:lnTo>
                    <a:pt x="78" y="54"/>
                  </a:lnTo>
                  <a:lnTo>
                    <a:pt x="88" y="7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239"/>
            <p:cNvSpPr>
              <a:spLocks noEditPoints="1"/>
            </p:cNvSpPr>
            <p:nvPr/>
          </p:nvSpPr>
          <p:spPr bwMode="auto">
            <a:xfrm>
              <a:off x="3761" y="3412"/>
              <a:ext cx="153" cy="95"/>
            </a:xfrm>
            <a:custGeom>
              <a:avLst/>
              <a:gdLst>
                <a:gd name="T0" fmla="*/ 60 w 153"/>
                <a:gd name="T1" fmla="*/ 81 h 95"/>
                <a:gd name="T2" fmla="*/ 41 w 153"/>
                <a:gd name="T3" fmla="*/ 80 h 95"/>
                <a:gd name="T4" fmla="*/ 36 w 153"/>
                <a:gd name="T5" fmla="*/ 73 h 95"/>
                <a:gd name="T6" fmla="*/ 38 w 153"/>
                <a:gd name="T7" fmla="*/ 57 h 95"/>
                <a:gd name="T8" fmla="*/ 35 w 153"/>
                <a:gd name="T9" fmla="*/ 53 h 95"/>
                <a:gd name="T10" fmla="*/ 30 w 153"/>
                <a:gd name="T11" fmla="*/ 58 h 95"/>
                <a:gd name="T12" fmla="*/ 30 w 153"/>
                <a:gd name="T13" fmla="*/ 69 h 95"/>
                <a:gd name="T14" fmla="*/ 27 w 153"/>
                <a:gd name="T15" fmla="*/ 73 h 95"/>
                <a:gd name="T16" fmla="*/ 15 w 153"/>
                <a:gd name="T17" fmla="*/ 73 h 95"/>
                <a:gd name="T18" fmla="*/ 6 w 153"/>
                <a:gd name="T19" fmla="*/ 70 h 95"/>
                <a:gd name="T20" fmla="*/ 0 w 153"/>
                <a:gd name="T21" fmla="*/ 60 h 95"/>
                <a:gd name="T22" fmla="*/ 1 w 153"/>
                <a:gd name="T23" fmla="*/ 50 h 95"/>
                <a:gd name="T24" fmla="*/ 9 w 153"/>
                <a:gd name="T25" fmla="*/ 54 h 95"/>
                <a:gd name="T26" fmla="*/ 20 w 153"/>
                <a:gd name="T27" fmla="*/ 54 h 95"/>
                <a:gd name="T28" fmla="*/ 21 w 153"/>
                <a:gd name="T29" fmla="*/ 41 h 95"/>
                <a:gd name="T30" fmla="*/ 27 w 153"/>
                <a:gd name="T31" fmla="*/ 25 h 95"/>
                <a:gd name="T32" fmla="*/ 65 w 153"/>
                <a:gd name="T33" fmla="*/ 2 h 95"/>
                <a:gd name="T34" fmla="*/ 100 w 153"/>
                <a:gd name="T35" fmla="*/ 0 h 95"/>
                <a:gd name="T36" fmla="*/ 109 w 153"/>
                <a:gd name="T37" fmla="*/ 10 h 95"/>
                <a:gd name="T38" fmla="*/ 148 w 153"/>
                <a:gd name="T39" fmla="*/ 1 h 95"/>
                <a:gd name="T40" fmla="*/ 135 w 153"/>
                <a:gd name="T41" fmla="*/ 23 h 95"/>
                <a:gd name="T42" fmla="*/ 126 w 153"/>
                <a:gd name="T43" fmla="*/ 46 h 95"/>
                <a:gd name="T44" fmla="*/ 134 w 153"/>
                <a:gd name="T45" fmla="*/ 62 h 95"/>
                <a:gd name="T46" fmla="*/ 129 w 153"/>
                <a:gd name="T47" fmla="*/ 64 h 95"/>
                <a:gd name="T48" fmla="*/ 121 w 153"/>
                <a:gd name="T49" fmla="*/ 63 h 95"/>
                <a:gd name="T50" fmla="*/ 115 w 153"/>
                <a:gd name="T51" fmla="*/ 64 h 95"/>
                <a:gd name="T52" fmla="*/ 116 w 153"/>
                <a:gd name="T53" fmla="*/ 73 h 95"/>
                <a:gd name="T54" fmla="*/ 112 w 153"/>
                <a:gd name="T55" fmla="*/ 77 h 95"/>
                <a:gd name="T56" fmla="*/ 101 w 153"/>
                <a:gd name="T57" fmla="*/ 76 h 95"/>
                <a:gd name="T58" fmla="*/ 94 w 153"/>
                <a:gd name="T59" fmla="*/ 78 h 95"/>
                <a:gd name="T60" fmla="*/ 79 w 153"/>
                <a:gd name="T61" fmla="*/ 74 h 95"/>
                <a:gd name="T62" fmla="*/ 70 w 153"/>
                <a:gd name="T63" fmla="*/ 72 h 95"/>
                <a:gd name="T64" fmla="*/ 65 w 153"/>
                <a:gd name="T65" fmla="*/ 74 h 95"/>
                <a:gd name="T66" fmla="*/ 61 w 153"/>
                <a:gd name="T67" fmla="*/ 82 h 95"/>
                <a:gd name="T68" fmla="*/ 60 w 153"/>
                <a:gd name="T69" fmla="*/ 88 h 95"/>
                <a:gd name="T70" fmla="*/ 71 w 153"/>
                <a:gd name="T71" fmla="*/ 95 h 95"/>
                <a:gd name="T72" fmla="*/ 70 w 153"/>
                <a:gd name="T73" fmla="*/ 89 h 95"/>
                <a:gd name="T74" fmla="*/ 79 w 153"/>
                <a:gd name="T75" fmla="*/ 86 h 95"/>
                <a:gd name="T76" fmla="*/ 89 w 153"/>
                <a:gd name="T77" fmla="*/ 83 h 95"/>
                <a:gd name="T78" fmla="*/ 86 w 153"/>
                <a:gd name="T79" fmla="*/ 89 h 95"/>
                <a:gd name="T80" fmla="*/ 78 w 153"/>
                <a:gd name="T8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3" h="95">
                  <a:moveTo>
                    <a:pt x="56" y="92"/>
                  </a:moveTo>
                  <a:lnTo>
                    <a:pt x="60" y="81"/>
                  </a:lnTo>
                  <a:lnTo>
                    <a:pt x="49" y="72"/>
                  </a:lnTo>
                  <a:lnTo>
                    <a:pt x="41" y="80"/>
                  </a:lnTo>
                  <a:lnTo>
                    <a:pt x="36" y="75"/>
                  </a:lnTo>
                  <a:lnTo>
                    <a:pt x="36" y="73"/>
                  </a:lnTo>
                  <a:lnTo>
                    <a:pt x="39" y="62"/>
                  </a:lnTo>
                  <a:lnTo>
                    <a:pt x="38" y="57"/>
                  </a:lnTo>
                  <a:lnTo>
                    <a:pt x="36" y="55"/>
                  </a:lnTo>
                  <a:lnTo>
                    <a:pt x="35" y="53"/>
                  </a:lnTo>
                  <a:lnTo>
                    <a:pt x="32" y="54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30" y="69"/>
                  </a:lnTo>
                  <a:lnTo>
                    <a:pt x="29" y="72"/>
                  </a:lnTo>
                  <a:lnTo>
                    <a:pt x="27" y="73"/>
                  </a:lnTo>
                  <a:lnTo>
                    <a:pt x="20" y="73"/>
                  </a:lnTo>
                  <a:lnTo>
                    <a:pt x="15" y="73"/>
                  </a:lnTo>
                  <a:lnTo>
                    <a:pt x="9" y="73"/>
                  </a:lnTo>
                  <a:lnTo>
                    <a:pt x="6" y="70"/>
                  </a:lnTo>
                  <a:lnTo>
                    <a:pt x="3" y="65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1" y="50"/>
                  </a:lnTo>
                  <a:lnTo>
                    <a:pt x="4" y="51"/>
                  </a:lnTo>
                  <a:lnTo>
                    <a:pt x="9" y="54"/>
                  </a:lnTo>
                  <a:lnTo>
                    <a:pt x="15" y="54"/>
                  </a:lnTo>
                  <a:lnTo>
                    <a:pt x="20" y="54"/>
                  </a:lnTo>
                  <a:lnTo>
                    <a:pt x="22" y="52"/>
                  </a:lnTo>
                  <a:lnTo>
                    <a:pt x="21" y="41"/>
                  </a:lnTo>
                  <a:lnTo>
                    <a:pt x="23" y="38"/>
                  </a:lnTo>
                  <a:lnTo>
                    <a:pt x="27" y="25"/>
                  </a:lnTo>
                  <a:lnTo>
                    <a:pt x="43" y="25"/>
                  </a:lnTo>
                  <a:lnTo>
                    <a:pt x="65" y="2"/>
                  </a:lnTo>
                  <a:lnTo>
                    <a:pt x="73" y="12"/>
                  </a:lnTo>
                  <a:lnTo>
                    <a:pt x="100" y="0"/>
                  </a:lnTo>
                  <a:lnTo>
                    <a:pt x="109" y="3"/>
                  </a:lnTo>
                  <a:lnTo>
                    <a:pt x="109" y="10"/>
                  </a:lnTo>
                  <a:lnTo>
                    <a:pt x="138" y="3"/>
                  </a:lnTo>
                  <a:lnTo>
                    <a:pt x="148" y="1"/>
                  </a:lnTo>
                  <a:lnTo>
                    <a:pt x="153" y="22"/>
                  </a:lnTo>
                  <a:lnTo>
                    <a:pt x="135" y="23"/>
                  </a:lnTo>
                  <a:lnTo>
                    <a:pt x="142" y="45"/>
                  </a:lnTo>
                  <a:lnTo>
                    <a:pt x="126" y="46"/>
                  </a:lnTo>
                  <a:lnTo>
                    <a:pt x="128" y="56"/>
                  </a:lnTo>
                  <a:lnTo>
                    <a:pt x="134" y="62"/>
                  </a:lnTo>
                  <a:lnTo>
                    <a:pt x="133" y="62"/>
                  </a:lnTo>
                  <a:lnTo>
                    <a:pt x="129" y="64"/>
                  </a:lnTo>
                  <a:lnTo>
                    <a:pt x="125" y="64"/>
                  </a:lnTo>
                  <a:lnTo>
                    <a:pt x="121" y="63"/>
                  </a:lnTo>
                  <a:lnTo>
                    <a:pt x="116" y="63"/>
                  </a:lnTo>
                  <a:lnTo>
                    <a:pt x="115" y="64"/>
                  </a:lnTo>
                  <a:lnTo>
                    <a:pt x="114" y="66"/>
                  </a:lnTo>
                  <a:lnTo>
                    <a:pt x="116" y="73"/>
                  </a:lnTo>
                  <a:lnTo>
                    <a:pt x="115" y="75"/>
                  </a:lnTo>
                  <a:lnTo>
                    <a:pt x="112" y="77"/>
                  </a:lnTo>
                  <a:lnTo>
                    <a:pt x="105" y="77"/>
                  </a:lnTo>
                  <a:lnTo>
                    <a:pt x="101" y="76"/>
                  </a:lnTo>
                  <a:lnTo>
                    <a:pt x="95" y="77"/>
                  </a:lnTo>
                  <a:lnTo>
                    <a:pt x="94" y="78"/>
                  </a:lnTo>
                  <a:lnTo>
                    <a:pt x="86" y="79"/>
                  </a:lnTo>
                  <a:lnTo>
                    <a:pt x="79" y="74"/>
                  </a:lnTo>
                  <a:lnTo>
                    <a:pt x="75" y="72"/>
                  </a:lnTo>
                  <a:lnTo>
                    <a:pt x="70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3" y="76"/>
                  </a:lnTo>
                  <a:lnTo>
                    <a:pt x="61" y="82"/>
                  </a:lnTo>
                  <a:lnTo>
                    <a:pt x="61" y="84"/>
                  </a:lnTo>
                  <a:lnTo>
                    <a:pt x="60" y="88"/>
                  </a:lnTo>
                  <a:lnTo>
                    <a:pt x="56" y="92"/>
                  </a:lnTo>
                  <a:close/>
                  <a:moveTo>
                    <a:pt x="71" y="95"/>
                  </a:moveTo>
                  <a:lnTo>
                    <a:pt x="69" y="91"/>
                  </a:lnTo>
                  <a:lnTo>
                    <a:pt x="70" y="89"/>
                  </a:lnTo>
                  <a:lnTo>
                    <a:pt x="74" y="87"/>
                  </a:lnTo>
                  <a:lnTo>
                    <a:pt x="79" y="86"/>
                  </a:lnTo>
                  <a:lnTo>
                    <a:pt x="83" y="83"/>
                  </a:lnTo>
                  <a:lnTo>
                    <a:pt x="89" y="83"/>
                  </a:lnTo>
                  <a:lnTo>
                    <a:pt x="90" y="86"/>
                  </a:lnTo>
                  <a:lnTo>
                    <a:pt x="86" y="89"/>
                  </a:lnTo>
                  <a:lnTo>
                    <a:pt x="83" y="90"/>
                  </a:lnTo>
                  <a:lnTo>
                    <a:pt x="78" y="95"/>
                  </a:lnTo>
                  <a:lnTo>
                    <a:pt x="71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240"/>
            <p:cNvSpPr>
              <a:spLocks/>
            </p:cNvSpPr>
            <p:nvPr/>
          </p:nvSpPr>
          <p:spPr bwMode="auto">
            <a:xfrm>
              <a:off x="4019" y="2668"/>
              <a:ext cx="154" cy="107"/>
            </a:xfrm>
            <a:custGeom>
              <a:avLst/>
              <a:gdLst>
                <a:gd name="T0" fmla="*/ 114 w 154"/>
                <a:gd name="T1" fmla="*/ 107 h 107"/>
                <a:gd name="T2" fmla="*/ 94 w 154"/>
                <a:gd name="T3" fmla="*/ 102 h 107"/>
                <a:gd name="T4" fmla="*/ 86 w 154"/>
                <a:gd name="T5" fmla="*/ 89 h 107"/>
                <a:gd name="T6" fmla="*/ 57 w 154"/>
                <a:gd name="T7" fmla="*/ 91 h 107"/>
                <a:gd name="T8" fmla="*/ 50 w 154"/>
                <a:gd name="T9" fmla="*/ 83 h 107"/>
                <a:gd name="T10" fmla="*/ 25 w 154"/>
                <a:gd name="T11" fmla="*/ 102 h 107"/>
                <a:gd name="T12" fmla="*/ 10 w 154"/>
                <a:gd name="T13" fmla="*/ 64 h 107"/>
                <a:gd name="T14" fmla="*/ 2 w 154"/>
                <a:gd name="T15" fmla="*/ 58 h 107"/>
                <a:gd name="T16" fmla="*/ 0 w 154"/>
                <a:gd name="T17" fmla="*/ 51 h 107"/>
                <a:gd name="T18" fmla="*/ 42 w 154"/>
                <a:gd name="T19" fmla="*/ 30 h 107"/>
                <a:gd name="T20" fmla="*/ 51 w 154"/>
                <a:gd name="T21" fmla="*/ 44 h 107"/>
                <a:gd name="T22" fmla="*/ 58 w 154"/>
                <a:gd name="T23" fmla="*/ 32 h 107"/>
                <a:gd name="T24" fmla="*/ 56 w 154"/>
                <a:gd name="T25" fmla="*/ 22 h 107"/>
                <a:gd name="T26" fmla="*/ 70 w 154"/>
                <a:gd name="T27" fmla="*/ 10 h 107"/>
                <a:gd name="T28" fmla="*/ 86 w 154"/>
                <a:gd name="T29" fmla="*/ 29 h 107"/>
                <a:gd name="T30" fmla="*/ 103 w 154"/>
                <a:gd name="T31" fmla="*/ 24 h 107"/>
                <a:gd name="T32" fmla="*/ 125 w 154"/>
                <a:gd name="T33" fmla="*/ 0 h 107"/>
                <a:gd name="T34" fmla="*/ 134 w 154"/>
                <a:gd name="T35" fmla="*/ 1 h 107"/>
                <a:gd name="T36" fmla="*/ 138 w 154"/>
                <a:gd name="T37" fmla="*/ 13 h 107"/>
                <a:gd name="T38" fmla="*/ 154 w 154"/>
                <a:gd name="T39" fmla="*/ 36 h 107"/>
                <a:gd name="T40" fmla="*/ 127 w 154"/>
                <a:gd name="T41" fmla="*/ 50 h 107"/>
                <a:gd name="T42" fmla="*/ 125 w 154"/>
                <a:gd name="T43" fmla="*/ 100 h 107"/>
                <a:gd name="T44" fmla="*/ 114 w 154"/>
                <a:gd name="T4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4" h="107">
                  <a:moveTo>
                    <a:pt x="114" y="107"/>
                  </a:moveTo>
                  <a:lnTo>
                    <a:pt x="94" y="102"/>
                  </a:lnTo>
                  <a:lnTo>
                    <a:pt x="86" y="89"/>
                  </a:lnTo>
                  <a:lnTo>
                    <a:pt x="57" y="91"/>
                  </a:lnTo>
                  <a:lnTo>
                    <a:pt x="50" y="83"/>
                  </a:lnTo>
                  <a:lnTo>
                    <a:pt x="25" y="102"/>
                  </a:lnTo>
                  <a:lnTo>
                    <a:pt x="10" y="64"/>
                  </a:lnTo>
                  <a:lnTo>
                    <a:pt x="2" y="58"/>
                  </a:lnTo>
                  <a:lnTo>
                    <a:pt x="0" y="51"/>
                  </a:lnTo>
                  <a:lnTo>
                    <a:pt x="42" y="30"/>
                  </a:lnTo>
                  <a:lnTo>
                    <a:pt x="51" y="44"/>
                  </a:lnTo>
                  <a:lnTo>
                    <a:pt x="58" y="32"/>
                  </a:lnTo>
                  <a:lnTo>
                    <a:pt x="56" y="22"/>
                  </a:lnTo>
                  <a:lnTo>
                    <a:pt x="70" y="10"/>
                  </a:lnTo>
                  <a:lnTo>
                    <a:pt x="86" y="29"/>
                  </a:lnTo>
                  <a:lnTo>
                    <a:pt x="103" y="24"/>
                  </a:lnTo>
                  <a:lnTo>
                    <a:pt x="125" y="0"/>
                  </a:lnTo>
                  <a:lnTo>
                    <a:pt x="134" y="1"/>
                  </a:lnTo>
                  <a:lnTo>
                    <a:pt x="138" y="13"/>
                  </a:lnTo>
                  <a:lnTo>
                    <a:pt x="154" y="36"/>
                  </a:lnTo>
                  <a:lnTo>
                    <a:pt x="127" y="50"/>
                  </a:lnTo>
                  <a:lnTo>
                    <a:pt x="125" y="100"/>
                  </a:lnTo>
                  <a:lnTo>
                    <a:pt x="114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241"/>
            <p:cNvSpPr>
              <a:spLocks/>
            </p:cNvSpPr>
            <p:nvPr/>
          </p:nvSpPr>
          <p:spPr bwMode="auto">
            <a:xfrm>
              <a:off x="4436" y="1298"/>
              <a:ext cx="223" cy="392"/>
            </a:xfrm>
            <a:custGeom>
              <a:avLst/>
              <a:gdLst>
                <a:gd name="T0" fmla="*/ 39 w 223"/>
                <a:gd name="T1" fmla="*/ 392 h 392"/>
                <a:gd name="T2" fmla="*/ 30 w 223"/>
                <a:gd name="T3" fmla="*/ 388 h 392"/>
                <a:gd name="T4" fmla="*/ 22 w 223"/>
                <a:gd name="T5" fmla="*/ 369 h 392"/>
                <a:gd name="T6" fmla="*/ 35 w 223"/>
                <a:gd name="T7" fmla="*/ 334 h 392"/>
                <a:gd name="T8" fmla="*/ 30 w 223"/>
                <a:gd name="T9" fmla="*/ 314 h 392"/>
                <a:gd name="T10" fmla="*/ 20 w 223"/>
                <a:gd name="T11" fmla="*/ 312 h 392"/>
                <a:gd name="T12" fmla="*/ 7 w 223"/>
                <a:gd name="T13" fmla="*/ 292 h 392"/>
                <a:gd name="T14" fmla="*/ 0 w 223"/>
                <a:gd name="T15" fmla="*/ 262 h 392"/>
                <a:gd name="T16" fmla="*/ 7 w 223"/>
                <a:gd name="T17" fmla="*/ 222 h 392"/>
                <a:gd name="T18" fmla="*/ 21 w 223"/>
                <a:gd name="T19" fmla="*/ 219 h 392"/>
                <a:gd name="T20" fmla="*/ 51 w 223"/>
                <a:gd name="T21" fmla="*/ 199 h 392"/>
                <a:gd name="T22" fmla="*/ 85 w 223"/>
                <a:gd name="T23" fmla="*/ 189 h 392"/>
                <a:gd name="T24" fmla="*/ 98 w 223"/>
                <a:gd name="T25" fmla="*/ 161 h 392"/>
                <a:gd name="T26" fmla="*/ 111 w 223"/>
                <a:gd name="T27" fmla="*/ 129 h 392"/>
                <a:gd name="T28" fmla="*/ 111 w 223"/>
                <a:gd name="T29" fmla="*/ 120 h 392"/>
                <a:gd name="T30" fmla="*/ 139 w 223"/>
                <a:gd name="T31" fmla="*/ 77 h 392"/>
                <a:gd name="T32" fmla="*/ 145 w 223"/>
                <a:gd name="T33" fmla="*/ 57 h 392"/>
                <a:gd name="T34" fmla="*/ 166 w 223"/>
                <a:gd name="T35" fmla="*/ 35 h 392"/>
                <a:gd name="T36" fmla="*/ 183 w 223"/>
                <a:gd name="T37" fmla="*/ 0 h 392"/>
                <a:gd name="T38" fmla="*/ 223 w 223"/>
                <a:gd name="T39" fmla="*/ 35 h 392"/>
                <a:gd name="T40" fmla="*/ 216 w 223"/>
                <a:gd name="T41" fmla="*/ 78 h 392"/>
                <a:gd name="T42" fmla="*/ 192 w 223"/>
                <a:gd name="T43" fmla="*/ 116 h 392"/>
                <a:gd name="T44" fmla="*/ 184 w 223"/>
                <a:gd name="T45" fmla="*/ 127 h 392"/>
                <a:gd name="T46" fmla="*/ 187 w 223"/>
                <a:gd name="T47" fmla="*/ 131 h 392"/>
                <a:gd name="T48" fmla="*/ 174 w 223"/>
                <a:gd name="T49" fmla="*/ 138 h 392"/>
                <a:gd name="T50" fmla="*/ 172 w 223"/>
                <a:gd name="T51" fmla="*/ 153 h 392"/>
                <a:gd name="T52" fmla="*/ 140 w 223"/>
                <a:gd name="T53" fmla="*/ 208 h 392"/>
                <a:gd name="T54" fmla="*/ 129 w 223"/>
                <a:gd name="T55" fmla="*/ 228 h 392"/>
                <a:gd name="T56" fmla="*/ 125 w 223"/>
                <a:gd name="T57" fmla="*/ 243 h 392"/>
                <a:gd name="T58" fmla="*/ 130 w 223"/>
                <a:gd name="T59" fmla="*/ 268 h 392"/>
                <a:gd name="T60" fmla="*/ 137 w 223"/>
                <a:gd name="T61" fmla="*/ 285 h 392"/>
                <a:gd name="T62" fmla="*/ 165 w 223"/>
                <a:gd name="T63" fmla="*/ 326 h 392"/>
                <a:gd name="T64" fmla="*/ 169 w 223"/>
                <a:gd name="T65" fmla="*/ 338 h 392"/>
                <a:gd name="T66" fmla="*/ 177 w 223"/>
                <a:gd name="T67" fmla="*/ 352 h 392"/>
                <a:gd name="T68" fmla="*/ 190 w 223"/>
                <a:gd name="T69" fmla="*/ 383 h 392"/>
                <a:gd name="T70" fmla="*/ 155 w 223"/>
                <a:gd name="T71" fmla="*/ 385 h 392"/>
                <a:gd name="T72" fmla="*/ 156 w 223"/>
                <a:gd name="T73" fmla="*/ 391 h 392"/>
                <a:gd name="T74" fmla="*/ 92 w 223"/>
                <a:gd name="T75" fmla="*/ 371 h 392"/>
                <a:gd name="T76" fmla="*/ 58 w 223"/>
                <a:gd name="T77" fmla="*/ 370 h 392"/>
                <a:gd name="T78" fmla="*/ 39 w 223"/>
                <a:gd name="T79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3" h="392">
                  <a:moveTo>
                    <a:pt x="39" y="392"/>
                  </a:moveTo>
                  <a:lnTo>
                    <a:pt x="30" y="388"/>
                  </a:lnTo>
                  <a:lnTo>
                    <a:pt x="22" y="369"/>
                  </a:lnTo>
                  <a:lnTo>
                    <a:pt x="35" y="334"/>
                  </a:lnTo>
                  <a:lnTo>
                    <a:pt x="30" y="314"/>
                  </a:lnTo>
                  <a:lnTo>
                    <a:pt x="20" y="312"/>
                  </a:lnTo>
                  <a:lnTo>
                    <a:pt x="7" y="292"/>
                  </a:lnTo>
                  <a:lnTo>
                    <a:pt x="0" y="262"/>
                  </a:lnTo>
                  <a:lnTo>
                    <a:pt x="7" y="222"/>
                  </a:lnTo>
                  <a:lnTo>
                    <a:pt x="21" y="219"/>
                  </a:lnTo>
                  <a:lnTo>
                    <a:pt x="51" y="199"/>
                  </a:lnTo>
                  <a:lnTo>
                    <a:pt x="85" y="189"/>
                  </a:lnTo>
                  <a:lnTo>
                    <a:pt x="98" y="161"/>
                  </a:lnTo>
                  <a:lnTo>
                    <a:pt x="111" y="129"/>
                  </a:lnTo>
                  <a:lnTo>
                    <a:pt x="111" y="120"/>
                  </a:lnTo>
                  <a:lnTo>
                    <a:pt x="139" y="77"/>
                  </a:lnTo>
                  <a:lnTo>
                    <a:pt x="145" y="57"/>
                  </a:lnTo>
                  <a:lnTo>
                    <a:pt x="166" y="35"/>
                  </a:lnTo>
                  <a:lnTo>
                    <a:pt x="183" y="0"/>
                  </a:lnTo>
                  <a:lnTo>
                    <a:pt x="223" y="35"/>
                  </a:lnTo>
                  <a:lnTo>
                    <a:pt x="216" y="78"/>
                  </a:lnTo>
                  <a:lnTo>
                    <a:pt x="192" y="116"/>
                  </a:lnTo>
                  <a:lnTo>
                    <a:pt x="184" y="127"/>
                  </a:lnTo>
                  <a:lnTo>
                    <a:pt x="187" y="131"/>
                  </a:lnTo>
                  <a:lnTo>
                    <a:pt x="174" y="138"/>
                  </a:lnTo>
                  <a:lnTo>
                    <a:pt x="172" y="153"/>
                  </a:lnTo>
                  <a:lnTo>
                    <a:pt x="140" y="208"/>
                  </a:lnTo>
                  <a:lnTo>
                    <a:pt x="129" y="228"/>
                  </a:lnTo>
                  <a:lnTo>
                    <a:pt x="125" y="243"/>
                  </a:lnTo>
                  <a:lnTo>
                    <a:pt x="130" y="268"/>
                  </a:lnTo>
                  <a:lnTo>
                    <a:pt x="137" y="285"/>
                  </a:lnTo>
                  <a:lnTo>
                    <a:pt x="165" y="326"/>
                  </a:lnTo>
                  <a:lnTo>
                    <a:pt x="169" y="338"/>
                  </a:lnTo>
                  <a:lnTo>
                    <a:pt x="177" y="352"/>
                  </a:lnTo>
                  <a:lnTo>
                    <a:pt x="190" y="383"/>
                  </a:lnTo>
                  <a:lnTo>
                    <a:pt x="155" y="385"/>
                  </a:lnTo>
                  <a:lnTo>
                    <a:pt x="156" y="391"/>
                  </a:lnTo>
                  <a:lnTo>
                    <a:pt x="92" y="371"/>
                  </a:lnTo>
                  <a:lnTo>
                    <a:pt x="58" y="370"/>
                  </a:lnTo>
                  <a:lnTo>
                    <a:pt x="39" y="39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242"/>
            <p:cNvSpPr>
              <a:spLocks noEditPoints="1"/>
            </p:cNvSpPr>
            <p:nvPr/>
          </p:nvSpPr>
          <p:spPr bwMode="auto">
            <a:xfrm>
              <a:off x="3758" y="3302"/>
              <a:ext cx="139" cy="156"/>
            </a:xfrm>
            <a:custGeom>
              <a:avLst/>
              <a:gdLst>
                <a:gd name="T0" fmla="*/ 30 w 139"/>
                <a:gd name="T1" fmla="*/ 133 h 156"/>
                <a:gd name="T2" fmla="*/ 29 w 139"/>
                <a:gd name="T3" fmla="*/ 129 h 156"/>
                <a:gd name="T4" fmla="*/ 22 w 139"/>
                <a:gd name="T5" fmla="*/ 126 h 156"/>
                <a:gd name="T6" fmla="*/ 18 w 139"/>
                <a:gd name="T7" fmla="*/ 121 h 156"/>
                <a:gd name="T8" fmla="*/ 10 w 139"/>
                <a:gd name="T9" fmla="*/ 112 h 156"/>
                <a:gd name="T10" fmla="*/ 13 w 139"/>
                <a:gd name="T11" fmla="*/ 101 h 156"/>
                <a:gd name="T12" fmla="*/ 30 w 139"/>
                <a:gd name="T13" fmla="*/ 79 h 156"/>
                <a:gd name="T14" fmla="*/ 35 w 139"/>
                <a:gd name="T15" fmla="*/ 69 h 156"/>
                <a:gd name="T16" fmla="*/ 34 w 139"/>
                <a:gd name="T17" fmla="*/ 62 h 156"/>
                <a:gd name="T18" fmla="*/ 21 w 139"/>
                <a:gd name="T19" fmla="*/ 68 h 156"/>
                <a:gd name="T20" fmla="*/ 4 w 139"/>
                <a:gd name="T21" fmla="*/ 56 h 156"/>
                <a:gd name="T22" fmla="*/ 11 w 139"/>
                <a:gd name="T23" fmla="*/ 18 h 156"/>
                <a:gd name="T24" fmla="*/ 61 w 139"/>
                <a:gd name="T25" fmla="*/ 0 h 156"/>
                <a:gd name="T26" fmla="*/ 104 w 139"/>
                <a:gd name="T27" fmla="*/ 0 h 156"/>
                <a:gd name="T28" fmla="*/ 112 w 139"/>
                <a:gd name="T29" fmla="*/ 31 h 156"/>
                <a:gd name="T30" fmla="*/ 132 w 139"/>
                <a:gd name="T31" fmla="*/ 30 h 156"/>
                <a:gd name="T32" fmla="*/ 138 w 139"/>
                <a:gd name="T33" fmla="*/ 42 h 156"/>
                <a:gd name="T34" fmla="*/ 129 w 139"/>
                <a:gd name="T35" fmla="*/ 64 h 156"/>
                <a:gd name="T36" fmla="*/ 108 w 139"/>
                <a:gd name="T37" fmla="*/ 94 h 156"/>
                <a:gd name="T38" fmla="*/ 103 w 139"/>
                <a:gd name="T39" fmla="*/ 110 h 156"/>
                <a:gd name="T40" fmla="*/ 68 w 139"/>
                <a:gd name="T41" fmla="*/ 112 h 156"/>
                <a:gd name="T42" fmla="*/ 30 w 139"/>
                <a:gd name="T43" fmla="*/ 135 h 156"/>
                <a:gd name="T44" fmla="*/ 11 w 139"/>
                <a:gd name="T45" fmla="*/ 138 h 156"/>
                <a:gd name="T46" fmla="*/ 11 w 139"/>
                <a:gd name="T47" fmla="*/ 131 h 156"/>
                <a:gd name="T48" fmla="*/ 20 w 139"/>
                <a:gd name="T49" fmla="*/ 128 h 156"/>
                <a:gd name="T50" fmla="*/ 21 w 139"/>
                <a:gd name="T51" fmla="*/ 134 h 156"/>
                <a:gd name="T52" fmla="*/ 18 w 139"/>
                <a:gd name="T53" fmla="*/ 138 h 156"/>
                <a:gd name="T54" fmla="*/ 6 w 139"/>
                <a:gd name="T55" fmla="*/ 156 h 156"/>
                <a:gd name="T56" fmla="*/ 0 w 139"/>
                <a:gd name="T57" fmla="*/ 148 h 156"/>
                <a:gd name="T58" fmla="*/ 6 w 139"/>
                <a:gd name="T59" fmla="*/ 140 h 156"/>
                <a:gd name="T60" fmla="*/ 10 w 139"/>
                <a:gd name="T61" fmla="*/ 140 h 156"/>
                <a:gd name="T62" fmla="*/ 14 w 139"/>
                <a:gd name="T63" fmla="*/ 152 h 156"/>
                <a:gd name="T64" fmla="*/ 6 w 139"/>
                <a:gd name="T6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56">
                  <a:moveTo>
                    <a:pt x="30" y="135"/>
                  </a:moveTo>
                  <a:lnTo>
                    <a:pt x="30" y="133"/>
                  </a:lnTo>
                  <a:lnTo>
                    <a:pt x="30" y="133"/>
                  </a:lnTo>
                  <a:lnTo>
                    <a:pt x="29" y="129"/>
                  </a:lnTo>
                  <a:lnTo>
                    <a:pt x="27" y="127"/>
                  </a:lnTo>
                  <a:lnTo>
                    <a:pt x="22" y="126"/>
                  </a:lnTo>
                  <a:lnTo>
                    <a:pt x="20" y="122"/>
                  </a:lnTo>
                  <a:lnTo>
                    <a:pt x="18" y="121"/>
                  </a:lnTo>
                  <a:lnTo>
                    <a:pt x="11" y="117"/>
                  </a:lnTo>
                  <a:lnTo>
                    <a:pt x="10" y="112"/>
                  </a:lnTo>
                  <a:lnTo>
                    <a:pt x="12" y="105"/>
                  </a:lnTo>
                  <a:lnTo>
                    <a:pt x="13" y="101"/>
                  </a:lnTo>
                  <a:lnTo>
                    <a:pt x="22" y="88"/>
                  </a:lnTo>
                  <a:lnTo>
                    <a:pt x="30" y="79"/>
                  </a:lnTo>
                  <a:lnTo>
                    <a:pt x="32" y="76"/>
                  </a:lnTo>
                  <a:lnTo>
                    <a:pt x="35" y="69"/>
                  </a:lnTo>
                  <a:lnTo>
                    <a:pt x="35" y="63"/>
                  </a:lnTo>
                  <a:lnTo>
                    <a:pt x="34" y="62"/>
                  </a:lnTo>
                  <a:lnTo>
                    <a:pt x="31" y="61"/>
                  </a:lnTo>
                  <a:lnTo>
                    <a:pt x="21" y="68"/>
                  </a:lnTo>
                  <a:lnTo>
                    <a:pt x="12" y="76"/>
                  </a:lnTo>
                  <a:lnTo>
                    <a:pt x="4" y="56"/>
                  </a:lnTo>
                  <a:lnTo>
                    <a:pt x="13" y="36"/>
                  </a:lnTo>
                  <a:lnTo>
                    <a:pt x="11" y="18"/>
                  </a:lnTo>
                  <a:lnTo>
                    <a:pt x="47" y="2"/>
                  </a:lnTo>
                  <a:lnTo>
                    <a:pt x="61" y="0"/>
                  </a:lnTo>
                  <a:lnTo>
                    <a:pt x="87" y="12"/>
                  </a:lnTo>
                  <a:lnTo>
                    <a:pt x="104" y="0"/>
                  </a:lnTo>
                  <a:lnTo>
                    <a:pt x="100" y="17"/>
                  </a:lnTo>
                  <a:lnTo>
                    <a:pt x="112" y="31"/>
                  </a:lnTo>
                  <a:lnTo>
                    <a:pt x="119" y="36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8" y="42"/>
                  </a:lnTo>
                  <a:lnTo>
                    <a:pt x="139" y="60"/>
                  </a:lnTo>
                  <a:lnTo>
                    <a:pt x="129" y="64"/>
                  </a:lnTo>
                  <a:lnTo>
                    <a:pt x="129" y="76"/>
                  </a:lnTo>
                  <a:lnTo>
                    <a:pt x="108" y="94"/>
                  </a:lnTo>
                  <a:lnTo>
                    <a:pt x="112" y="113"/>
                  </a:lnTo>
                  <a:lnTo>
                    <a:pt x="103" y="110"/>
                  </a:lnTo>
                  <a:lnTo>
                    <a:pt x="76" y="122"/>
                  </a:lnTo>
                  <a:lnTo>
                    <a:pt x="68" y="112"/>
                  </a:lnTo>
                  <a:lnTo>
                    <a:pt x="46" y="135"/>
                  </a:lnTo>
                  <a:lnTo>
                    <a:pt x="30" y="135"/>
                  </a:lnTo>
                  <a:close/>
                  <a:moveTo>
                    <a:pt x="13" y="139"/>
                  </a:moveTo>
                  <a:lnTo>
                    <a:pt x="11" y="138"/>
                  </a:lnTo>
                  <a:lnTo>
                    <a:pt x="9" y="134"/>
                  </a:lnTo>
                  <a:lnTo>
                    <a:pt x="11" y="131"/>
                  </a:lnTo>
                  <a:lnTo>
                    <a:pt x="15" y="128"/>
                  </a:lnTo>
                  <a:lnTo>
                    <a:pt x="20" y="128"/>
                  </a:lnTo>
                  <a:lnTo>
                    <a:pt x="21" y="131"/>
                  </a:lnTo>
                  <a:lnTo>
                    <a:pt x="21" y="134"/>
                  </a:lnTo>
                  <a:lnTo>
                    <a:pt x="21" y="136"/>
                  </a:lnTo>
                  <a:lnTo>
                    <a:pt x="18" y="138"/>
                  </a:lnTo>
                  <a:lnTo>
                    <a:pt x="13" y="139"/>
                  </a:lnTo>
                  <a:close/>
                  <a:moveTo>
                    <a:pt x="6" y="156"/>
                  </a:moveTo>
                  <a:lnTo>
                    <a:pt x="2" y="155"/>
                  </a:lnTo>
                  <a:lnTo>
                    <a:pt x="0" y="148"/>
                  </a:lnTo>
                  <a:lnTo>
                    <a:pt x="3" y="144"/>
                  </a:lnTo>
                  <a:lnTo>
                    <a:pt x="6" y="140"/>
                  </a:lnTo>
                  <a:lnTo>
                    <a:pt x="9" y="140"/>
                  </a:lnTo>
                  <a:lnTo>
                    <a:pt x="10" y="140"/>
                  </a:lnTo>
                  <a:lnTo>
                    <a:pt x="14" y="147"/>
                  </a:lnTo>
                  <a:lnTo>
                    <a:pt x="14" y="152"/>
                  </a:lnTo>
                  <a:lnTo>
                    <a:pt x="12" y="154"/>
                  </a:lnTo>
                  <a:lnTo>
                    <a:pt x="6" y="15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243"/>
            <p:cNvSpPr>
              <a:spLocks/>
            </p:cNvSpPr>
            <p:nvPr/>
          </p:nvSpPr>
          <p:spPr bwMode="auto">
            <a:xfrm>
              <a:off x="3365" y="3319"/>
              <a:ext cx="36" cy="46"/>
            </a:xfrm>
            <a:custGeom>
              <a:avLst/>
              <a:gdLst>
                <a:gd name="T0" fmla="*/ 8 w 36"/>
                <a:gd name="T1" fmla="*/ 46 h 46"/>
                <a:gd name="T2" fmla="*/ 0 w 36"/>
                <a:gd name="T3" fmla="*/ 27 h 46"/>
                <a:gd name="T4" fmla="*/ 11 w 36"/>
                <a:gd name="T5" fmla="*/ 10 h 46"/>
                <a:gd name="T6" fmla="*/ 2 w 36"/>
                <a:gd name="T7" fmla="*/ 4 h 46"/>
                <a:gd name="T8" fmla="*/ 5 w 36"/>
                <a:gd name="T9" fmla="*/ 0 h 46"/>
                <a:gd name="T10" fmla="*/ 9 w 36"/>
                <a:gd name="T11" fmla="*/ 2 h 46"/>
                <a:gd name="T12" fmla="*/ 12 w 36"/>
                <a:gd name="T13" fmla="*/ 3 h 46"/>
                <a:gd name="T14" fmla="*/ 14 w 36"/>
                <a:gd name="T15" fmla="*/ 4 h 46"/>
                <a:gd name="T16" fmla="*/ 18 w 36"/>
                <a:gd name="T17" fmla="*/ 5 h 46"/>
                <a:gd name="T18" fmla="*/ 22 w 36"/>
                <a:gd name="T19" fmla="*/ 7 h 46"/>
                <a:gd name="T20" fmla="*/ 27 w 36"/>
                <a:gd name="T21" fmla="*/ 15 h 46"/>
                <a:gd name="T22" fmla="*/ 33 w 36"/>
                <a:gd name="T23" fmla="*/ 18 h 46"/>
                <a:gd name="T24" fmla="*/ 35 w 36"/>
                <a:gd name="T25" fmla="*/ 24 h 46"/>
                <a:gd name="T26" fmla="*/ 36 w 36"/>
                <a:gd name="T27" fmla="*/ 26 h 46"/>
                <a:gd name="T28" fmla="*/ 8 w 36"/>
                <a:gd name="T2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46">
                  <a:moveTo>
                    <a:pt x="8" y="46"/>
                  </a:moveTo>
                  <a:lnTo>
                    <a:pt x="0" y="27"/>
                  </a:lnTo>
                  <a:lnTo>
                    <a:pt x="11" y="10"/>
                  </a:lnTo>
                  <a:lnTo>
                    <a:pt x="2" y="4"/>
                  </a:lnTo>
                  <a:lnTo>
                    <a:pt x="5" y="0"/>
                  </a:lnTo>
                  <a:lnTo>
                    <a:pt x="9" y="2"/>
                  </a:lnTo>
                  <a:lnTo>
                    <a:pt x="12" y="3"/>
                  </a:lnTo>
                  <a:lnTo>
                    <a:pt x="14" y="4"/>
                  </a:lnTo>
                  <a:lnTo>
                    <a:pt x="18" y="5"/>
                  </a:lnTo>
                  <a:lnTo>
                    <a:pt x="22" y="7"/>
                  </a:lnTo>
                  <a:lnTo>
                    <a:pt x="27" y="15"/>
                  </a:lnTo>
                  <a:lnTo>
                    <a:pt x="33" y="18"/>
                  </a:lnTo>
                  <a:lnTo>
                    <a:pt x="35" y="24"/>
                  </a:lnTo>
                  <a:lnTo>
                    <a:pt x="36" y="26"/>
                  </a:lnTo>
                  <a:lnTo>
                    <a:pt x="8" y="4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244"/>
            <p:cNvSpPr>
              <a:spLocks/>
            </p:cNvSpPr>
            <p:nvPr/>
          </p:nvSpPr>
          <p:spPr bwMode="auto">
            <a:xfrm>
              <a:off x="3715" y="3354"/>
              <a:ext cx="55" cy="37"/>
            </a:xfrm>
            <a:custGeom>
              <a:avLst/>
              <a:gdLst>
                <a:gd name="T0" fmla="*/ 21 w 55"/>
                <a:gd name="T1" fmla="*/ 37 h 37"/>
                <a:gd name="T2" fmla="*/ 18 w 55"/>
                <a:gd name="T3" fmla="*/ 36 h 37"/>
                <a:gd name="T4" fmla="*/ 13 w 55"/>
                <a:gd name="T5" fmla="*/ 31 h 37"/>
                <a:gd name="T6" fmla="*/ 3 w 55"/>
                <a:gd name="T7" fmla="*/ 32 h 37"/>
                <a:gd name="T8" fmla="*/ 0 w 55"/>
                <a:gd name="T9" fmla="*/ 31 h 37"/>
                <a:gd name="T10" fmla="*/ 1 w 55"/>
                <a:gd name="T11" fmla="*/ 27 h 37"/>
                <a:gd name="T12" fmla="*/ 6 w 55"/>
                <a:gd name="T13" fmla="*/ 16 h 37"/>
                <a:gd name="T14" fmla="*/ 11 w 55"/>
                <a:gd name="T15" fmla="*/ 9 h 37"/>
                <a:gd name="T16" fmla="*/ 12 w 55"/>
                <a:gd name="T17" fmla="*/ 6 h 37"/>
                <a:gd name="T18" fmla="*/ 18 w 55"/>
                <a:gd name="T19" fmla="*/ 0 h 37"/>
                <a:gd name="T20" fmla="*/ 47 w 55"/>
                <a:gd name="T21" fmla="*/ 4 h 37"/>
                <a:gd name="T22" fmla="*/ 55 w 55"/>
                <a:gd name="T23" fmla="*/ 24 h 37"/>
                <a:gd name="T24" fmla="*/ 50 w 55"/>
                <a:gd name="T25" fmla="*/ 27 h 37"/>
                <a:gd name="T26" fmla="*/ 47 w 55"/>
                <a:gd name="T27" fmla="*/ 30 h 37"/>
                <a:gd name="T28" fmla="*/ 38 w 55"/>
                <a:gd name="T29" fmla="*/ 35 h 37"/>
                <a:gd name="T30" fmla="*/ 32 w 55"/>
                <a:gd name="T31" fmla="*/ 36 h 37"/>
                <a:gd name="T32" fmla="*/ 21 w 55"/>
                <a:gd name="T3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" h="37">
                  <a:moveTo>
                    <a:pt x="21" y="37"/>
                  </a:moveTo>
                  <a:lnTo>
                    <a:pt x="18" y="36"/>
                  </a:lnTo>
                  <a:lnTo>
                    <a:pt x="13" y="31"/>
                  </a:lnTo>
                  <a:lnTo>
                    <a:pt x="3" y="32"/>
                  </a:lnTo>
                  <a:lnTo>
                    <a:pt x="0" y="31"/>
                  </a:lnTo>
                  <a:lnTo>
                    <a:pt x="1" y="27"/>
                  </a:lnTo>
                  <a:lnTo>
                    <a:pt x="6" y="16"/>
                  </a:lnTo>
                  <a:lnTo>
                    <a:pt x="11" y="9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47" y="4"/>
                  </a:lnTo>
                  <a:lnTo>
                    <a:pt x="55" y="24"/>
                  </a:lnTo>
                  <a:lnTo>
                    <a:pt x="50" y="27"/>
                  </a:lnTo>
                  <a:lnTo>
                    <a:pt x="47" y="30"/>
                  </a:lnTo>
                  <a:lnTo>
                    <a:pt x="38" y="35"/>
                  </a:lnTo>
                  <a:lnTo>
                    <a:pt x="32" y="36"/>
                  </a:lnTo>
                  <a:lnTo>
                    <a:pt x="21" y="3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245"/>
            <p:cNvSpPr>
              <a:spLocks/>
            </p:cNvSpPr>
            <p:nvPr/>
          </p:nvSpPr>
          <p:spPr bwMode="auto">
            <a:xfrm>
              <a:off x="4367" y="3100"/>
              <a:ext cx="97" cy="96"/>
            </a:xfrm>
            <a:custGeom>
              <a:avLst/>
              <a:gdLst>
                <a:gd name="T0" fmla="*/ 49 w 97"/>
                <a:gd name="T1" fmla="*/ 96 h 96"/>
                <a:gd name="T2" fmla="*/ 29 w 97"/>
                <a:gd name="T3" fmla="*/ 93 h 96"/>
                <a:gd name="T4" fmla="*/ 21 w 97"/>
                <a:gd name="T5" fmla="*/ 74 h 96"/>
                <a:gd name="T6" fmla="*/ 3 w 97"/>
                <a:gd name="T7" fmla="*/ 76 h 96"/>
                <a:gd name="T8" fmla="*/ 0 w 97"/>
                <a:gd name="T9" fmla="*/ 57 h 96"/>
                <a:gd name="T10" fmla="*/ 20 w 97"/>
                <a:gd name="T11" fmla="*/ 53 h 96"/>
                <a:gd name="T12" fmla="*/ 23 w 97"/>
                <a:gd name="T13" fmla="*/ 41 h 96"/>
                <a:gd name="T14" fmla="*/ 29 w 97"/>
                <a:gd name="T15" fmla="*/ 25 h 96"/>
                <a:gd name="T16" fmla="*/ 49 w 97"/>
                <a:gd name="T17" fmla="*/ 28 h 96"/>
                <a:gd name="T18" fmla="*/ 51 w 97"/>
                <a:gd name="T19" fmla="*/ 15 h 96"/>
                <a:gd name="T20" fmla="*/ 58 w 97"/>
                <a:gd name="T21" fmla="*/ 6 h 96"/>
                <a:gd name="T22" fmla="*/ 73 w 97"/>
                <a:gd name="T23" fmla="*/ 9 h 96"/>
                <a:gd name="T24" fmla="*/ 78 w 97"/>
                <a:gd name="T25" fmla="*/ 0 h 96"/>
                <a:gd name="T26" fmla="*/ 97 w 97"/>
                <a:gd name="T27" fmla="*/ 3 h 96"/>
                <a:gd name="T28" fmla="*/ 85 w 97"/>
                <a:gd name="T29" fmla="*/ 17 h 96"/>
                <a:gd name="T30" fmla="*/ 85 w 97"/>
                <a:gd name="T31" fmla="*/ 30 h 96"/>
                <a:gd name="T32" fmla="*/ 73 w 97"/>
                <a:gd name="T33" fmla="*/ 27 h 96"/>
                <a:gd name="T34" fmla="*/ 73 w 97"/>
                <a:gd name="T35" fmla="*/ 34 h 96"/>
                <a:gd name="T36" fmla="*/ 80 w 97"/>
                <a:gd name="T37" fmla="*/ 41 h 96"/>
                <a:gd name="T38" fmla="*/ 78 w 97"/>
                <a:gd name="T39" fmla="*/ 56 h 96"/>
                <a:gd name="T40" fmla="*/ 65 w 97"/>
                <a:gd name="T41" fmla="*/ 59 h 96"/>
                <a:gd name="T42" fmla="*/ 67 w 97"/>
                <a:gd name="T43" fmla="*/ 73 h 96"/>
                <a:gd name="T44" fmla="*/ 55 w 97"/>
                <a:gd name="T45" fmla="*/ 84 h 96"/>
                <a:gd name="T46" fmla="*/ 49 w 97"/>
                <a:gd name="T4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7" h="96">
                  <a:moveTo>
                    <a:pt x="49" y="96"/>
                  </a:moveTo>
                  <a:lnTo>
                    <a:pt x="29" y="93"/>
                  </a:lnTo>
                  <a:lnTo>
                    <a:pt x="21" y="74"/>
                  </a:lnTo>
                  <a:lnTo>
                    <a:pt x="3" y="76"/>
                  </a:lnTo>
                  <a:lnTo>
                    <a:pt x="0" y="57"/>
                  </a:lnTo>
                  <a:lnTo>
                    <a:pt x="20" y="53"/>
                  </a:lnTo>
                  <a:lnTo>
                    <a:pt x="23" y="41"/>
                  </a:lnTo>
                  <a:lnTo>
                    <a:pt x="29" y="25"/>
                  </a:lnTo>
                  <a:lnTo>
                    <a:pt x="49" y="28"/>
                  </a:lnTo>
                  <a:lnTo>
                    <a:pt x="51" y="15"/>
                  </a:lnTo>
                  <a:lnTo>
                    <a:pt x="58" y="6"/>
                  </a:lnTo>
                  <a:lnTo>
                    <a:pt x="73" y="9"/>
                  </a:lnTo>
                  <a:lnTo>
                    <a:pt x="78" y="0"/>
                  </a:lnTo>
                  <a:lnTo>
                    <a:pt x="97" y="3"/>
                  </a:lnTo>
                  <a:lnTo>
                    <a:pt x="85" y="17"/>
                  </a:lnTo>
                  <a:lnTo>
                    <a:pt x="85" y="30"/>
                  </a:lnTo>
                  <a:lnTo>
                    <a:pt x="73" y="27"/>
                  </a:lnTo>
                  <a:lnTo>
                    <a:pt x="73" y="34"/>
                  </a:lnTo>
                  <a:lnTo>
                    <a:pt x="80" y="41"/>
                  </a:lnTo>
                  <a:lnTo>
                    <a:pt x="78" y="56"/>
                  </a:lnTo>
                  <a:lnTo>
                    <a:pt x="65" y="59"/>
                  </a:lnTo>
                  <a:lnTo>
                    <a:pt x="67" y="73"/>
                  </a:lnTo>
                  <a:lnTo>
                    <a:pt x="55" y="84"/>
                  </a:lnTo>
                  <a:lnTo>
                    <a:pt x="49" y="9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246"/>
            <p:cNvSpPr>
              <a:spLocks noEditPoints="1"/>
            </p:cNvSpPr>
            <p:nvPr/>
          </p:nvSpPr>
          <p:spPr bwMode="auto">
            <a:xfrm>
              <a:off x="4519" y="2801"/>
              <a:ext cx="175" cy="246"/>
            </a:xfrm>
            <a:custGeom>
              <a:avLst/>
              <a:gdLst>
                <a:gd name="T0" fmla="*/ 64 w 175"/>
                <a:gd name="T1" fmla="*/ 238 h 246"/>
                <a:gd name="T2" fmla="*/ 34 w 175"/>
                <a:gd name="T3" fmla="*/ 219 h 246"/>
                <a:gd name="T4" fmla="*/ 26 w 175"/>
                <a:gd name="T5" fmla="*/ 194 h 246"/>
                <a:gd name="T6" fmla="*/ 30 w 175"/>
                <a:gd name="T7" fmla="*/ 174 h 246"/>
                <a:gd name="T8" fmla="*/ 5 w 175"/>
                <a:gd name="T9" fmla="*/ 154 h 246"/>
                <a:gd name="T10" fmla="*/ 11 w 175"/>
                <a:gd name="T11" fmla="*/ 143 h 246"/>
                <a:gd name="T12" fmla="*/ 39 w 175"/>
                <a:gd name="T13" fmla="*/ 137 h 246"/>
                <a:gd name="T14" fmla="*/ 37 w 175"/>
                <a:gd name="T15" fmla="*/ 117 h 246"/>
                <a:gd name="T16" fmla="*/ 16 w 175"/>
                <a:gd name="T17" fmla="*/ 86 h 246"/>
                <a:gd name="T18" fmla="*/ 1 w 175"/>
                <a:gd name="T19" fmla="*/ 60 h 246"/>
                <a:gd name="T20" fmla="*/ 28 w 175"/>
                <a:gd name="T21" fmla="*/ 78 h 246"/>
                <a:gd name="T22" fmla="*/ 50 w 175"/>
                <a:gd name="T23" fmla="*/ 59 h 246"/>
                <a:gd name="T24" fmla="*/ 71 w 175"/>
                <a:gd name="T25" fmla="*/ 46 h 246"/>
                <a:gd name="T26" fmla="*/ 101 w 175"/>
                <a:gd name="T27" fmla="*/ 24 h 246"/>
                <a:gd name="T28" fmla="*/ 108 w 175"/>
                <a:gd name="T29" fmla="*/ 0 h 246"/>
                <a:gd name="T30" fmla="*/ 121 w 175"/>
                <a:gd name="T31" fmla="*/ 29 h 246"/>
                <a:gd name="T32" fmla="*/ 136 w 175"/>
                <a:gd name="T33" fmla="*/ 72 h 246"/>
                <a:gd name="T34" fmla="*/ 168 w 175"/>
                <a:gd name="T35" fmla="*/ 121 h 246"/>
                <a:gd name="T36" fmla="*/ 175 w 175"/>
                <a:gd name="T37" fmla="*/ 152 h 246"/>
                <a:gd name="T38" fmla="*/ 159 w 175"/>
                <a:gd name="T39" fmla="*/ 193 h 246"/>
                <a:gd name="T40" fmla="*/ 139 w 175"/>
                <a:gd name="T41" fmla="*/ 212 h 246"/>
                <a:gd name="T42" fmla="*/ 120 w 175"/>
                <a:gd name="T43" fmla="*/ 240 h 246"/>
                <a:gd name="T44" fmla="*/ 66 w 175"/>
                <a:gd name="T45" fmla="*/ 117 h 246"/>
                <a:gd name="T46" fmla="*/ 93 w 175"/>
                <a:gd name="T47" fmla="*/ 109 h 246"/>
                <a:gd name="T48" fmla="*/ 93 w 175"/>
                <a:gd name="T49" fmla="*/ 83 h 246"/>
                <a:gd name="T50" fmla="*/ 79 w 175"/>
                <a:gd name="T51" fmla="*/ 63 h 246"/>
                <a:gd name="T52" fmla="*/ 69 w 175"/>
                <a:gd name="T53" fmla="*/ 50 h 246"/>
                <a:gd name="T54" fmla="*/ 55 w 175"/>
                <a:gd name="T55" fmla="*/ 62 h 246"/>
                <a:gd name="T56" fmla="*/ 39 w 175"/>
                <a:gd name="T57" fmla="*/ 61 h 246"/>
                <a:gd name="T58" fmla="*/ 50 w 175"/>
                <a:gd name="T59" fmla="*/ 85 h 246"/>
                <a:gd name="T60" fmla="*/ 60 w 175"/>
                <a:gd name="T61" fmla="*/ 100 h 246"/>
                <a:gd name="T62" fmla="*/ 54 w 175"/>
                <a:gd name="T63" fmla="*/ 11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5" h="246">
                  <a:moveTo>
                    <a:pt x="80" y="246"/>
                  </a:moveTo>
                  <a:lnTo>
                    <a:pt x="64" y="238"/>
                  </a:lnTo>
                  <a:lnTo>
                    <a:pt x="66" y="229"/>
                  </a:lnTo>
                  <a:lnTo>
                    <a:pt x="34" y="219"/>
                  </a:lnTo>
                  <a:lnTo>
                    <a:pt x="35" y="207"/>
                  </a:lnTo>
                  <a:lnTo>
                    <a:pt x="26" y="194"/>
                  </a:lnTo>
                  <a:lnTo>
                    <a:pt x="31" y="188"/>
                  </a:lnTo>
                  <a:lnTo>
                    <a:pt x="30" y="174"/>
                  </a:lnTo>
                  <a:lnTo>
                    <a:pt x="17" y="165"/>
                  </a:lnTo>
                  <a:lnTo>
                    <a:pt x="5" y="154"/>
                  </a:lnTo>
                  <a:lnTo>
                    <a:pt x="0" y="141"/>
                  </a:lnTo>
                  <a:lnTo>
                    <a:pt x="11" y="143"/>
                  </a:lnTo>
                  <a:lnTo>
                    <a:pt x="24" y="135"/>
                  </a:lnTo>
                  <a:lnTo>
                    <a:pt x="39" y="137"/>
                  </a:lnTo>
                  <a:lnTo>
                    <a:pt x="45" y="128"/>
                  </a:lnTo>
                  <a:lnTo>
                    <a:pt x="37" y="117"/>
                  </a:lnTo>
                  <a:lnTo>
                    <a:pt x="28" y="91"/>
                  </a:lnTo>
                  <a:lnTo>
                    <a:pt x="16" y="86"/>
                  </a:lnTo>
                  <a:lnTo>
                    <a:pt x="5" y="87"/>
                  </a:lnTo>
                  <a:lnTo>
                    <a:pt x="1" y="60"/>
                  </a:lnTo>
                  <a:lnTo>
                    <a:pt x="15" y="64"/>
                  </a:lnTo>
                  <a:lnTo>
                    <a:pt x="28" y="78"/>
                  </a:lnTo>
                  <a:lnTo>
                    <a:pt x="35" y="55"/>
                  </a:lnTo>
                  <a:lnTo>
                    <a:pt x="50" y="59"/>
                  </a:lnTo>
                  <a:lnTo>
                    <a:pt x="48" y="39"/>
                  </a:lnTo>
                  <a:lnTo>
                    <a:pt x="71" y="46"/>
                  </a:lnTo>
                  <a:lnTo>
                    <a:pt x="80" y="27"/>
                  </a:lnTo>
                  <a:lnTo>
                    <a:pt x="101" y="24"/>
                  </a:lnTo>
                  <a:lnTo>
                    <a:pt x="100" y="9"/>
                  </a:lnTo>
                  <a:lnTo>
                    <a:pt x="108" y="0"/>
                  </a:lnTo>
                  <a:lnTo>
                    <a:pt x="116" y="9"/>
                  </a:lnTo>
                  <a:lnTo>
                    <a:pt x="121" y="29"/>
                  </a:lnTo>
                  <a:lnTo>
                    <a:pt x="136" y="50"/>
                  </a:lnTo>
                  <a:lnTo>
                    <a:pt x="136" y="72"/>
                  </a:lnTo>
                  <a:lnTo>
                    <a:pt x="144" y="100"/>
                  </a:lnTo>
                  <a:lnTo>
                    <a:pt x="168" y="121"/>
                  </a:lnTo>
                  <a:lnTo>
                    <a:pt x="163" y="139"/>
                  </a:lnTo>
                  <a:lnTo>
                    <a:pt x="175" y="152"/>
                  </a:lnTo>
                  <a:lnTo>
                    <a:pt x="173" y="173"/>
                  </a:lnTo>
                  <a:lnTo>
                    <a:pt x="159" y="193"/>
                  </a:lnTo>
                  <a:lnTo>
                    <a:pt x="156" y="203"/>
                  </a:lnTo>
                  <a:lnTo>
                    <a:pt x="139" y="212"/>
                  </a:lnTo>
                  <a:lnTo>
                    <a:pt x="126" y="226"/>
                  </a:lnTo>
                  <a:lnTo>
                    <a:pt x="120" y="240"/>
                  </a:lnTo>
                  <a:lnTo>
                    <a:pt x="80" y="246"/>
                  </a:lnTo>
                  <a:close/>
                  <a:moveTo>
                    <a:pt x="66" y="117"/>
                  </a:moveTo>
                  <a:lnTo>
                    <a:pt x="79" y="117"/>
                  </a:lnTo>
                  <a:lnTo>
                    <a:pt x="93" y="109"/>
                  </a:lnTo>
                  <a:lnTo>
                    <a:pt x="98" y="91"/>
                  </a:lnTo>
                  <a:lnTo>
                    <a:pt x="93" y="83"/>
                  </a:lnTo>
                  <a:lnTo>
                    <a:pt x="82" y="74"/>
                  </a:lnTo>
                  <a:lnTo>
                    <a:pt x="79" y="63"/>
                  </a:lnTo>
                  <a:lnTo>
                    <a:pt x="69" y="62"/>
                  </a:lnTo>
                  <a:lnTo>
                    <a:pt x="69" y="50"/>
                  </a:lnTo>
                  <a:lnTo>
                    <a:pt x="52" y="45"/>
                  </a:lnTo>
                  <a:lnTo>
                    <a:pt x="55" y="62"/>
                  </a:lnTo>
                  <a:lnTo>
                    <a:pt x="51" y="66"/>
                  </a:lnTo>
                  <a:lnTo>
                    <a:pt x="39" y="61"/>
                  </a:lnTo>
                  <a:lnTo>
                    <a:pt x="35" y="80"/>
                  </a:lnTo>
                  <a:lnTo>
                    <a:pt x="50" y="85"/>
                  </a:lnTo>
                  <a:lnTo>
                    <a:pt x="52" y="95"/>
                  </a:lnTo>
                  <a:lnTo>
                    <a:pt x="60" y="100"/>
                  </a:lnTo>
                  <a:lnTo>
                    <a:pt x="46" y="104"/>
                  </a:lnTo>
                  <a:lnTo>
                    <a:pt x="54" y="113"/>
                  </a:lnTo>
                  <a:lnTo>
                    <a:pt x="66" y="11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247"/>
            <p:cNvSpPr>
              <a:spLocks/>
            </p:cNvSpPr>
            <p:nvPr/>
          </p:nvSpPr>
          <p:spPr bwMode="auto">
            <a:xfrm>
              <a:off x="4362" y="1193"/>
              <a:ext cx="257" cy="304"/>
            </a:xfrm>
            <a:custGeom>
              <a:avLst/>
              <a:gdLst>
                <a:gd name="T0" fmla="*/ 125 w 257"/>
                <a:gd name="T1" fmla="*/ 304 h 304"/>
                <a:gd name="T2" fmla="*/ 90 w 257"/>
                <a:gd name="T3" fmla="*/ 286 h 304"/>
                <a:gd name="T4" fmla="*/ 72 w 257"/>
                <a:gd name="T5" fmla="*/ 286 h 304"/>
                <a:gd name="T6" fmla="*/ 59 w 257"/>
                <a:gd name="T7" fmla="*/ 251 h 304"/>
                <a:gd name="T8" fmla="*/ 0 w 257"/>
                <a:gd name="T9" fmla="*/ 217 h 304"/>
                <a:gd name="T10" fmla="*/ 19 w 257"/>
                <a:gd name="T11" fmla="*/ 176 h 304"/>
                <a:gd name="T12" fmla="*/ 62 w 257"/>
                <a:gd name="T13" fmla="*/ 154 h 304"/>
                <a:gd name="T14" fmla="*/ 147 w 257"/>
                <a:gd name="T15" fmla="*/ 0 h 304"/>
                <a:gd name="T16" fmla="*/ 220 w 257"/>
                <a:gd name="T17" fmla="*/ 31 h 304"/>
                <a:gd name="T18" fmla="*/ 257 w 257"/>
                <a:gd name="T19" fmla="*/ 105 h 304"/>
                <a:gd name="T20" fmla="*/ 240 w 257"/>
                <a:gd name="T21" fmla="*/ 140 h 304"/>
                <a:gd name="T22" fmla="*/ 219 w 257"/>
                <a:gd name="T23" fmla="*/ 162 h 304"/>
                <a:gd name="T24" fmla="*/ 213 w 257"/>
                <a:gd name="T25" fmla="*/ 182 h 304"/>
                <a:gd name="T26" fmla="*/ 185 w 257"/>
                <a:gd name="T27" fmla="*/ 225 h 304"/>
                <a:gd name="T28" fmla="*/ 185 w 257"/>
                <a:gd name="T29" fmla="*/ 234 h 304"/>
                <a:gd name="T30" fmla="*/ 172 w 257"/>
                <a:gd name="T31" fmla="*/ 266 h 304"/>
                <a:gd name="T32" fmla="*/ 159 w 257"/>
                <a:gd name="T33" fmla="*/ 294 h 304"/>
                <a:gd name="T34" fmla="*/ 125 w 257"/>
                <a:gd name="T35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7" h="304">
                  <a:moveTo>
                    <a:pt x="125" y="304"/>
                  </a:moveTo>
                  <a:lnTo>
                    <a:pt x="90" y="286"/>
                  </a:lnTo>
                  <a:lnTo>
                    <a:pt x="72" y="286"/>
                  </a:lnTo>
                  <a:lnTo>
                    <a:pt x="59" y="251"/>
                  </a:lnTo>
                  <a:lnTo>
                    <a:pt x="0" y="217"/>
                  </a:lnTo>
                  <a:lnTo>
                    <a:pt x="19" y="176"/>
                  </a:lnTo>
                  <a:lnTo>
                    <a:pt x="62" y="154"/>
                  </a:lnTo>
                  <a:lnTo>
                    <a:pt x="147" y="0"/>
                  </a:lnTo>
                  <a:lnTo>
                    <a:pt x="220" y="31"/>
                  </a:lnTo>
                  <a:lnTo>
                    <a:pt x="257" y="105"/>
                  </a:lnTo>
                  <a:lnTo>
                    <a:pt x="240" y="140"/>
                  </a:lnTo>
                  <a:lnTo>
                    <a:pt x="219" y="162"/>
                  </a:lnTo>
                  <a:lnTo>
                    <a:pt x="213" y="182"/>
                  </a:lnTo>
                  <a:lnTo>
                    <a:pt x="185" y="225"/>
                  </a:lnTo>
                  <a:lnTo>
                    <a:pt x="185" y="234"/>
                  </a:lnTo>
                  <a:lnTo>
                    <a:pt x="172" y="266"/>
                  </a:lnTo>
                  <a:lnTo>
                    <a:pt x="159" y="294"/>
                  </a:lnTo>
                  <a:lnTo>
                    <a:pt x="125" y="30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248"/>
            <p:cNvSpPr>
              <a:spLocks/>
            </p:cNvSpPr>
            <p:nvPr/>
          </p:nvSpPr>
          <p:spPr bwMode="auto">
            <a:xfrm>
              <a:off x="3740" y="2602"/>
              <a:ext cx="125" cy="217"/>
            </a:xfrm>
            <a:custGeom>
              <a:avLst/>
              <a:gdLst>
                <a:gd name="T0" fmla="*/ 99 w 125"/>
                <a:gd name="T1" fmla="*/ 217 h 217"/>
                <a:gd name="T2" fmla="*/ 98 w 125"/>
                <a:gd name="T3" fmla="*/ 192 h 217"/>
                <a:gd name="T4" fmla="*/ 67 w 125"/>
                <a:gd name="T5" fmla="*/ 128 h 217"/>
                <a:gd name="T6" fmla="*/ 71 w 125"/>
                <a:gd name="T7" fmla="*/ 114 h 217"/>
                <a:gd name="T8" fmla="*/ 48 w 125"/>
                <a:gd name="T9" fmla="*/ 86 h 217"/>
                <a:gd name="T10" fmla="*/ 56 w 125"/>
                <a:gd name="T11" fmla="*/ 60 h 217"/>
                <a:gd name="T12" fmla="*/ 0 w 125"/>
                <a:gd name="T13" fmla="*/ 77 h 217"/>
                <a:gd name="T14" fmla="*/ 14 w 125"/>
                <a:gd name="T15" fmla="*/ 59 h 217"/>
                <a:gd name="T16" fmla="*/ 17 w 125"/>
                <a:gd name="T17" fmla="*/ 34 h 217"/>
                <a:gd name="T18" fmla="*/ 34 w 125"/>
                <a:gd name="T19" fmla="*/ 5 h 217"/>
                <a:gd name="T20" fmla="*/ 53 w 125"/>
                <a:gd name="T21" fmla="*/ 0 h 217"/>
                <a:gd name="T22" fmla="*/ 65 w 125"/>
                <a:gd name="T23" fmla="*/ 14 h 217"/>
                <a:gd name="T24" fmla="*/ 67 w 125"/>
                <a:gd name="T25" fmla="*/ 61 h 217"/>
                <a:gd name="T26" fmla="*/ 96 w 125"/>
                <a:gd name="T27" fmla="*/ 66 h 217"/>
                <a:gd name="T28" fmla="*/ 100 w 125"/>
                <a:gd name="T29" fmla="*/ 78 h 217"/>
                <a:gd name="T30" fmla="*/ 113 w 125"/>
                <a:gd name="T31" fmla="*/ 79 h 217"/>
                <a:gd name="T32" fmla="*/ 124 w 125"/>
                <a:gd name="T33" fmla="*/ 92 h 217"/>
                <a:gd name="T34" fmla="*/ 122 w 125"/>
                <a:gd name="T35" fmla="*/ 102 h 217"/>
                <a:gd name="T36" fmla="*/ 113 w 125"/>
                <a:gd name="T37" fmla="*/ 105 h 217"/>
                <a:gd name="T38" fmla="*/ 107 w 125"/>
                <a:gd name="T39" fmla="*/ 124 h 217"/>
                <a:gd name="T40" fmla="*/ 125 w 125"/>
                <a:gd name="T41" fmla="*/ 147 h 217"/>
                <a:gd name="T42" fmla="*/ 116 w 125"/>
                <a:gd name="T43" fmla="*/ 157 h 217"/>
                <a:gd name="T44" fmla="*/ 125 w 125"/>
                <a:gd name="T45" fmla="*/ 189 h 217"/>
                <a:gd name="T46" fmla="*/ 109 w 125"/>
                <a:gd name="T47" fmla="*/ 213 h 217"/>
                <a:gd name="T48" fmla="*/ 99 w 125"/>
                <a:gd name="T4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217">
                  <a:moveTo>
                    <a:pt x="99" y="217"/>
                  </a:moveTo>
                  <a:lnTo>
                    <a:pt x="98" y="192"/>
                  </a:lnTo>
                  <a:lnTo>
                    <a:pt x="67" y="128"/>
                  </a:lnTo>
                  <a:lnTo>
                    <a:pt x="71" y="114"/>
                  </a:lnTo>
                  <a:lnTo>
                    <a:pt x="48" y="86"/>
                  </a:lnTo>
                  <a:lnTo>
                    <a:pt x="56" y="60"/>
                  </a:lnTo>
                  <a:lnTo>
                    <a:pt x="0" y="77"/>
                  </a:lnTo>
                  <a:lnTo>
                    <a:pt x="14" y="59"/>
                  </a:lnTo>
                  <a:lnTo>
                    <a:pt x="17" y="34"/>
                  </a:lnTo>
                  <a:lnTo>
                    <a:pt x="34" y="5"/>
                  </a:lnTo>
                  <a:lnTo>
                    <a:pt x="53" y="0"/>
                  </a:lnTo>
                  <a:lnTo>
                    <a:pt x="65" y="14"/>
                  </a:lnTo>
                  <a:lnTo>
                    <a:pt x="67" y="61"/>
                  </a:lnTo>
                  <a:lnTo>
                    <a:pt x="96" y="66"/>
                  </a:lnTo>
                  <a:lnTo>
                    <a:pt x="100" y="78"/>
                  </a:lnTo>
                  <a:lnTo>
                    <a:pt x="113" y="79"/>
                  </a:lnTo>
                  <a:lnTo>
                    <a:pt x="124" y="92"/>
                  </a:lnTo>
                  <a:lnTo>
                    <a:pt x="122" y="102"/>
                  </a:lnTo>
                  <a:lnTo>
                    <a:pt x="113" y="105"/>
                  </a:lnTo>
                  <a:lnTo>
                    <a:pt x="107" y="124"/>
                  </a:lnTo>
                  <a:lnTo>
                    <a:pt x="125" y="147"/>
                  </a:lnTo>
                  <a:lnTo>
                    <a:pt x="116" y="157"/>
                  </a:lnTo>
                  <a:lnTo>
                    <a:pt x="125" y="189"/>
                  </a:lnTo>
                  <a:lnTo>
                    <a:pt x="109" y="213"/>
                  </a:lnTo>
                  <a:lnTo>
                    <a:pt x="99" y="217"/>
                  </a:lnTo>
                  <a:close/>
                </a:path>
              </a:pathLst>
            </a:custGeom>
            <a:solidFill>
              <a:srgbClr val="2CC6DD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249"/>
            <p:cNvSpPr>
              <a:spLocks/>
            </p:cNvSpPr>
            <p:nvPr/>
          </p:nvSpPr>
          <p:spPr bwMode="auto">
            <a:xfrm>
              <a:off x="3987" y="2353"/>
              <a:ext cx="101" cy="104"/>
            </a:xfrm>
            <a:custGeom>
              <a:avLst/>
              <a:gdLst>
                <a:gd name="T0" fmla="*/ 57 w 101"/>
                <a:gd name="T1" fmla="*/ 104 h 104"/>
                <a:gd name="T2" fmla="*/ 35 w 101"/>
                <a:gd name="T3" fmla="*/ 51 h 104"/>
                <a:gd name="T4" fmla="*/ 14 w 101"/>
                <a:gd name="T5" fmla="*/ 40 h 104"/>
                <a:gd name="T6" fmla="*/ 0 w 101"/>
                <a:gd name="T7" fmla="*/ 9 h 104"/>
                <a:gd name="T8" fmla="*/ 23 w 101"/>
                <a:gd name="T9" fmla="*/ 0 h 104"/>
                <a:gd name="T10" fmla="*/ 63 w 101"/>
                <a:gd name="T11" fmla="*/ 22 h 104"/>
                <a:gd name="T12" fmla="*/ 95 w 101"/>
                <a:gd name="T13" fmla="*/ 50 h 104"/>
                <a:gd name="T14" fmla="*/ 101 w 101"/>
                <a:gd name="T15" fmla="*/ 64 h 104"/>
                <a:gd name="T16" fmla="*/ 100 w 101"/>
                <a:gd name="T17" fmla="*/ 76 h 104"/>
                <a:gd name="T18" fmla="*/ 95 w 101"/>
                <a:gd name="T19" fmla="*/ 100 h 104"/>
                <a:gd name="T20" fmla="*/ 72 w 101"/>
                <a:gd name="T21" fmla="*/ 88 h 104"/>
                <a:gd name="T22" fmla="*/ 57 w 101"/>
                <a:gd name="T2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4">
                  <a:moveTo>
                    <a:pt x="57" y="104"/>
                  </a:moveTo>
                  <a:lnTo>
                    <a:pt x="35" y="51"/>
                  </a:lnTo>
                  <a:lnTo>
                    <a:pt x="14" y="40"/>
                  </a:lnTo>
                  <a:lnTo>
                    <a:pt x="0" y="9"/>
                  </a:lnTo>
                  <a:lnTo>
                    <a:pt x="23" y="0"/>
                  </a:lnTo>
                  <a:lnTo>
                    <a:pt x="63" y="22"/>
                  </a:lnTo>
                  <a:lnTo>
                    <a:pt x="95" y="50"/>
                  </a:lnTo>
                  <a:lnTo>
                    <a:pt x="101" y="64"/>
                  </a:lnTo>
                  <a:lnTo>
                    <a:pt x="100" y="76"/>
                  </a:lnTo>
                  <a:lnTo>
                    <a:pt x="95" y="100"/>
                  </a:lnTo>
                  <a:lnTo>
                    <a:pt x="72" y="88"/>
                  </a:lnTo>
                  <a:lnTo>
                    <a:pt x="57" y="10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50"/>
            <p:cNvSpPr>
              <a:spLocks/>
            </p:cNvSpPr>
            <p:nvPr/>
          </p:nvSpPr>
          <p:spPr bwMode="auto">
            <a:xfrm>
              <a:off x="3638" y="2891"/>
              <a:ext cx="66" cy="78"/>
            </a:xfrm>
            <a:custGeom>
              <a:avLst/>
              <a:gdLst>
                <a:gd name="T0" fmla="*/ 46 w 66"/>
                <a:gd name="T1" fmla="*/ 78 h 78"/>
                <a:gd name="T2" fmla="*/ 38 w 66"/>
                <a:gd name="T3" fmla="*/ 71 h 78"/>
                <a:gd name="T4" fmla="*/ 4 w 66"/>
                <a:gd name="T5" fmla="*/ 74 h 78"/>
                <a:gd name="T6" fmla="*/ 0 w 66"/>
                <a:gd name="T7" fmla="*/ 54 h 78"/>
                <a:gd name="T8" fmla="*/ 13 w 66"/>
                <a:gd name="T9" fmla="*/ 0 h 78"/>
                <a:gd name="T10" fmla="*/ 42 w 66"/>
                <a:gd name="T11" fmla="*/ 12 h 78"/>
                <a:gd name="T12" fmla="*/ 46 w 66"/>
                <a:gd name="T13" fmla="*/ 25 h 78"/>
                <a:gd name="T14" fmla="*/ 62 w 66"/>
                <a:gd name="T15" fmla="*/ 37 h 78"/>
                <a:gd name="T16" fmla="*/ 66 w 66"/>
                <a:gd name="T17" fmla="*/ 42 h 78"/>
                <a:gd name="T18" fmla="*/ 47 w 66"/>
                <a:gd name="T19" fmla="*/ 62 h 78"/>
                <a:gd name="T20" fmla="*/ 53 w 66"/>
                <a:gd name="T21" fmla="*/ 68 h 78"/>
                <a:gd name="T22" fmla="*/ 46 w 66"/>
                <a:gd name="T2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78">
                  <a:moveTo>
                    <a:pt x="46" y="78"/>
                  </a:moveTo>
                  <a:lnTo>
                    <a:pt x="38" y="71"/>
                  </a:lnTo>
                  <a:lnTo>
                    <a:pt x="4" y="74"/>
                  </a:lnTo>
                  <a:lnTo>
                    <a:pt x="0" y="54"/>
                  </a:lnTo>
                  <a:lnTo>
                    <a:pt x="13" y="0"/>
                  </a:lnTo>
                  <a:lnTo>
                    <a:pt x="42" y="12"/>
                  </a:lnTo>
                  <a:lnTo>
                    <a:pt x="46" y="25"/>
                  </a:lnTo>
                  <a:lnTo>
                    <a:pt x="62" y="37"/>
                  </a:lnTo>
                  <a:lnTo>
                    <a:pt x="66" y="42"/>
                  </a:lnTo>
                  <a:lnTo>
                    <a:pt x="47" y="62"/>
                  </a:lnTo>
                  <a:lnTo>
                    <a:pt x="53" y="68"/>
                  </a:lnTo>
                  <a:lnTo>
                    <a:pt x="46" y="7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51"/>
            <p:cNvSpPr>
              <a:spLocks/>
            </p:cNvSpPr>
            <p:nvPr/>
          </p:nvSpPr>
          <p:spPr bwMode="auto">
            <a:xfrm>
              <a:off x="4049" y="2109"/>
              <a:ext cx="113" cy="138"/>
            </a:xfrm>
            <a:custGeom>
              <a:avLst/>
              <a:gdLst>
                <a:gd name="T0" fmla="*/ 99 w 113"/>
                <a:gd name="T1" fmla="*/ 138 h 138"/>
                <a:gd name="T2" fmla="*/ 30 w 113"/>
                <a:gd name="T3" fmla="*/ 94 h 138"/>
                <a:gd name="T4" fmla="*/ 19 w 113"/>
                <a:gd name="T5" fmla="*/ 88 h 138"/>
                <a:gd name="T6" fmla="*/ 28 w 113"/>
                <a:gd name="T7" fmla="*/ 67 h 138"/>
                <a:gd name="T8" fmla="*/ 7 w 113"/>
                <a:gd name="T9" fmla="*/ 32 h 138"/>
                <a:gd name="T10" fmla="*/ 0 w 113"/>
                <a:gd name="T11" fmla="*/ 30 h 138"/>
                <a:gd name="T12" fmla="*/ 0 w 113"/>
                <a:gd name="T13" fmla="*/ 24 h 138"/>
                <a:gd name="T14" fmla="*/ 1 w 113"/>
                <a:gd name="T15" fmla="*/ 21 h 138"/>
                <a:gd name="T16" fmla="*/ 4 w 113"/>
                <a:gd name="T17" fmla="*/ 19 h 138"/>
                <a:gd name="T18" fmla="*/ 7 w 113"/>
                <a:gd name="T19" fmla="*/ 19 h 138"/>
                <a:gd name="T20" fmla="*/ 13 w 113"/>
                <a:gd name="T21" fmla="*/ 19 h 138"/>
                <a:gd name="T22" fmla="*/ 17 w 113"/>
                <a:gd name="T23" fmla="*/ 16 h 138"/>
                <a:gd name="T24" fmla="*/ 20 w 113"/>
                <a:gd name="T25" fmla="*/ 9 h 138"/>
                <a:gd name="T26" fmla="*/ 26 w 113"/>
                <a:gd name="T27" fmla="*/ 5 h 138"/>
                <a:gd name="T28" fmla="*/ 42 w 113"/>
                <a:gd name="T29" fmla="*/ 5 h 138"/>
                <a:gd name="T30" fmla="*/ 47 w 113"/>
                <a:gd name="T31" fmla="*/ 3 h 138"/>
                <a:gd name="T32" fmla="*/ 52 w 113"/>
                <a:gd name="T33" fmla="*/ 0 h 138"/>
                <a:gd name="T34" fmla="*/ 53 w 113"/>
                <a:gd name="T35" fmla="*/ 0 h 138"/>
                <a:gd name="T36" fmla="*/ 52 w 113"/>
                <a:gd name="T37" fmla="*/ 6 h 138"/>
                <a:gd name="T38" fmla="*/ 47 w 113"/>
                <a:gd name="T39" fmla="*/ 26 h 138"/>
                <a:gd name="T40" fmla="*/ 72 w 113"/>
                <a:gd name="T41" fmla="*/ 48 h 138"/>
                <a:gd name="T42" fmla="*/ 113 w 113"/>
                <a:gd name="T43" fmla="*/ 79 h 138"/>
                <a:gd name="T44" fmla="*/ 96 w 113"/>
                <a:gd name="T45" fmla="*/ 98 h 138"/>
                <a:gd name="T46" fmla="*/ 107 w 113"/>
                <a:gd name="T47" fmla="*/ 115 h 138"/>
                <a:gd name="T48" fmla="*/ 107 w 113"/>
                <a:gd name="T49" fmla="*/ 135 h 138"/>
                <a:gd name="T50" fmla="*/ 99 w 113"/>
                <a:gd name="T51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3" h="138">
                  <a:moveTo>
                    <a:pt x="99" y="138"/>
                  </a:moveTo>
                  <a:lnTo>
                    <a:pt x="30" y="94"/>
                  </a:lnTo>
                  <a:lnTo>
                    <a:pt x="19" y="88"/>
                  </a:lnTo>
                  <a:lnTo>
                    <a:pt x="28" y="67"/>
                  </a:lnTo>
                  <a:lnTo>
                    <a:pt x="7" y="32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4" y="19"/>
                  </a:lnTo>
                  <a:lnTo>
                    <a:pt x="7" y="19"/>
                  </a:lnTo>
                  <a:lnTo>
                    <a:pt x="13" y="19"/>
                  </a:lnTo>
                  <a:lnTo>
                    <a:pt x="17" y="16"/>
                  </a:lnTo>
                  <a:lnTo>
                    <a:pt x="20" y="9"/>
                  </a:lnTo>
                  <a:lnTo>
                    <a:pt x="26" y="5"/>
                  </a:lnTo>
                  <a:lnTo>
                    <a:pt x="42" y="5"/>
                  </a:lnTo>
                  <a:lnTo>
                    <a:pt x="47" y="3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2" y="6"/>
                  </a:lnTo>
                  <a:lnTo>
                    <a:pt x="47" y="26"/>
                  </a:lnTo>
                  <a:lnTo>
                    <a:pt x="72" y="48"/>
                  </a:lnTo>
                  <a:lnTo>
                    <a:pt x="113" y="79"/>
                  </a:lnTo>
                  <a:lnTo>
                    <a:pt x="96" y="98"/>
                  </a:lnTo>
                  <a:lnTo>
                    <a:pt x="107" y="115"/>
                  </a:lnTo>
                  <a:lnTo>
                    <a:pt x="107" y="135"/>
                  </a:lnTo>
                  <a:lnTo>
                    <a:pt x="99" y="13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52"/>
            <p:cNvSpPr>
              <a:spLocks/>
            </p:cNvSpPr>
            <p:nvPr/>
          </p:nvSpPr>
          <p:spPr bwMode="auto">
            <a:xfrm>
              <a:off x="4384" y="2574"/>
              <a:ext cx="74" cy="83"/>
            </a:xfrm>
            <a:custGeom>
              <a:avLst/>
              <a:gdLst>
                <a:gd name="T0" fmla="*/ 61 w 74"/>
                <a:gd name="T1" fmla="*/ 83 h 83"/>
                <a:gd name="T2" fmla="*/ 43 w 74"/>
                <a:gd name="T3" fmla="*/ 77 h 83"/>
                <a:gd name="T4" fmla="*/ 22 w 74"/>
                <a:gd name="T5" fmla="*/ 79 h 83"/>
                <a:gd name="T6" fmla="*/ 8 w 74"/>
                <a:gd name="T7" fmla="*/ 72 h 83"/>
                <a:gd name="T8" fmla="*/ 0 w 74"/>
                <a:gd name="T9" fmla="*/ 56 h 83"/>
                <a:gd name="T10" fmla="*/ 14 w 74"/>
                <a:gd name="T11" fmla="*/ 53 h 83"/>
                <a:gd name="T12" fmla="*/ 20 w 74"/>
                <a:gd name="T13" fmla="*/ 41 h 83"/>
                <a:gd name="T14" fmla="*/ 13 w 74"/>
                <a:gd name="T15" fmla="*/ 36 h 83"/>
                <a:gd name="T16" fmla="*/ 21 w 74"/>
                <a:gd name="T17" fmla="*/ 25 h 83"/>
                <a:gd name="T18" fmla="*/ 27 w 74"/>
                <a:gd name="T19" fmla="*/ 17 h 83"/>
                <a:gd name="T20" fmla="*/ 32 w 74"/>
                <a:gd name="T21" fmla="*/ 7 h 83"/>
                <a:gd name="T22" fmla="*/ 43 w 74"/>
                <a:gd name="T23" fmla="*/ 0 h 83"/>
                <a:gd name="T24" fmla="*/ 58 w 74"/>
                <a:gd name="T25" fmla="*/ 12 h 83"/>
                <a:gd name="T26" fmla="*/ 56 w 74"/>
                <a:gd name="T27" fmla="*/ 27 h 83"/>
                <a:gd name="T28" fmla="*/ 67 w 74"/>
                <a:gd name="T29" fmla="*/ 46 h 83"/>
                <a:gd name="T30" fmla="*/ 56 w 74"/>
                <a:gd name="T31" fmla="*/ 53 h 83"/>
                <a:gd name="T32" fmla="*/ 60 w 74"/>
                <a:gd name="T33" fmla="*/ 63 h 83"/>
                <a:gd name="T34" fmla="*/ 74 w 74"/>
                <a:gd name="T35" fmla="*/ 68 h 83"/>
                <a:gd name="T36" fmla="*/ 71 w 74"/>
                <a:gd name="T37" fmla="*/ 75 h 83"/>
                <a:gd name="T38" fmla="*/ 59 w 74"/>
                <a:gd name="T39" fmla="*/ 71 h 83"/>
                <a:gd name="T40" fmla="*/ 61 w 74"/>
                <a:gd name="T4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" h="83">
                  <a:moveTo>
                    <a:pt x="61" y="83"/>
                  </a:moveTo>
                  <a:lnTo>
                    <a:pt x="43" y="77"/>
                  </a:lnTo>
                  <a:lnTo>
                    <a:pt x="22" y="79"/>
                  </a:lnTo>
                  <a:lnTo>
                    <a:pt x="8" y="72"/>
                  </a:lnTo>
                  <a:lnTo>
                    <a:pt x="0" y="56"/>
                  </a:lnTo>
                  <a:lnTo>
                    <a:pt x="14" y="53"/>
                  </a:lnTo>
                  <a:lnTo>
                    <a:pt x="20" y="41"/>
                  </a:lnTo>
                  <a:lnTo>
                    <a:pt x="13" y="36"/>
                  </a:lnTo>
                  <a:lnTo>
                    <a:pt x="21" y="25"/>
                  </a:lnTo>
                  <a:lnTo>
                    <a:pt x="27" y="17"/>
                  </a:lnTo>
                  <a:lnTo>
                    <a:pt x="32" y="7"/>
                  </a:lnTo>
                  <a:lnTo>
                    <a:pt x="43" y="0"/>
                  </a:lnTo>
                  <a:lnTo>
                    <a:pt x="58" y="12"/>
                  </a:lnTo>
                  <a:lnTo>
                    <a:pt x="56" y="27"/>
                  </a:lnTo>
                  <a:lnTo>
                    <a:pt x="67" y="46"/>
                  </a:lnTo>
                  <a:lnTo>
                    <a:pt x="56" y="53"/>
                  </a:lnTo>
                  <a:lnTo>
                    <a:pt x="60" y="63"/>
                  </a:lnTo>
                  <a:lnTo>
                    <a:pt x="74" y="68"/>
                  </a:lnTo>
                  <a:lnTo>
                    <a:pt x="71" y="75"/>
                  </a:lnTo>
                  <a:lnTo>
                    <a:pt x="59" y="71"/>
                  </a:lnTo>
                  <a:lnTo>
                    <a:pt x="61" y="8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53"/>
            <p:cNvSpPr>
              <a:spLocks/>
            </p:cNvSpPr>
            <p:nvPr/>
          </p:nvSpPr>
          <p:spPr bwMode="auto">
            <a:xfrm>
              <a:off x="4070" y="1773"/>
              <a:ext cx="147" cy="144"/>
            </a:xfrm>
            <a:custGeom>
              <a:avLst/>
              <a:gdLst>
                <a:gd name="T0" fmla="*/ 50 w 147"/>
                <a:gd name="T1" fmla="*/ 144 h 144"/>
                <a:gd name="T2" fmla="*/ 47 w 147"/>
                <a:gd name="T3" fmla="*/ 139 h 144"/>
                <a:gd name="T4" fmla="*/ 43 w 147"/>
                <a:gd name="T5" fmla="*/ 134 h 144"/>
                <a:gd name="T6" fmla="*/ 34 w 147"/>
                <a:gd name="T7" fmla="*/ 133 h 144"/>
                <a:gd name="T8" fmla="*/ 28 w 147"/>
                <a:gd name="T9" fmla="*/ 127 h 144"/>
                <a:gd name="T10" fmla="*/ 25 w 147"/>
                <a:gd name="T11" fmla="*/ 125 h 144"/>
                <a:gd name="T12" fmla="*/ 19 w 147"/>
                <a:gd name="T13" fmla="*/ 124 h 144"/>
                <a:gd name="T14" fmla="*/ 13 w 147"/>
                <a:gd name="T15" fmla="*/ 124 h 144"/>
                <a:gd name="T16" fmla="*/ 8 w 147"/>
                <a:gd name="T17" fmla="*/ 128 h 144"/>
                <a:gd name="T18" fmla="*/ 1 w 147"/>
                <a:gd name="T19" fmla="*/ 128 h 144"/>
                <a:gd name="T20" fmla="*/ 0 w 147"/>
                <a:gd name="T21" fmla="*/ 127 h 144"/>
                <a:gd name="T22" fmla="*/ 10 w 147"/>
                <a:gd name="T23" fmla="*/ 115 h 144"/>
                <a:gd name="T24" fmla="*/ 20 w 147"/>
                <a:gd name="T25" fmla="*/ 102 h 144"/>
                <a:gd name="T26" fmla="*/ 30 w 147"/>
                <a:gd name="T27" fmla="*/ 100 h 144"/>
                <a:gd name="T28" fmla="*/ 36 w 147"/>
                <a:gd name="T29" fmla="*/ 80 h 144"/>
                <a:gd name="T30" fmla="*/ 60 w 147"/>
                <a:gd name="T31" fmla="*/ 58 h 144"/>
                <a:gd name="T32" fmla="*/ 67 w 147"/>
                <a:gd name="T33" fmla="*/ 42 h 144"/>
                <a:gd name="T34" fmla="*/ 94 w 147"/>
                <a:gd name="T35" fmla="*/ 8 h 144"/>
                <a:gd name="T36" fmla="*/ 104 w 147"/>
                <a:gd name="T37" fmla="*/ 0 h 144"/>
                <a:gd name="T38" fmla="*/ 129 w 147"/>
                <a:gd name="T39" fmla="*/ 8 h 144"/>
                <a:gd name="T40" fmla="*/ 138 w 147"/>
                <a:gd name="T41" fmla="*/ 30 h 144"/>
                <a:gd name="T42" fmla="*/ 119 w 147"/>
                <a:gd name="T43" fmla="*/ 63 h 144"/>
                <a:gd name="T44" fmla="*/ 147 w 147"/>
                <a:gd name="T45" fmla="*/ 97 h 144"/>
                <a:gd name="T46" fmla="*/ 130 w 147"/>
                <a:gd name="T47" fmla="*/ 106 h 144"/>
                <a:gd name="T48" fmla="*/ 88 w 147"/>
                <a:gd name="T49" fmla="*/ 104 h 144"/>
                <a:gd name="T50" fmla="*/ 53 w 147"/>
                <a:gd name="T51" fmla="*/ 141 h 144"/>
                <a:gd name="T52" fmla="*/ 50 w 147"/>
                <a:gd name="T53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7" h="144">
                  <a:moveTo>
                    <a:pt x="50" y="144"/>
                  </a:moveTo>
                  <a:lnTo>
                    <a:pt x="47" y="139"/>
                  </a:lnTo>
                  <a:lnTo>
                    <a:pt x="43" y="134"/>
                  </a:lnTo>
                  <a:lnTo>
                    <a:pt x="34" y="133"/>
                  </a:lnTo>
                  <a:lnTo>
                    <a:pt x="28" y="127"/>
                  </a:lnTo>
                  <a:lnTo>
                    <a:pt x="25" y="125"/>
                  </a:lnTo>
                  <a:lnTo>
                    <a:pt x="19" y="124"/>
                  </a:lnTo>
                  <a:lnTo>
                    <a:pt x="13" y="124"/>
                  </a:lnTo>
                  <a:lnTo>
                    <a:pt x="8" y="128"/>
                  </a:lnTo>
                  <a:lnTo>
                    <a:pt x="1" y="128"/>
                  </a:lnTo>
                  <a:lnTo>
                    <a:pt x="0" y="127"/>
                  </a:lnTo>
                  <a:lnTo>
                    <a:pt x="10" y="115"/>
                  </a:lnTo>
                  <a:lnTo>
                    <a:pt x="20" y="102"/>
                  </a:lnTo>
                  <a:lnTo>
                    <a:pt x="30" y="100"/>
                  </a:lnTo>
                  <a:lnTo>
                    <a:pt x="36" y="80"/>
                  </a:lnTo>
                  <a:lnTo>
                    <a:pt x="60" y="58"/>
                  </a:lnTo>
                  <a:lnTo>
                    <a:pt x="67" y="42"/>
                  </a:lnTo>
                  <a:lnTo>
                    <a:pt x="94" y="8"/>
                  </a:lnTo>
                  <a:lnTo>
                    <a:pt x="104" y="0"/>
                  </a:lnTo>
                  <a:lnTo>
                    <a:pt x="129" y="8"/>
                  </a:lnTo>
                  <a:lnTo>
                    <a:pt x="138" y="30"/>
                  </a:lnTo>
                  <a:lnTo>
                    <a:pt x="119" y="63"/>
                  </a:lnTo>
                  <a:lnTo>
                    <a:pt x="147" y="97"/>
                  </a:lnTo>
                  <a:lnTo>
                    <a:pt x="130" y="106"/>
                  </a:lnTo>
                  <a:lnTo>
                    <a:pt x="88" y="104"/>
                  </a:lnTo>
                  <a:lnTo>
                    <a:pt x="53" y="141"/>
                  </a:lnTo>
                  <a:lnTo>
                    <a:pt x="50" y="14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254"/>
            <p:cNvSpPr>
              <a:spLocks noEditPoints="1"/>
            </p:cNvSpPr>
            <p:nvPr/>
          </p:nvSpPr>
          <p:spPr bwMode="auto">
            <a:xfrm>
              <a:off x="4079" y="3336"/>
              <a:ext cx="54" cy="79"/>
            </a:xfrm>
            <a:custGeom>
              <a:avLst/>
              <a:gdLst>
                <a:gd name="T0" fmla="*/ 17 w 54"/>
                <a:gd name="T1" fmla="*/ 71 h 79"/>
                <a:gd name="T2" fmla="*/ 17 w 54"/>
                <a:gd name="T3" fmla="*/ 65 h 79"/>
                <a:gd name="T4" fmla="*/ 21 w 54"/>
                <a:gd name="T5" fmla="*/ 58 h 79"/>
                <a:gd name="T6" fmla="*/ 9 w 54"/>
                <a:gd name="T7" fmla="*/ 62 h 79"/>
                <a:gd name="T8" fmla="*/ 7 w 54"/>
                <a:gd name="T9" fmla="*/ 54 h 79"/>
                <a:gd name="T10" fmla="*/ 0 w 54"/>
                <a:gd name="T11" fmla="*/ 49 h 79"/>
                <a:gd name="T12" fmla="*/ 8 w 54"/>
                <a:gd name="T13" fmla="*/ 42 h 79"/>
                <a:gd name="T14" fmla="*/ 8 w 54"/>
                <a:gd name="T15" fmla="*/ 18 h 79"/>
                <a:gd name="T16" fmla="*/ 9 w 54"/>
                <a:gd name="T17" fmla="*/ 12 h 79"/>
                <a:gd name="T18" fmla="*/ 8 w 54"/>
                <a:gd name="T19" fmla="*/ 0 h 79"/>
                <a:gd name="T20" fmla="*/ 16 w 54"/>
                <a:gd name="T21" fmla="*/ 2 h 79"/>
                <a:gd name="T22" fmla="*/ 34 w 54"/>
                <a:gd name="T23" fmla="*/ 28 h 79"/>
                <a:gd name="T24" fmla="*/ 34 w 54"/>
                <a:gd name="T25" fmla="*/ 37 h 79"/>
                <a:gd name="T26" fmla="*/ 48 w 54"/>
                <a:gd name="T27" fmla="*/ 60 h 79"/>
                <a:gd name="T28" fmla="*/ 54 w 54"/>
                <a:gd name="T29" fmla="*/ 66 h 79"/>
                <a:gd name="T30" fmla="*/ 52 w 54"/>
                <a:gd name="T31" fmla="*/ 68 h 79"/>
                <a:gd name="T32" fmla="*/ 51 w 54"/>
                <a:gd name="T33" fmla="*/ 68 h 79"/>
                <a:gd name="T34" fmla="*/ 44 w 54"/>
                <a:gd name="T35" fmla="*/ 68 h 79"/>
                <a:gd name="T36" fmla="*/ 41 w 54"/>
                <a:gd name="T37" fmla="*/ 66 h 79"/>
                <a:gd name="T38" fmla="*/ 34 w 54"/>
                <a:gd name="T39" fmla="*/ 67 h 79"/>
                <a:gd name="T40" fmla="*/ 30 w 54"/>
                <a:gd name="T41" fmla="*/ 68 h 79"/>
                <a:gd name="T42" fmla="*/ 17 w 54"/>
                <a:gd name="T43" fmla="*/ 71 h 79"/>
                <a:gd name="T44" fmla="*/ 33 w 54"/>
                <a:gd name="T45" fmla="*/ 79 h 79"/>
                <a:gd name="T46" fmla="*/ 28 w 54"/>
                <a:gd name="T47" fmla="*/ 79 h 79"/>
                <a:gd name="T48" fmla="*/ 27 w 54"/>
                <a:gd name="T49" fmla="*/ 76 h 79"/>
                <a:gd name="T50" fmla="*/ 27 w 54"/>
                <a:gd name="T51" fmla="*/ 75 h 79"/>
                <a:gd name="T52" fmla="*/ 31 w 54"/>
                <a:gd name="T53" fmla="*/ 72 h 79"/>
                <a:gd name="T54" fmla="*/ 35 w 54"/>
                <a:gd name="T55" fmla="*/ 71 h 79"/>
                <a:gd name="T56" fmla="*/ 42 w 54"/>
                <a:gd name="T57" fmla="*/ 71 h 79"/>
                <a:gd name="T58" fmla="*/ 43 w 54"/>
                <a:gd name="T59" fmla="*/ 72 h 79"/>
                <a:gd name="T60" fmla="*/ 42 w 54"/>
                <a:gd name="T61" fmla="*/ 76 h 79"/>
                <a:gd name="T62" fmla="*/ 39 w 54"/>
                <a:gd name="T63" fmla="*/ 79 h 79"/>
                <a:gd name="T64" fmla="*/ 33 w 54"/>
                <a:gd name="T6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" h="79">
                  <a:moveTo>
                    <a:pt x="17" y="71"/>
                  </a:moveTo>
                  <a:lnTo>
                    <a:pt x="17" y="65"/>
                  </a:lnTo>
                  <a:lnTo>
                    <a:pt x="21" y="58"/>
                  </a:lnTo>
                  <a:lnTo>
                    <a:pt x="9" y="62"/>
                  </a:lnTo>
                  <a:lnTo>
                    <a:pt x="7" y="54"/>
                  </a:lnTo>
                  <a:lnTo>
                    <a:pt x="0" y="49"/>
                  </a:lnTo>
                  <a:lnTo>
                    <a:pt x="8" y="42"/>
                  </a:lnTo>
                  <a:lnTo>
                    <a:pt x="8" y="18"/>
                  </a:lnTo>
                  <a:lnTo>
                    <a:pt x="9" y="12"/>
                  </a:lnTo>
                  <a:lnTo>
                    <a:pt x="8" y="0"/>
                  </a:lnTo>
                  <a:lnTo>
                    <a:pt x="16" y="2"/>
                  </a:lnTo>
                  <a:lnTo>
                    <a:pt x="34" y="28"/>
                  </a:lnTo>
                  <a:lnTo>
                    <a:pt x="34" y="37"/>
                  </a:lnTo>
                  <a:lnTo>
                    <a:pt x="48" y="60"/>
                  </a:lnTo>
                  <a:lnTo>
                    <a:pt x="54" y="66"/>
                  </a:lnTo>
                  <a:lnTo>
                    <a:pt x="52" y="68"/>
                  </a:lnTo>
                  <a:lnTo>
                    <a:pt x="51" y="68"/>
                  </a:lnTo>
                  <a:lnTo>
                    <a:pt x="44" y="68"/>
                  </a:lnTo>
                  <a:lnTo>
                    <a:pt x="41" y="66"/>
                  </a:lnTo>
                  <a:lnTo>
                    <a:pt x="34" y="67"/>
                  </a:lnTo>
                  <a:lnTo>
                    <a:pt x="30" y="68"/>
                  </a:lnTo>
                  <a:lnTo>
                    <a:pt x="17" y="71"/>
                  </a:lnTo>
                  <a:close/>
                  <a:moveTo>
                    <a:pt x="33" y="79"/>
                  </a:moveTo>
                  <a:lnTo>
                    <a:pt x="28" y="79"/>
                  </a:lnTo>
                  <a:lnTo>
                    <a:pt x="27" y="76"/>
                  </a:lnTo>
                  <a:lnTo>
                    <a:pt x="27" y="75"/>
                  </a:lnTo>
                  <a:lnTo>
                    <a:pt x="31" y="72"/>
                  </a:lnTo>
                  <a:lnTo>
                    <a:pt x="35" y="71"/>
                  </a:lnTo>
                  <a:lnTo>
                    <a:pt x="42" y="71"/>
                  </a:lnTo>
                  <a:lnTo>
                    <a:pt x="43" y="72"/>
                  </a:lnTo>
                  <a:lnTo>
                    <a:pt x="42" y="76"/>
                  </a:lnTo>
                  <a:lnTo>
                    <a:pt x="39" y="79"/>
                  </a:lnTo>
                  <a:lnTo>
                    <a:pt x="33" y="7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255"/>
            <p:cNvSpPr>
              <a:spLocks/>
            </p:cNvSpPr>
            <p:nvPr/>
          </p:nvSpPr>
          <p:spPr bwMode="auto">
            <a:xfrm>
              <a:off x="3924" y="3390"/>
              <a:ext cx="48" cy="66"/>
            </a:xfrm>
            <a:custGeom>
              <a:avLst/>
              <a:gdLst>
                <a:gd name="T0" fmla="*/ 35 w 48"/>
                <a:gd name="T1" fmla="*/ 66 h 66"/>
                <a:gd name="T2" fmla="*/ 26 w 48"/>
                <a:gd name="T3" fmla="*/ 46 h 66"/>
                <a:gd name="T4" fmla="*/ 17 w 48"/>
                <a:gd name="T5" fmla="*/ 51 h 66"/>
                <a:gd name="T6" fmla="*/ 5 w 48"/>
                <a:gd name="T7" fmla="*/ 39 h 66"/>
                <a:gd name="T8" fmla="*/ 0 w 48"/>
                <a:gd name="T9" fmla="*/ 30 h 66"/>
                <a:gd name="T10" fmla="*/ 9 w 48"/>
                <a:gd name="T11" fmla="*/ 18 h 66"/>
                <a:gd name="T12" fmla="*/ 22 w 48"/>
                <a:gd name="T13" fmla="*/ 18 h 66"/>
                <a:gd name="T14" fmla="*/ 43 w 48"/>
                <a:gd name="T15" fmla="*/ 0 h 66"/>
                <a:gd name="T16" fmla="*/ 47 w 48"/>
                <a:gd name="T17" fmla="*/ 15 h 66"/>
                <a:gd name="T18" fmla="*/ 39 w 48"/>
                <a:gd name="T19" fmla="*/ 30 h 66"/>
                <a:gd name="T20" fmla="*/ 48 w 48"/>
                <a:gd name="T21" fmla="*/ 61 h 66"/>
                <a:gd name="T22" fmla="*/ 45 w 48"/>
                <a:gd name="T23" fmla="*/ 61 h 66"/>
                <a:gd name="T24" fmla="*/ 40 w 48"/>
                <a:gd name="T25" fmla="*/ 64 h 66"/>
                <a:gd name="T26" fmla="*/ 38 w 48"/>
                <a:gd name="T27" fmla="*/ 65 h 66"/>
                <a:gd name="T28" fmla="*/ 36 w 48"/>
                <a:gd name="T29" fmla="*/ 65 h 66"/>
                <a:gd name="T30" fmla="*/ 35 w 48"/>
                <a:gd name="T3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66">
                  <a:moveTo>
                    <a:pt x="35" y="66"/>
                  </a:moveTo>
                  <a:lnTo>
                    <a:pt x="26" y="46"/>
                  </a:lnTo>
                  <a:lnTo>
                    <a:pt x="17" y="51"/>
                  </a:lnTo>
                  <a:lnTo>
                    <a:pt x="5" y="39"/>
                  </a:lnTo>
                  <a:lnTo>
                    <a:pt x="0" y="30"/>
                  </a:lnTo>
                  <a:lnTo>
                    <a:pt x="9" y="18"/>
                  </a:lnTo>
                  <a:lnTo>
                    <a:pt x="22" y="18"/>
                  </a:lnTo>
                  <a:lnTo>
                    <a:pt x="43" y="0"/>
                  </a:lnTo>
                  <a:lnTo>
                    <a:pt x="47" y="15"/>
                  </a:lnTo>
                  <a:lnTo>
                    <a:pt x="39" y="30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0" y="64"/>
                  </a:lnTo>
                  <a:lnTo>
                    <a:pt x="38" y="65"/>
                  </a:lnTo>
                  <a:lnTo>
                    <a:pt x="36" y="65"/>
                  </a:lnTo>
                  <a:lnTo>
                    <a:pt x="35" y="6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256"/>
            <p:cNvSpPr>
              <a:spLocks/>
            </p:cNvSpPr>
            <p:nvPr/>
          </p:nvSpPr>
          <p:spPr bwMode="auto">
            <a:xfrm>
              <a:off x="4160" y="1118"/>
              <a:ext cx="349" cy="427"/>
            </a:xfrm>
            <a:custGeom>
              <a:avLst/>
              <a:gdLst>
                <a:gd name="T0" fmla="*/ 126 w 349"/>
                <a:gd name="T1" fmla="*/ 427 h 427"/>
                <a:gd name="T2" fmla="*/ 110 w 349"/>
                <a:gd name="T3" fmla="*/ 423 h 427"/>
                <a:gd name="T4" fmla="*/ 103 w 349"/>
                <a:gd name="T5" fmla="*/ 412 h 427"/>
                <a:gd name="T6" fmla="*/ 60 w 349"/>
                <a:gd name="T7" fmla="*/ 377 h 427"/>
                <a:gd name="T8" fmla="*/ 28 w 349"/>
                <a:gd name="T9" fmla="*/ 371 h 427"/>
                <a:gd name="T10" fmla="*/ 0 w 349"/>
                <a:gd name="T11" fmla="*/ 366 h 427"/>
                <a:gd name="T12" fmla="*/ 16 w 349"/>
                <a:gd name="T13" fmla="*/ 324 h 427"/>
                <a:gd name="T14" fmla="*/ 46 w 349"/>
                <a:gd name="T15" fmla="*/ 288 h 427"/>
                <a:gd name="T16" fmla="*/ 44 w 349"/>
                <a:gd name="T17" fmla="*/ 258 h 427"/>
                <a:gd name="T18" fmla="*/ 75 w 349"/>
                <a:gd name="T19" fmla="*/ 148 h 427"/>
                <a:gd name="T20" fmla="*/ 62 w 349"/>
                <a:gd name="T21" fmla="*/ 103 h 427"/>
                <a:gd name="T22" fmla="*/ 73 w 349"/>
                <a:gd name="T23" fmla="*/ 53 h 427"/>
                <a:gd name="T24" fmla="*/ 96 w 349"/>
                <a:gd name="T25" fmla="*/ 43 h 427"/>
                <a:gd name="T26" fmla="*/ 231 w 349"/>
                <a:gd name="T27" fmla="*/ 35 h 427"/>
                <a:gd name="T28" fmla="*/ 308 w 349"/>
                <a:gd name="T29" fmla="*/ 1 h 427"/>
                <a:gd name="T30" fmla="*/ 330 w 349"/>
                <a:gd name="T31" fmla="*/ 0 h 427"/>
                <a:gd name="T32" fmla="*/ 349 w 349"/>
                <a:gd name="T33" fmla="*/ 75 h 427"/>
                <a:gd name="T34" fmla="*/ 264 w 349"/>
                <a:gd name="T35" fmla="*/ 229 h 427"/>
                <a:gd name="T36" fmla="*/ 221 w 349"/>
                <a:gd name="T37" fmla="*/ 251 h 427"/>
                <a:gd name="T38" fmla="*/ 202 w 349"/>
                <a:gd name="T39" fmla="*/ 292 h 427"/>
                <a:gd name="T40" fmla="*/ 206 w 349"/>
                <a:gd name="T41" fmla="*/ 309 h 427"/>
                <a:gd name="T42" fmla="*/ 188 w 349"/>
                <a:gd name="T43" fmla="*/ 317 h 427"/>
                <a:gd name="T44" fmla="*/ 181 w 349"/>
                <a:gd name="T45" fmla="*/ 364 h 427"/>
                <a:gd name="T46" fmla="*/ 153 w 349"/>
                <a:gd name="T47" fmla="*/ 396 h 427"/>
                <a:gd name="T48" fmla="*/ 126 w 349"/>
                <a:gd name="T49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9" h="427">
                  <a:moveTo>
                    <a:pt x="126" y="427"/>
                  </a:moveTo>
                  <a:lnTo>
                    <a:pt x="110" y="423"/>
                  </a:lnTo>
                  <a:lnTo>
                    <a:pt x="103" y="412"/>
                  </a:lnTo>
                  <a:lnTo>
                    <a:pt x="60" y="377"/>
                  </a:lnTo>
                  <a:lnTo>
                    <a:pt x="28" y="371"/>
                  </a:lnTo>
                  <a:lnTo>
                    <a:pt x="0" y="366"/>
                  </a:lnTo>
                  <a:lnTo>
                    <a:pt x="16" y="324"/>
                  </a:lnTo>
                  <a:lnTo>
                    <a:pt x="46" y="288"/>
                  </a:lnTo>
                  <a:lnTo>
                    <a:pt x="44" y="258"/>
                  </a:lnTo>
                  <a:lnTo>
                    <a:pt x="75" y="148"/>
                  </a:lnTo>
                  <a:lnTo>
                    <a:pt x="62" y="103"/>
                  </a:lnTo>
                  <a:lnTo>
                    <a:pt x="73" y="53"/>
                  </a:lnTo>
                  <a:lnTo>
                    <a:pt x="96" y="43"/>
                  </a:lnTo>
                  <a:lnTo>
                    <a:pt x="231" y="35"/>
                  </a:lnTo>
                  <a:lnTo>
                    <a:pt x="308" y="1"/>
                  </a:lnTo>
                  <a:lnTo>
                    <a:pt x="330" y="0"/>
                  </a:lnTo>
                  <a:lnTo>
                    <a:pt x="349" y="75"/>
                  </a:lnTo>
                  <a:lnTo>
                    <a:pt x="264" y="229"/>
                  </a:lnTo>
                  <a:lnTo>
                    <a:pt x="221" y="251"/>
                  </a:lnTo>
                  <a:lnTo>
                    <a:pt x="202" y="292"/>
                  </a:lnTo>
                  <a:lnTo>
                    <a:pt x="206" y="309"/>
                  </a:lnTo>
                  <a:lnTo>
                    <a:pt x="188" y="317"/>
                  </a:lnTo>
                  <a:lnTo>
                    <a:pt x="181" y="364"/>
                  </a:lnTo>
                  <a:lnTo>
                    <a:pt x="153" y="396"/>
                  </a:lnTo>
                  <a:lnTo>
                    <a:pt x="126" y="42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257"/>
            <p:cNvSpPr>
              <a:spLocks/>
            </p:cNvSpPr>
            <p:nvPr/>
          </p:nvSpPr>
          <p:spPr bwMode="auto">
            <a:xfrm>
              <a:off x="3956" y="2633"/>
              <a:ext cx="65" cy="93"/>
            </a:xfrm>
            <a:custGeom>
              <a:avLst/>
              <a:gdLst>
                <a:gd name="T0" fmla="*/ 65 w 65"/>
                <a:gd name="T1" fmla="*/ 93 h 93"/>
                <a:gd name="T2" fmla="*/ 46 w 65"/>
                <a:gd name="T3" fmla="*/ 88 h 93"/>
                <a:gd name="T4" fmla="*/ 35 w 65"/>
                <a:gd name="T5" fmla="*/ 72 h 93"/>
                <a:gd name="T6" fmla="*/ 31 w 65"/>
                <a:gd name="T7" fmla="*/ 80 h 93"/>
                <a:gd name="T8" fmla="*/ 28 w 65"/>
                <a:gd name="T9" fmla="*/ 91 h 93"/>
                <a:gd name="T10" fmla="*/ 14 w 65"/>
                <a:gd name="T11" fmla="*/ 88 h 93"/>
                <a:gd name="T12" fmla="*/ 4 w 65"/>
                <a:gd name="T13" fmla="*/ 76 h 93"/>
                <a:gd name="T14" fmla="*/ 19 w 65"/>
                <a:gd name="T15" fmla="*/ 50 h 93"/>
                <a:gd name="T16" fmla="*/ 0 w 65"/>
                <a:gd name="T17" fmla="*/ 41 h 93"/>
                <a:gd name="T18" fmla="*/ 6 w 65"/>
                <a:gd name="T19" fmla="*/ 11 h 93"/>
                <a:gd name="T20" fmla="*/ 14 w 65"/>
                <a:gd name="T21" fmla="*/ 13 h 93"/>
                <a:gd name="T22" fmla="*/ 26 w 65"/>
                <a:gd name="T23" fmla="*/ 0 h 93"/>
                <a:gd name="T24" fmla="*/ 41 w 65"/>
                <a:gd name="T25" fmla="*/ 7 h 93"/>
                <a:gd name="T26" fmla="*/ 46 w 65"/>
                <a:gd name="T27" fmla="*/ 14 h 93"/>
                <a:gd name="T28" fmla="*/ 46 w 65"/>
                <a:gd name="T29" fmla="*/ 28 h 93"/>
                <a:gd name="T30" fmla="*/ 56 w 65"/>
                <a:gd name="T31" fmla="*/ 30 h 93"/>
                <a:gd name="T32" fmla="*/ 58 w 65"/>
                <a:gd name="T33" fmla="*/ 41 h 93"/>
                <a:gd name="T34" fmla="*/ 45 w 65"/>
                <a:gd name="T35" fmla="*/ 44 h 93"/>
                <a:gd name="T36" fmla="*/ 63 w 65"/>
                <a:gd name="T37" fmla="*/ 86 h 93"/>
                <a:gd name="T38" fmla="*/ 65 w 65"/>
                <a:gd name="T3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5" h="93">
                  <a:moveTo>
                    <a:pt x="65" y="93"/>
                  </a:moveTo>
                  <a:lnTo>
                    <a:pt x="46" y="88"/>
                  </a:lnTo>
                  <a:lnTo>
                    <a:pt x="35" y="72"/>
                  </a:lnTo>
                  <a:lnTo>
                    <a:pt x="31" y="80"/>
                  </a:lnTo>
                  <a:lnTo>
                    <a:pt x="28" y="91"/>
                  </a:lnTo>
                  <a:lnTo>
                    <a:pt x="14" y="88"/>
                  </a:lnTo>
                  <a:lnTo>
                    <a:pt x="4" y="76"/>
                  </a:lnTo>
                  <a:lnTo>
                    <a:pt x="19" y="50"/>
                  </a:lnTo>
                  <a:lnTo>
                    <a:pt x="0" y="41"/>
                  </a:lnTo>
                  <a:lnTo>
                    <a:pt x="6" y="11"/>
                  </a:lnTo>
                  <a:lnTo>
                    <a:pt x="14" y="13"/>
                  </a:lnTo>
                  <a:lnTo>
                    <a:pt x="26" y="0"/>
                  </a:lnTo>
                  <a:lnTo>
                    <a:pt x="41" y="7"/>
                  </a:lnTo>
                  <a:lnTo>
                    <a:pt x="46" y="14"/>
                  </a:lnTo>
                  <a:lnTo>
                    <a:pt x="46" y="28"/>
                  </a:lnTo>
                  <a:lnTo>
                    <a:pt x="56" y="30"/>
                  </a:lnTo>
                  <a:lnTo>
                    <a:pt x="58" y="41"/>
                  </a:lnTo>
                  <a:lnTo>
                    <a:pt x="45" y="44"/>
                  </a:lnTo>
                  <a:lnTo>
                    <a:pt x="63" y="86"/>
                  </a:lnTo>
                  <a:lnTo>
                    <a:pt x="65" y="9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258"/>
            <p:cNvSpPr>
              <a:spLocks/>
            </p:cNvSpPr>
            <p:nvPr/>
          </p:nvSpPr>
          <p:spPr bwMode="auto">
            <a:xfrm>
              <a:off x="3815" y="3249"/>
              <a:ext cx="102" cy="89"/>
            </a:xfrm>
            <a:custGeom>
              <a:avLst/>
              <a:gdLst>
                <a:gd name="T0" fmla="*/ 62 w 102"/>
                <a:gd name="T1" fmla="*/ 89 h 89"/>
                <a:gd name="T2" fmla="*/ 55 w 102"/>
                <a:gd name="T3" fmla="*/ 84 h 89"/>
                <a:gd name="T4" fmla="*/ 43 w 102"/>
                <a:gd name="T5" fmla="*/ 70 h 89"/>
                <a:gd name="T6" fmla="*/ 47 w 102"/>
                <a:gd name="T7" fmla="*/ 53 h 89"/>
                <a:gd name="T8" fmla="*/ 30 w 102"/>
                <a:gd name="T9" fmla="*/ 65 h 89"/>
                <a:gd name="T10" fmla="*/ 4 w 102"/>
                <a:gd name="T11" fmla="*/ 53 h 89"/>
                <a:gd name="T12" fmla="*/ 12 w 102"/>
                <a:gd name="T13" fmla="*/ 42 h 89"/>
                <a:gd name="T14" fmla="*/ 0 w 102"/>
                <a:gd name="T15" fmla="*/ 0 h 89"/>
                <a:gd name="T16" fmla="*/ 15 w 102"/>
                <a:gd name="T17" fmla="*/ 19 h 89"/>
                <a:gd name="T18" fmla="*/ 34 w 102"/>
                <a:gd name="T19" fmla="*/ 12 h 89"/>
                <a:gd name="T20" fmla="*/ 47 w 102"/>
                <a:gd name="T21" fmla="*/ 12 h 89"/>
                <a:gd name="T22" fmla="*/ 70 w 102"/>
                <a:gd name="T23" fmla="*/ 37 h 89"/>
                <a:gd name="T24" fmla="*/ 100 w 102"/>
                <a:gd name="T25" fmla="*/ 40 h 89"/>
                <a:gd name="T26" fmla="*/ 102 w 102"/>
                <a:gd name="T27" fmla="*/ 53 h 89"/>
                <a:gd name="T28" fmla="*/ 91 w 102"/>
                <a:gd name="T29" fmla="*/ 66 h 89"/>
                <a:gd name="T30" fmla="*/ 94 w 102"/>
                <a:gd name="T31" fmla="*/ 80 h 89"/>
                <a:gd name="T32" fmla="*/ 75 w 102"/>
                <a:gd name="T33" fmla="*/ 83 h 89"/>
                <a:gd name="T34" fmla="*/ 62 w 102"/>
                <a:gd name="T3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" h="89">
                  <a:moveTo>
                    <a:pt x="62" y="89"/>
                  </a:moveTo>
                  <a:lnTo>
                    <a:pt x="55" y="84"/>
                  </a:lnTo>
                  <a:lnTo>
                    <a:pt x="43" y="70"/>
                  </a:lnTo>
                  <a:lnTo>
                    <a:pt x="47" y="53"/>
                  </a:lnTo>
                  <a:lnTo>
                    <a:pt x="30" y="65"/>
                  </a:lnTo>
                  <a:lnTo>
                    <a:pt x="4" y="53"/>
                  </a:lnTo>
                  <a:lnTo>
                    <a:pt x="12" y="42"/>
                  </a:lnTo>
                  <a:lnTo>
                    <a:pt x="0" y="0"/>
                  </a:lnTo>
                  <a:lnTo>
                    <a:pt x="15" y="19"/>
                  </a:lnTo>
                  <a:lnTo>
                    <a:pt x="34" y="12"/>
                  </a:lnTo>
                  <a:lnTo>
                    <a:pt x="47" y="12"/>
                  </a:lnTo>
                  <a:lnTo>
                    <a:pt x="70" y="37"/>
                  </a:lnTo>
                  <a:lnTo>
                    <a:pt x="100" y="40"/>
                  </a:lnTo>
                  <a:lnTo>
                    <a:pt x="102" y="53"/>
                  </a:lnTo>
                  <a:lnTo>
                    <a:pt x="91" y="66"/>
                  </a:lnTo>
                  <a:lnTo>
                    <a:pt x="94" y="80"/>
                  </a:lnTo>
                  <a:lnTo>
                    <a:pt x="75" y="83"/>
                  </a:lnTo>
                  <a:lnTo>
                    <a:pt x="62" y="8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259"/>
            <p:cNvSpPr>
              <a:spLocks/>
            </p:cNvSpPr>
            <p:nvPr/>
          </p:nvSpPr>
          <p:spPr bwMode="auto">
            <a:xfrm>
              <a:off x="4353" y="2368"/>
              <a:ext cx="130" cy="136"/>
            </a:xfrm>
            <a:custGeom>
              <a:avLst/>
              <a:gdLst>
                <a:gd name="T0" fmla="*/ 64 w 130"/>
                <a:gd name="T1" fmla="*/ 136 h 136"/>
                <a:gd name="T2" fmla="*/ 53 w 130"/>
                <a:gd name="T3" fmla="*/ 113 h 136"/>
                <a:gd name="T4" fmla="*/ 32 w 130"/>
                <a:gd name="T5" fmla="*/ 103 h 136"/>
                <a:gd name="T6" fmla="*/ 18 w 130"/>
                <a:gd name="T7" fmla="*/ 84 h 136"/>
                <a:gd name="T8" fmla="*/ 12 w 130"/>
                <a:gd name="T9" fmla="*/ 74 h 136"/>
                <a:gd name="T10" fmla="*/ 29 w 130"/>
                <a:gd name="T11" fmla="*/ 56 h 136"/>
                <a:gd name="T12" fmla="*/ 30 w 130"/>
                <a:gd name="T13" fmla="*/ 45 h 136"/>
                <a:gd name="T14" fmla="*/ 17 w 130"/>
                <a:gd name="T15" fmla="*/ 28 h 136"/>
                <a:gd name="T16" fmla="*/ 17 w 130"/>
                <a:gd name="T17" fmla="*/ 21 h 136"/>
                <a:gd name="T18" fmla="*/ 6 w 130"/>
                <a:gd name="T19" fmla="*/ 14 h 136"/>
                <a:gd name="T20" fmla="*/ 0 w 130"/>
                <a:gd name="T21" fmla="*/ 0 h 136"/>
                <a:gd name="T22" fmla="*/ 41 w 130"/>
                <a:gd name="T23" fmla="*/ 12 h 136"/>
                <a:gd name="T24" fmla="*/ 52 w 130"/>
                <a:gd name="T25" fmla="*/ 10 h 136"/>
                <a:gd name="T26" fmla="*/ 100 w 130"/>
                <a:gd name="T27" fmla="*/ 40 h 136"/>
                <a:gd name="T28" fmla="*/ 130 w 130"/>
                <a:gd name="T29" fmla="*/ 76 h 136"/>
                <a:gd name="T30" fmla="*/ 115 w 130"/>
                <a:gd name="T31" fmla="*/ 103 h 136"/>
                <a:gd name="T32" fmla="*/ 115 w 130"/>
                <a:gd name="T33" fmla="*/ 122 h 136"/>
                <a:gd name="T34" fmla="*/ 103 w 130"/>
                <a:gd name="T35" fmla="*/ 130 h 136"/>
                <a:gd name="T36" fmla="*/ 95 w 130"/>
                <a:gd name="T37" fmla="*/ 126 h 136"/>
                <a:gd name="T38" fmla="*/ 64 w 130"/>
                <a:gd name="T3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" h="136">
                  <a:moveTo>
                    <a:pt x="64" y="136"/>
                  </a:moveTo>
                  <a:lnTo>
                    <a:pt x="53" y="113"/>
                  </a:lnTo>
                  <a:lnTo>
                    <a:pt x="32" y="103"/>
                  </a:lnTo>
                  <a:lnTo>
                    <a:pt x="18" y="84"/>
                  </a:lnTo>
                  <a:lnTo>
                    <a:pt x="12" y="74"/>
                  </a:lnTo>
                  <a:lnTo>
                    <a:pt x="29" y="56"/>
                  </a:lnTo>
                  <a:lnTo>
                    <a:pt x="30" y="45"/>
                  </a:lnTo>
                  <a:lnTo>
                    <a:pt x="17" y="28"/>
                  </a:lnTo>
                  <a:lnTo>
                    <a:pt x="17" y="21"/>
                  </a:lnTo>
                  <a:lnTo>
                    <a:pt x="6" y="14"/>
                  </a:lnTo>
                  <a:lnTo>
                    <a:pt x="0" y="0"/>
                  </a:lnTo>
                  <a:lnTo>
                    <a:pt x="41" y="12"/>
                  </a:lnTo>
                  <a:lnTo>
                    <a:pt x="52" y="10"/>
                  </a:lnTo>
                  <a:lnTo>
                    <a:pt x="100" y="40"/>
                  </a:lnTo>
                  <a:lnTo>
                    <a:pt x="130" y="76"/>
                  </a:lnTo>
                  <a:lnTo>
                    <a:pt x="115" y="103"/>
                  </a:lnTo>
                  <a:lnTo>
                    <a:pt x="115" y="122"/>
                  </a:lnTo>
                  <a:lnTo>
                    <a:pt x="103" y="130"/>
                  </a:lnTo>
                  <a:lnTo>
                    <a:pt x="95" y="126"/>
                  </a:lnTo>
                  <a:lnTo>
                    <a:pt x="64" y="13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260"/>
            <p:cNvSpPr>
              <a:spLocks/>
            </p:cNvSpPr>
            <p:nvPr/>
          </p:nvSpPr>
          <p:spPr bwMode="auto">
            <a:xfrm>
              <a:off x="4436" y="2258"/>
              <a:ext cx="173" cy="198"/>
            </a:xfrm>
            <a:custGeom>
              <a:avLst/>
              <a:gdLst>
                <a:gd name="T0" fmla="*/ 61 w 173"/>
                <a:gd name="T1" fmla="*/ 198 h 198"/>
                <a:gd name="T2" fmla="*/ 47 w 173"/>
                <a:gd name="T3" fmla="*/ 186 h 198"/>
                <a:gd name="T4" fmla="*/ 17 w 173"/>
                <a:gd name="T5" fmla="*/ 150 h 198"/>
                <a:gd name="T6" fmla="*/ 34 w 173"/>
                <a:gd name="T7" fmla="*/ 133 h 198"/>
                <a:gd name="T8" fmla="*/ 4 w 173"/>
                <a:gd name="T9" fmla="*/ 95 h 198"/>
                <a:gd name="T10" fmla="*/ 0 w 173"/>
                <a:gd name="T11" fmla="*/ 61 h 198"/>
                <a:gd name="T12" fmla="*/ 40 w 173"/>
                <a:gd name="T13" fmla="*/ 18 h 198"/>
                <a:gd name="T14" fmla="*/ 79 w 173"/>
                <a:gd name="T15" fmla="*/ 0 h 198"/>
                <a:gd name="T16" fmla="*/ 95 w 173"/>
                <a:gd name="T17" fmla="*/ 11 h 198"/>
                <a:gd name="T18" fmla="*/ 114 w 173"/>
                <a:gd name="T19" fmla="*/ 18 h 198"/>
                <a:gd name="T20" fmla="*/ 128 w 173"/>
                <a:gd name="T21" fmla="*/ 41 h 198"/>
                <a:gd name="T22" fmla="*/ 133 w 173"/>
                <a:gd name="T23" fmla="*/ 77 h 198"/>
                <a:gd name="T24" fmla="*/ 154 w 173"/>
                <a:gd name="T25" fmla="*/ 103 h 198"/>
                <a:gd name="T26" fmla="*/ 173 w 173"/>
                <a:gd name="T27" fmla="*/ 112 h 198"/>
                <a:gd name="T28" fmla="*/ 168 w 173"/>
                <a:gd name="T29" fmla="*/ 146 h 198"/>
                <a:gd name="T30" fmla="*/ 163 w 173"/>
                <a:gd name="T31" fmla="*/ 146 h 198"/>
                <a:gd name="T32" fmla="*/ 135 w 173"/>
                <a:gd name="T33" fmla="*/ 150 h 198"/>
                <a:gd name="T34" fmla="*/ 88 w 173"/>
                <a:gd name="T35" fmla="*/ 138 h 198"/>
                <a:gd name="T36" fmla="*/ 71 w 173"/>
                <a:gd name="T37" fmla="*/ 174 h 198"/>
                <a:gd name="T38" fmla="*/ 61 w 173"/>
                <a:gd name="T39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98">
                  <a:moveTo>
                    <a:pt x="61" y="198"/>
                  </a:moveTo>
                  <a:lnTo>
                    <a:pt x="47" y="186"/>
                  </a:lnTo>
                  <a:lnTo>
                    <a:pt x="17" y="150"/>
                  </a:lnTo>
                  <a:lnTo>
                    <a:pt x="34" y="133"/>
                  </a:lnTo>
                  <a:lnTo>
                    <a:pt x="4" y="95"/>
                  </a:lnTo>
                  <a:lnTo>
                    <a:pt x="0" y="61"/>
                  </a:lnTo>
                  <a:lnTo>
                    <a:pt x="40" y="18"/>
                  </a:lnTo>
                  <a:lnTo>
                    <a:pt x="79" y="0"/>
                  </a:lnTo>
                  <a:lnTo>
                    <a:pt x="95" y="11"/>
                  </a:lnTo>
                  <a:lnTo>
                    <a:pt x="114" y="18"/>
                  </a:lnTo>
                  <a:lnTo>
                    <a:pt x="128" y="41"/>
                  </a:lnTo>
                  <a:lnTo>
                    <a:pt x="133" y="77"/>
                  </a:lnTo>
                  <a:lnTo>
                    <a:pt x="154" y="103"/>
                  </a:lnTo>
                  <a:lnTo>
                    <a:pt x="173" y="112"/>
                  </a:lnTo>
                  <a:lnTo>
                    <a:pt x="168" y="146"/>
                  </a:lnTo>
                  <a:lnTo>
                    <a:pt x="163" y="146"/>
                  </a:lnTo>
                  <a:lnTo>
                    <a:pt x="135" y="150"/>
                  </a:lnTo>
                  <a:lnTo>
                    <a:pt x="88" y="138"/>
                  </a:lnTo>
                  <a:lnTo>
                    <a:pt x="71" y="174"/>
                  </a:lnTo>
                  <a:lnTo>
                    <a:pt x="61" y="19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261"/>
            <p:cNvSpPr>
              <a:spLocks/>
            </p:cNvSpPr>
            <p:nvPr/>
          </p:nvSpPr>
          <p:spPr bwMode="auto">
            <a:xfrm>
              <a:off x="3451" y="3390"/>
              <a:ext cx="18" cy="25"/>
            </a:xfrm>
            <a:custGeom>
              <a:avLst/>
              <a:gdLst>
                <a:gd name="T0" fmla="*/ 10 w 18"/>
                <a:gd name="T1" fmla="*/ 25 h 25"/>
                <a:gd name="T2" fmla="*/ 7 w 18"/>
                <a:gd name="T3" fmla="*/ 24 h 25"/>
                <a:gd name="T4" fmla="*/ 3 w 18"/>
                <a:gd name="T5" fmla="*/ 12 h 25"/>
                <a:gd name="T6" fmla="*/ 0 w 18"/>
                <a:gd name="T7" fmla="*/ 8 h 25"/>
                <a:gd name="T8" fmla="*/ 2 w 18"/>
                <a:gd name="T9" fmla="*/ 3 h 25"/>
                <a:gd name="T10" fmla="*/ 3 w 18"/>
                <a:gd name="T11" fmla="*/ 2 h 25"/>
                <a:gd name="T12" fmla="*/ 7 w 18"/>
                <a:gd name="T13" fmla="*/ 0 h 25"/>
                <a:gd name="T14" fmla="*/ 8 w 18"/>
                <a:gd name="T15" fmla="*/ 1 h 25"/>
                <a:gd name="T16" fmla="*/ 12 w 18"/>
                <a:gd name="T17" fmla="*/ 5 h 25"/>
                <a:gd name="T18" fmla="*/ 15 w 18"/>
                <a:gd name="T19" fmla="*/ 10 h 25"/>
                <a:gd name="T20" fmla="*/ 15 w 18"/>
                <a:gd name="T21" fmla="*/ 12 h 25"/>
                <a:gd name="T22" fmla="*/ 18 w 18"/>
                <a:gd name="T23" fmla="*/ 18 h 25"/>
                <a:gd name="T24" fmla="*/ 18 w 18"/>
                <a:gd name="T25" fmla="*/ 23 h 25"/>
                <a:gd name="T26" fmla="*/ 16 w 18"/>
                <a:gd name="T27" fmla="*/ 25 h 25"/>
                <a:gd name="T28" fmla="*/ 10 w 18"/>
                <a:gd name="T2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25">
                  <a:moveTo>
                    <a:pt x="10" y="25"/>
                  </a:moveTo>
                  <a:lnTo>
                    <a:pt x="7" y="24"/>
                  </a:lnTo>
                  <a:lnTo>
                    <a:pt x="3" y="12"/>
                  </a:lnTo>
                  <a:lnTo>
                    <a:pt x="0" y="8"/>
                  </a:lnTo>
                  <a:lnTo>
                    <a:pt x="2" y="3"/>
                  </a:lnTo>
                  <a:lnTo>
                    <a:pt x="3" y="2"/>
                  </a:lnTo>
                  <a:lnTo>
                    <a:pt x="7" y="0"/>
                  </a:lnTo>
                  <a:lnTo>
                    <a:pt x="8" y="1"/>
                  </a:lnTo>
                  <a:lnTo>
                    <a:pt x="12" y="5"/>
                  </a:lnTo>
                  <a:lnTo>
                    <a:pt x="15" y="10"/>
                  </a:lnTo>
                  <a:lnTo>
                    <a:pt x="15" y="12"/>
                  </a:lnTo>
                  <a:lnTo>
                    <a:pt x="18" y="18"/>
                  </a:lnTo>
                  <a:lnTo>
                    <a:pt x="18" y="23"/>
                  </a:lnTo>
                  <a:lnTo>
                    <a:pt x="16" y="25"/>
                  </a:lnTo>
                  <a:lnTo>
                    <a:pt x="10" y="2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262"/>
            <p:cNvSpPr>
              <a:spLocks/>
            </p:cNvSpPr>
            <p:nvPr/>
          </p:nvSpPr>
          <p:spPr bwMode="auto">
            <a:xfrm>
              <a:off x="4482" y="2939"/>
              <a:ext cx="117" cy="110"/>
            </a:xfrm>
            <a:custGeom>
              <a:avLst/>
              <a:gdLst>
                <a:gd name="T0" fmla="*/ 98 w 117"/>
                <a:gd name="T1" fmla="*/ 110 h 110"/>
                <a:gd name="T2" fmla="*/ 66 w 117"/>
                <a:gd name="T3" fmla="*/ 93 h 110"/>
                <a:gd name="T4" fmla="*/ 50 w 117"/>
                <a:gd name="T5" fmla="*/ 91 h 110"/>
                <a:gd name="T6" fmla="*/ 42 w 117"/>
                <a:gd name="T7" fmla="*/ 74 h 110"/>
                <a:gd name="T8" fmla="*/ 20 w 117"/>
                <a:gd name="T9" fmla="*/ 71 h 110"/>
                <a:gd name="T10" fmla="*/ 12 w 117"/>
                <a:gd name="T11" fmla="*/ 62 h 110"/>
                <a:gd name="T12" fmla="*/ 4 w 117"/>
                <a:gd name="T13" fmla="*/ 56 h 110"/>
                <a:gd name="T14" fmla="*/ 14 w 117"/>
                <a:gd name="T15" fmla="*/ 48 h 110"/>
                <a:gd name="T16" fmla="*/ 4 w 117"/>
                <a:gd name="T17" fmla="*/ 36 h 110"/>
                <a:gd name="T18" fmla="*/ 5 w 117"/>
                <a:gd name="T19" fmla="*/ 24 h 110"/>
                <a:gd name="T20" fmla="*/ 0 w 117"/>
                <a:gd name="T21" fmla="*/ 14 h 110"/>
                <a:gd name="T22" fmla="*/ 8 w 117"/>
                <a:gd name="T23" fmla="*/ 5 h 110"/>
                <a:gd name="T24" fmla="*/ 17 w 117"/>
                <a:gd name="T25" fmla="*/ 0 h 110"/>
                <a:gd name="T26" fmla="*/ 37 w 117"/>
                <a:gd name="T27" fmla="*/ 3 h 110"/>
                <a:gd name="T28" fmla="*/ 42 w 117"/>
                <a:gd name="T29" fmla="*/ 16 h 110"/>
                <a:gd name="T30" fmla="*/ 54 w 117"/>
                <a:gd name="T31" fmla="*/ 27 h 110"/>
                <a:gd name="T32" fmla="*/ 67 w 117"/>
                <a:gd name="T33" fmla="*/ 36 h 110"/>
                <a:gd name="T34" fmla="*/ 68 w 117"/>
                <a:gd name="T35" fmla="*/ 50 h 110"/>
                <a:gd name="T36" fmla="*/ 63 w 117"/>
                <a:gd name="T37" fmla="*/ 56 h 110"/>
                <a:gd name="T38" fmla="*/ 72 w 117"/>
                <a:gd name="T39" fmla="*/ 69 h 110"/>
                <a:gd name="T40" fmla="*/ 71 w 117"/>
                <a:gd name="T41" fmla="*/ 81 h 110"/>
                <a:gd name="T42" fmla="*/ 103 w 117"/>
                <a:gd name="T43" fmla="*/ 91 h 110"/>
                <a:gd name="T44" fmla="*/ 101 w 117"/>
                <a:gd name="T45" fmla="*/ 100 h 110"/>
                <a:gd name="T46" fmla="*/ 117 w 117"/>
                <a:gd name="T47" fmla="*/ 108 h 110"/>
                <a:gd name="T48" fmla="*/ 98 w 117"/>
                <a:gd name="T4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10">
                  <a:moveTo>
                    <a:pt x="98" y="110"/>
                  </a:moveTo>
                  <a:lnTo>
                    <a:pt x="66" y="93"/>
                  </a:lnTo>
                  <a:lnTo>
                    <a:pt x="50" y="91"/>
                  </a:lnTo>
                  <a:lnTo>
                    <a:pt x="42" y="74"/>
                  </a:lnTo>
                  <a:lnTo>
                    <a:pt x="20" y="71"/>
                  </a:lnTo>
                  <a:lnTo>
                    <a:pt x="12" y="62"/>
                  </a:lnTo>
                  <a:lnTo>
                    <a:pt x="4" y="56"/>
                  </a:lnTo>
                  <a:lnTo>
                    <a:pt x="14" y="48"/>
                  </a:lnTo>
                  <a:lnTo>
                    <a:pt x="4" y="36"/>
                  </a:lnTo>
                  <a:lnTo>
                    <a:pt x="5" y="24"/>
                  </a:lnTo>
                  <a:lnTo>
                    <a:pt x="0" y="14"/>
                  </a:lnTo>
                  <a:lnTo>
                    <a:pt x="8" y="5"/>
                  </a:lnTo>
                  <a:lnTo>
                    <a:pt x="17" y="0"/>
                  </a:lnTo>
                  <a:lnTo>
                    <a:pt x="37" y="3"/>
                  </a:lnTo>
                  <a:lnTo>
                    <a:pt x="42" y="16"/>
                  </a:lnTo>
                  <a:lnTo>
                    <a:pt x="54" y="27"/>
                  </a:lnTo>
                  <a:lnTo>
                    <a:pt x="67" y="36"/>
                  </a:lnTo>
                  <a:lnTo>
                    <a:pt x="68" y="50"/>
                  </a:lnTo>
                  <a:lnTo>
                    <a:pt x="63" y="56"/>
                  </a:lnTo>
                  <a:lnTo>
                    <a:pt x="72" y="69"/>
                  </a:lnTo>
                  <a:lnTo>
                    <a:pt x="71" y="81"/>
                  </a:lnTo>
                  <a:lnTo>
                    <a:pt x="103" y="91"/>
                  </a:lnTo>
                  <a:lnTo>
                    <a:pt x="101" y="100"/>
                  </a:lnTo>
                  <a:lnTo>
                    <a:pt x="117" y="108"/>
                  </a:lnTo>
                  <a:lnTo>
                    <a:pt x="98" y="11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263"/>
            <p:cNvSpPr>
              <a:spLocks/>
            </p:cNvSpPr>
            <p:nvPr/>
          </p:nvSpPr>
          <p:spPr bwMode="auto">
            <a:xfrm>
              <a:off x="3373" y="3345"/>
              <a:ext cx="35" cy="35"/>
            </a:xfrm>
            <a:custGeom>
              <a:avLst/>
              <a:gdLst>
                <a:gd name="T0" fmla="*/ 18 w 35"/>
                <a:gd name="T1" fmla="*/ 35 h 35"/>
                <a:gd name="T2" fmla="*/ 13 w 35"/>
                <a:gd name="T3" fmla="*/ 34 h 35"/>
                <a:gd name="T4" fmla="*/ 9 w 35"/>
                <a:gd name="T5" fmla="*/ 30 h 35"/>
                <a:gd name="T6" fmla="*/ 4 w 35"/>
                <a:gd name="T7" fmla="*/ 24 h 35"/>
                <a:gd name="T8" fmla="*/ 2 w 35"/>
                <a:gd name="T9" fmla="*/ 23 h 35"/>
                <a:gd name="T10" fmla="*/ 0 w 35"/>
                <a:gd name="T11" fmla="*/ 23 h 35"/>
                <a:gd name="T12" fmla="*/ 0 w 35"/>
                <a:gd name="T13" fmla="*/ 20 h 35"/>
                <a:gd name="T14" fmla="*/ 28 w 35"/>
                <a:gd name="T15" fmla="*/ 0 h 35"/>
                <a:gd name="T16" fmla="*/ 28 w 35"/>
                <a:gd name="T17" fmla="*/ 1 h 35"/>
                <a:gd name="T18" fmla="*/ 28 w 35"/>
                <a:gd name="T19" fmla="*/ 1 h 35"/>
                <a:gd name="T20" fmla="*/ 32 w 35"/>
                <a:gd name="T21" fmla="*/ 8 h 35"/>
                <a:gd name="T22" fmla="*/ 34 w 35"/>
                <a:gd name="T23" fmla="*/ 12 h 35"/>
                <a:gd name="T24" fmla="*/ 35 w 35"/>
                <a:gd name="T25" fmla="*/ 22 h 35"/>
                <a:gd name="T26" fmla="*/ 32 w 35"/>
                <a:gd name="T27" fmla="*/ 27 h 35"/>
                <a:gd name="T28" fmla="*/ 29 w 35"/>
                <a:gd name="T29" fmla="*/ 32 h 35"/>
                <a:gd name="T30" fmla="*/ 22 w 35"/>
                <a:gd name="T31" fmla="*/ 32 h 35"/>
                <a:gd name="T32" fmla="*/ 18 w 35"/>
                <a:gd name="T3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5">
                  <a:moveTo>
                    <a:pt x="18" y="35"/>
                  </a:moveTo>
                  <a:lnTo>
                    <a:pt x="13" y="34"/>
                  </a:lnTo>
                  <a:lnTo>
                    <a:pt x="9" y="30"/>
                  </a:lnTo>
                  <a:lnTo>
                    <a:pt x="4" y="24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28" y="0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5" y="22"/>
                  </a:lnTo>
                  <a:lnTo>
                    <a:pt x="32" y="27"/>
                  </a:lnTo>
                  <a:lnTo>
                    <a:pt x="29" y="32"/>
                  </a:lnTo>
                  <a:lnTo>
                    <a:pt x="22" y="32"/>
                  </a:lnTo>
                  <a:lnTo>
                    <a:pt x="18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264"/>
            <p:cNvSpPr>
              <a:spLocks/>
            </p:cNvSpPr>
            <p:nvPr/>
          </p:nvSpPr>
          <p:spPr bwMode="auto">
            <a:xfrm>
              <a:off x="4455" y="1938"/>
              <a:ext cx="258" cy="264"/>
            </a:xfrm>
            <a:custGeom>
              <a:avLst/>
              <a:gdLst>
                <a:gd name="T0" fmla="*/ 179 w 258"/>
                <a:gd name="T1" fmla="*/ 264 h 264"/>
                <a:gd name="T2" fmla="*/ 137 w 258"/>
                <a:gd name="T3" fmla="*/ 235 h 264"/>
                <a:gd name="T4" fmla="*/ 100 w 258"/>
                <a:gd name="T5" fmla="*/ 227 h 264"/>
                <a:gd name="T6" fmla="*/ 37 w 258"/>
                <a:gd name="T7" fmla="*/ 175 h 264"/>
                <a:gd name="T8" fmla="*/ 33 w 258"/>
                <a:gd name="T9" fmla="*/ 145 h 264"/>
                <a:gd name="T10" fmla="*/ 17 w 258"/>
                <a:gd name="T11" fmla="*/ 126 h 264"/>
                <a:gd name="T12" fmla="*/ 27 w 258"/>
                <a:gd name="T13" fmla="*/ 103 h 264"/>
                <a:gd name="T14" fmla="*/ 24 w 258"/>
                <a:gd name="T15" fmla="*/ 90 h 264"/>
                <a:gd name="T16" fmla="*/ 0 w 258"/>
                <a:gd name="T17" fmla="*/ 86 h 264"/>
                <a:gd name="T18" fmla="*/ 19 w 258"/>
                <a:gd name="T19" fmla="*/ 78 h 264"/>
                <a:gd name="T20" fmla="*/ 71 w 258"/>
                <a:gd name="T21" fmla="*/ 66 h 264"/>
                <a:gd name="T22" fmla="*/ 76 w 258"/>
                <a:gd name="T23" fmla="*/ 38 h 264"/>
                <a:gd name="T24" fmla="*/ 111 w 258"/>
                <a:gd name="T25" fmla="*/ 20 h 264"/>
                <a:gd name="T26" fmla="*/ 129 w 258"/>
                <a:gd name="T27" fmla="*/ 20 h 264"/>
                <a:gd name="T28" fmla="*/ 140 w 258"/>
                <a:gd name="T29" fmla="*/ 0 h 264"/>
                <a:gd name="T30" fmla="*/ 161 w 258"/>
                <a:gd name="T31" fmla="*/ 3 h 264"/>
                <a:gd name="T32" fmla="*/ 179 w 258"/>
                <a:gd name="T33" fmla="*/ 2 h 264"/>
                <a:gd name="T34" fmla="*/ 203 w 258"/>
                <a:gd name="T35" fmla="*/ 3 h 264"/>
                <a:gd name="T36" fmla="*/ 201 w 258"/>
                <a:gd name="T37" fmla="*/ 12 h 264"/>
                <a:gd name="T38" fmla="*/ 201 w 258"/>
                <a:gd name="T39" fmla="*/ 35 h 264"/>
                <a:gd name="T40" fmla="*/ 204 w 258"/>
                <a:gd name="T41" fmla="*/ 45 h 264"/>
                <a:gd name="T42" fmla="*/ 188 w 258"/>
                <a:gd name="T43" fmla="*/ 70 h 264"/>
                <a:gd name="T44" fmla="*/ 192 w 258"/>
                <a:gd name="T45" fmla="*/ 78 h 264"/>
                <a:gd name="T46" fmla="*/ 207 w 258"/>
                <a:gd name="T47" fmla="*/ 78 h 264"/>
                <a:gd name="T48" fmla="*/ 218 w 258"/>
                <a:gd name="T49" fmla="*/ 81 h 264"/>
                <a:gd name="T50" fmla="*/ 223 w 258"/>
                <a:gd name="T51" fmla="*/ 87 h 264"/>
                <a:gd name="T52" fmla="*/ 214 w 258"/>
                <a:gd name="T53" fmla="*/ 101 h 264"/>
                <a:gd name="T54" fmla="*/ 224 w 258"/>
                <a:gd name="T55" fmla="*/ 112 h 264"/>
                <a:gd name="T56" fmla="*/ 216 w 258"/>
                <a:gd name="T57" fmla="*/ 115 h 264"/>
                <a:gd name="T58" fmla="*/ 205 w 258"/>
                <a:gd name="T59" fmla="*/ 116 h 264"/>
                <a:gd name="T60" fmla="*/ 193 w 258"/>
                <a:gd name="T61" fmla="*/ 125 h 264"/>
                <a:gd name="T62" fmla="*/ 192 w 258"/>
                <a:gd name="T63" fmla="*/ 139 h 264"/>
                <a:gd name="T64" fmla="*/ 190 w 258"/>
                <a:gd name="T65" fmla="*/ 143 h 264"/>
                <a:gd name="T66" fmla="*/ 193 w 258"/>
                <a:gd name="T67" fmla="*/ 153 h 264"/>
                <a:gd name="T68" fmla="*/ 193 w 258"/>
                <a:gd name="T69" fmla="*/ 163 h 264"/>
                <a:gd name="T70" fmla="*/ 197 w 258"/>
                <a:gd name="T71" fmla="*/ 179 h 264"/>
                <a:gd name="T72" fmla="*/ 205 w 258"/>
                <a:gd name="T73" fmla="*/ 187 h 264"/>
                <a:gd name="T74" fmla="*/ 203 w 258"/>
                <a:gd name="T75" fmla="*/ 192 h 264"/>
                <a:gd name="T76" fmla="*/ 209 w 258"/>
                <a:gd name="T77" fmla="*/ 200 h 264"/>
                <a:gd name="T78" fmla="*/ 246 w 258"/>
                <a:gd name="T79" fmla="*/ 197 h 264"/>
                <a:gd name="T80" fmla="*/ 251 w 258"/>
                <a:gd name="T81" fmla="*/ 202 h 264"/>
                <a:gd name="T82" fmla="*/ 251 w 258"/>
                <a:gd name="T83" fmla="*/ 205 h 264"/>
                <a:gd name="T84" fmla="*/ 246 w 258"/>
                <a:gd name="T85" fmla="*/ 212 h 264"/>
                <a:gd name="T86" fmla="*/ 248 w 258"/>
                <a:gd name="T87" fmla="*/ 220 h 264"/>
                <a:gd name="T88" fmla="*/ 258 w 258"/>
                <a:gd name="T89" fmla="*/ 237 h 264"/>
                <a:gd name="T90" fmla="*/ 257 w 258"/>
                <a:gd name="T91" fmla="*/ 243 h 264"/>
                <a:gd name="T92" fmla="*/ 249 w 258"/>
                <a:gd name="T93" fmla="*/ 247 h 264"/>
                <a:gd name="T94" fmla="*/ 242 w 258"/>
                <a:gd name="T95" fmla="*/ 255 h 264"/>
                <a:gd name="T96" fmla="*/ 197 w 258"/>
                <a:gd name="T97" fmla="*/ 243 h 264"/>
                <a:gd name="T98" fmla="*/ 184 w 258"/>
                <a:gd name="T99" fmla="*/ 250 h 264"/>
                <a:gd name="T100" fmla="*/ 179 w 258"/>
                <a:gd name="T10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8" h="264">
                  <a:moveTo>
                    <a:pt x="179" y="264"/>
                  </a:moveTo>
                  <a:lnTo>
                    <a:pt x="137" y="235"/>
                  </a:lnTo>
                  <a:lnTo>
                    <a:pt x="100" y="227"/>
                  </a:lnTo>
                  <a:lnTo>
                    <a:pt x="37" y="175"/>
                  </a:lnTo>
                  <a:lnTo>
                    <a:pt x="33" y="145"/>
                  </a:lnTo>
                  <a:lnTo>
                    <a:pt x="17" y="126"/>
                  </a:lnTo>
                  <a:lnTo>
                    <a:pt x="27" y="103"/>
                  </a:lnTo>
                  <a:lnTo>
                    <a:pt x="24" y="90"/>
                  </a:lnTo>
                  <a:lnTo>
                    <a:pt x="0" y="86"/>
                  </a:lnTo>
                  <a:lnTo>
                    <a:pt x="19" y="78"/>
                  </a:lnTo>
                  <a:lnTo>
                    <a:pt x="71" y="66"/>
                  </a:lnTo>
                  <a:lnTo>
                    <a:pt x="76" y="38"/>
                  </a:lnTo>
                  <a:lnTo>
                    <a:pt x="111" y="20"/>
                  </a:lnTo>
                  <a:lnTo>
                    <a:pt x="129" y="20"/>
                  </a:lnTo>
                  <a:lnTo>
                    <a:pt x="140" y="0"/>
                  </a:lnTo>
                  <a:lnTo>
                    <a:pt x="161" y="3"/>
                  </a:lnTo>
                  <a:lnTo>
                    <a:pt x="179" y="2"/>
                  </a:lnTo>
                  <a:lnTo>
                    <a:pt x="203" y="3"/>
                  </a:lnTo>
                  <a:lnTo>
                    <a:pt x="201" y="12"/>
                  </a:lnTo>
                  <a:lnTo>
                    <a:pt x="201" y="35"/>
                  </a:lnTo>
                  <a:lnTo>
                    <a:pt x="204" y="45"/>
                  </a:lnTo>
                  <a:lnTo>
                    <a:pt x="188" y="70"/>
                  </a:lnTo>
                  <a:lnTo>
                    <a:pt x="192" y="78"/>
                  </a:lnTo>
                  <a:lnTo>
                    <a:pt x="207" y="78"/>
                  </a:lnTo>
                  <a:lnTo>
                    <a:pt x="218" y="81"/>
                  </a:lnTo>
                  <a:lnTo>
                    <a:pt x="223" y="87"/>
                  </a:lnTo>
                  <a:lnTo>
                    <a:pt x="214" y="101"/>
                  </a:lnTo>
                  <a:lnTo>
                    <a:pt x="224" y="112"/>
                  </a:lnTo>
                  <a:lnTo>
                    <a:pt x="216" y="115"/>
                  </a:lnTo>
                  <a:lnTo>
                    <a:pt x="205" y="116"/>
                  </a:lnTo>
                  <a:lnTo>
                    <a:pt x="193" y="125"/>
                  </a:lnTo>
                  <a:lnTo>
                    <a:pt x="192" y="139"/>
                  </a:lnTo>
                  <a:lnTo>
                    <a:pt x="190" y="143"/>
                  </a:lnTo>
                  <a:lnTo>
                    <a:pt x="193" y="153"/>
                  </a:lnTo>
                  <a:lnTo>
                    <a:pt x="193" y="163"/>
                  </a:lnTo>
                  <a:lnTo>
                    <a:pt x="197" y="179"/>
                  </a:lnTo>
                  <a:lnTo>
                    <a:pt x="205" y="187"/>
                  </a:lnTo>
                  <a:lnTo>
                    <a:pt x="203" y="192"/>
                  </a:lnTo>
                  <a:lnTo>
                    <a:pt x="209" y="200"/>
                  </a:lnTo>
                  <a:lnTo>
                    <a:pt x="246" y="197"/>
                  </a:lnTo>
                  <a:lnTo>
                    <a:pt x="251" y="202"/>
                  </a:lnTo>
                  <a:lnTo>
                    <a:pt x="251" y="205"/>
                  </a:lnTo>
                  <a:lnTo>
                    <a:pt x="246" y="212"/>
                  </a:lnTo>
                  <a:lnTo>
                    <a:pt x="248" y="220"/>
                  </a:lnTo>
                  <a:lnTo>
                    <a:pt x="258" y="237"/>
                  </a:lnTo>
                  <a:lnTo>
                    <a:pt x="257" y="243"/>
                  </a:lnTo>
                  <a:lnTo>
                    <a:pt x="249" y="247"/>
                  </a:lnTo>
                  <a:lnTo>
                    <a:pt x="242" y="255"/>
                  </a:lnTo>
                  <a:lnTo>
                    <a:pt x="197" y="243"/>
                  </a:lnTo>
                  <a:lnTo>
                    <a:pt x="184" y="250"/>
                  </a:lnTo>
                  <a:lnTo>
                    <a:pt x="179" y="2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265"/>
            <p:cNvSpPr>
              <a:spLocks/>
            </p:cNvSpPr>
            <p:nvPr/>
          </p:nvSpPr>
          <p:spPr bwMode="auto">
            <a:xfrm>
              <a:off x="4318" y="2686"/>
              <a:ext cx="89" cy="109"/>
            </a:xfrm>
            <a:custGeom>
              <a:avLst/>
              <a:gdLst>
                <a:gd name="T0" fmla="*/ 45 w 89"/>
                <a:gd name="T1" fmla="*/ 109 h 109"/>
                <a:gd name="T2" fmla="*/ 35 w 89"/>
                <a:gd name="T3" fmla="*/ 102 h 109"/>
                <a:gd name="T4" fmla="*/ 27 w 89"/>
                <a:gd name="T5" fmla="*/ 104 h 109"/>
                <a:gd name="T6" fmla="*/ 14 w 89"/>
                <a:gd name="T7" fmla="*/ 104 h 109"/>
                <a:gd name="T8" fmla="*/ 5 w 89"/>
                <a:gd name="T9" fmla="*/ 102 h 109"/>
                <a:gd name="T10" fmla="*/ 9 w 89"/>
                <a:gd name="T11" fmla="*/ 82 h 109"/>
                <a:gd name="T12" fmla="*/ 7 w 89"/>
                <a:gd name="T13" fmla="*/ 74 h 109"/>
                <a:gd name="T14" fmla="*/ 15 w 89"/>
                <a:gd name="T15" fmla="*/ 63 h 109"/>
                <a:gd name="T16" fmla="*/ 0 w 89"/>
                <a:gd name="T17" fmla="*/ 13 h 109"/>
                <a:gd name="T18" fmla="*/ 9 w 89"/>
                <a:gd name="T19" fmla="*/ 0 h 109"/>
                <a:gd name="T20" fmla="*/ 22 w 89"/>
                <a:gd name="T21" fmla="*/ 27 h 109"/>
                <a:gd name="T22" fmla="*/ 35 w 89"/>
                <a:gd name="T23" fmla="*/ 24 h 109"/>
                <a:gd name="T24" fmla="*/ 56 w 89"/>
                <a:gd name="T25" fmla="*/ 41 h 109"/>
                <a:gd name="T26" fmla="*/ 83 w 89"/>
                <a:gd name="T27" fmla="*/ 40 h 109"/>
                <a:gd name="T28" fmla="*/ 89 w 89"/>
                <a:gd name="T29" fmla="*/ 62 h 109"/>
                <a:gd name="T30" fmla="*/ 78 w 89"/>
                <a:gd name="T31" fmla="*/ 66 h 109"/>
                <a:gd name="T32" fmla="*/ 80 w 89"/>
                <a:gd name="T33" fmla="*/ 83 h 109"/>
                <a:gd name="T34" fmla="*/ 74 w 89"/>
                <a:gd name="T35" fmla="*/ 96 h 109"/>
                <a:gd name="T36" fmla="*/ 65 w 89"/>
                <a:gd name="T37" fmla="*/ 96 h 109"/>
                <a:gd name="T38" fmla="*/ 50 w 89"/>
                <a:gd name="T39" fmla="*/ 104 h 109"/>
                <a:gd name="T40" fmla="*/ 45 w 89"/>
                <a:gd name="T41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9" h="109">
                  <a:moveTo>
                    <a:pt x="45" y="109"/>
                  </a:moveTo>
                  <a:lnTo>
                    <a:pt x="35" y="102"/>
                  </a:lnTo>
                  <a:lnTo>
                    <a:pt x="27" y="104"/>
                  </a:lnTo>
                  <a:lnTo>
                    <a:pt x="14" y="104"/>
                  </a:lnTo>
                  <a:lnTo>
                    <a:pt x="5" y="102"/>
                  </a:lnTo>
                  <a:lnTo>
                    <a:pt x="9" y="82"/>
                  </a:lnTo>
                  <a:lnTo>
                    <a:pt x="7" y="74"/>
                  </a:lnTo>
                  <a:lnTo>
                    <a:pt x="15" y="63"/>
                  </a:lnTo>
                  <a:lnTo>
                    <a:pt x="0" y="13"/>
                  </a:lnTo>
                  <a:lnTo>
                    <a:pt x="9" y="0"/>
                  </a:lnTo>
                  <a:lnTo>
                    <a:pt x="22" y="27"/>
                  </a:lnTo>
                  <a:lnTo>
                    <a:pt x="35" y="24"/>
                  </a:lnTo>
                  <a:lnTo>
                    <a:pt x="56" y="41"/>
                  </a:lnTo>
                  <a:lnTo>
                    <a:pt x="83" y="40"/>
                  </a:lnTo>
                  <a:lnTo>
                    <a:pt x="89" y="62"/>
                  </a:lnTo>
                  <a:lnTo>
                    <a:pt x="78" y="66"/>
                  </a:lnTo>
                  <a:lnTo>
                    <a:pt x="80" y="83"/>
                  </a:lnTo>
                  <a:lnTo>
                    <a:pt x="74" y="96"/>
                  </a:lnTo>
                  <a:lnTo>
                    <a:pt x="65" y="96"/>
                  </a:lnTo>
                  <a:lnTo>
                    <a:pt x="50" y="104"/>
                  </a:lnTo>
                  <a:lnTo>
                    <a:pt x="45" y="10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266"/>
            <p:cNvSpPr>
              <a:spLocks/>
            </p:cNvSpPr>
            <p:nvPr/>
          </p:nvSpPr>
          <p:spPr bwMode="auto">
            <a:xfrm>
              <a:off x="4130" y="3001"/>
              <a:ext cx="98" cy="112"/>
            </a:xfrm>
            <a:custGeom>
              <a:avLst/>
              <a:gdLst>
                <a:gd name="T0" fmla="*/ 49 w 98"/>
                <a:gd name="T1" fmla="*/ 112 h 112"/>
                <a:gd name="T2" fmla="*/ 41 w 98"/>
                <a:gd name="T3" fmla="*/ 97 h 112"/>
                <a:gd name="T4" fmla="*/ 14 w 98"/>
                <a:gd name="T5" fmla="*/ 106 h 112"/>
                <a:gd name="T6" fmla="*/ 5 w 98"/>
                <a:gd name="T7" fmla="*/ 86 h 112"/>
                <a:gd name="T8" fmla="*/ 8 w 98"/>
                <a:gd name="T9" fmla="*/ 76 h 112"/>
                <a:gd name="T10" fmla="*/ 0 w 98"/>
                <a:gd name="T11" fmla="*/ 63 h 112"/>
                <a:gd name="T12" fmla="*/ 9 w 98"/>
                <a:gd name="T13" fmla="*/ 26 h 112"/>
                <a:gd name="T14" fmla="*/ 10 w 98"/>
                <a:gd name="T15" fmla="*/ 10 h 112"/>
                <a:gd name="T16" fmla="*/ 25 w 98"/>
                <a:gd name="T17" fmla="*/ 9 h 112"/>
                <a:gd name="T18" fmla="*/ 35 w 98"/>
                <a:gd name="T19" fmla="*/ 0 h 112"/>
                <a:gd name="T20" fmla="*/ 46 w 98"/>
                <a:gd name="T21" fmla="*/ 8 h 112"/>
                <a:gd name="T22" fmla="*/ 60 w 98"/>
                <a:gd name="T23" fmla="*/ 21 h 112"/>
                <a:gd name="T24" fmla="*/ 57 w 98"/>
                <a:gd name="T25" fmla="*/ 39 h 112"/>
                <a:gd name="T26" fmla="*/ 71 w 98"/>
                <a:gd name="T27" fmla="*/ 48 h 112"/>
                <a:gd name="T28" fmla="*/ 59 w 98"/>
                <a:gd name="T29" fmla="*/ 66 h 112"/>
                <a:gd name="T30" fmla="*/ 72 w 98"/>
                <a:gd name="T31" fmla="*/ 80 h 112"/>
                <a:gd name="T32" fmla="*/ 82 w 98"/>
                <a:gd name="T33" fmla="*/ 66 h 112"/>
                <a:gd name="T34" fmla="*/ 98 w 98"/>
                <a:gd name="T35" fmla="*/ 90 h 112"/>
                <a:gd name="T36" fmla="*/ 62 w 98"/>
                <a:gd name="T37" fmla="*/ 95 h 112"/>
                <a:gd name="T38" fmla="*/ 49 w 98"/>
                <a:gd name="T3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112">
                  <a:moveTo>
                    <a:pt x="49" y="112"/>
                  </a:moveTo>
                  <a:lnTo>
                    <a:pt x="41" y="97"/>
                  </a:lnTo>
                  <a:lnTo>
                    <a:pt x="14" y="106"/>
                  </a:lnTo>
                  <a:lnTo>
                    <a:pt x="5" y="86"/>
                  </a:lnTo>
                  <a:lnTo>
                    <a:pt x="8" y="76"/>
                  </a:lnTo>
                  <a:lnTo>
                    <a:pt x="0" y="63"/>
                  </a:lnTo>
                  <a:lnTo>
                    <a:pt x="9" y="26"/>
                  </a:lnTo>
                  <a:lnTo>
                    <a:pt x="10" y="10"/>
                  </a:lnTo>
                  <a:lnTo>
                    <a:pt x="25" y="9"/>
                  </a:lnTo>
                  <a:lnTo>
                    <a:pt x="35" y="0"/>
                  </a:lnTo>
                  <a:lnTo>
                    <a:pt x="46" y="8"/>
                  </a:lnTo>
                  <a:lnTo>
                    <a:pt x="60" y="21"/>
                  </a:lnTo>
                  <a:lnTo>
                    <a:pt x="57" y="39"/>
                  </a:lnTo>
                  <a:lnTo>
                    <a:pt x="71" y="48"/>
                  </a:lnTo>
                  <a:lnTo>
                    <a:pt x="59" y="66"/>
                  </a:lnTo>
                  <a:lnTo>
                    <a:pt x="72" y="80"/>
                  </a:lnTo>
                  <a:lnTo>
                    <a:pt x="82" y="66"/>
                  </a:lnTo>
                  <a:lnTo>
                    <a:pt x="98" y="90"/>
                  </a:lnTo>
                  <a:lnTo>
                    <a:pt x="62" y="95"/>
                  </a:lnTo>
                  <a:lnTo>
                    <a:pt x="49" y="11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267"/>
            <p:cNvSpPr>
              <a:spLocks/>
            </p:cNvSpPr>
            <p:nvPr/>
          </p:nvSpPr>
          <p:spPr bwMode="auto">
            <a:xfrm>
              <a:off x="3686" y="3107"/>
              <a:ext cx="71" cy="92"/>
            </a:xfrm>
            <a:custGeom>
              <a:avLst/>
              <a:gdLst>
                <a:gd name="T0" fmla="*/ 11 w 71"/>
                <a:gd name="T1" fmla="*/ 92 h 92"/>
                <a:gd name="T2" fmla="*/ 11 w 71"/>
                <a:gd name="T3" fmla="*/ 41 h 92"/>
                <a:gd name="T4" fmla="*/ 9 w 71"/>
                <a:gd name="T5" fmla="*/ 28 h 92"/>
                <a:gd name="T6" fmla="*/ 0 w 71"/>
                <a:gd name="T7" fmla="*/ 11 h 92"/>
                <a:gd name="T8" fmla="*/ 6 w 71"/>
                <a:gd name="T9" fmla="*/ 0 h 92"/>
                <a:gd name="T10" fmla="*/ 18 w 71"/>
                <a:gd name="T11" fmla="*/ 17 h 92"/>
                <a:gd name="T12" fmla="*/ 45 w 71"/>
                <a:gd name="T13" fmla="*/ 26 h 92"/>
                <a:gd name="T14" fmla="*/ 54 w 71"/>
                <a:gd name="T15" fmla="*/ 45 h 92"/>
                <a:gd name="T16" fmla="*/ 58 w 71"/>
                <a:gd name="T17" fmla="*/ 70 h 92"/>
                <a:gd name="T18" fmla="*/ 71 w 71"/>
                <a:gd name="T19" fmla="*/ 79 h 92"/>
                <a:gd name="T20" fmla="*/ 47 w 71"/>
                <a:gd name="T21" fmla="*/ 80 h 92"/>
                <a:gd name="T22" fmla="*/ 55 w 71"/>
                <a:gd name="T23" fmla="*/ 92 h 92"/>
                <a:gd name="T24" fmla="*/ 11 w 71"/>
                <a:gd name="T2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92">
                  <a:moveTo>
                    <a:pt x="11" y="92"/>
                  </a:moveTo>
                  <a:lnTo>
                    <a:pt x="11" y="41"/>
                  </a:lnTo>
                  <a:lnTo>
                    <a:pt x="9" y="28"/>
                  </a:lnTo>
                  <a:lnTo>
                    <a:pt x="0" y="11"/>
                  </a:lnTo>
                  <a:lnTo>
                    <a:pt x="6" y="0"/>
                  </a:lnTo>
                  <a:lnTo>
                    <a:pt x="18" y="17"/>
                  </a:lnTo>
                  <a:lnTo>
                    <a:pt x="45" y="26"/>
                  </a:lnTo>
                  <a:lnTo>
                    <a:pt x="54" y="45"/>
                  </a:lnTo>
                  <a:lnTo>
                    <a:pt x="58" y="70"/>
                  </a:lnTo>
                  <a:lnTo>
                    <a:pt x="71" y="79"/>
                  </a:lnTo>
                  <a:lnTo>
                    <a:pt x="47" y="80"/>
                  </a:lnTo>
                  <a:lnTo>
                    <a:pt x="55" y="92"/>
                  </a:lnTo>
                  <a:lnTo>
                    <a:pt x="11" y="9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268"/>
            <p:cNvSpPr>
              <a:spLocks/>
            </p:cNvSpPr>
            <p:nvPr/>
          </p:nvSpPr>
          <p:spPr bwMode="auto">
            <a:xfrm>
              <a:off x="4254" y="2132"/>
              <a:ext cx="133" cy="160"/>
            </a:xfrm>
            <a:custGeom>
              <a:avLst/>
              <a:gdLst>
                <a:gd name="T0" fmla="*/ 56 w 133"/>
                <a:gd name="T1" fmla="*/ 160 h 160"/>
                <a:gd name="T2" fmla="*/ 47 w 133"/>
                <a:gd name="T3" fmla="*/ 147 h 160"/>
                <a:gd name="T4" fmla="*/ 30 w 133"/>
                <a:gd name="T5" fmla="*/ 144 h 160"/>
                <a:gd name="T6" fmla="*/ 22 w 133"/>
                <a:gd name="T7" fmla="*/ 122 h 160"/>
                <a:gd name="T8" fmla="*/ 0 w 133"/>
                <a:gd name="T9" fmla="*/ 100 h 160"/>
                <a:gd name="T10" fmla="*/ 21 w 133"/>
                <a:gd name="T11" fmla="*/ 75 h 160"/>
                <a:gd name="T12" fmla="*/ 34 w 133"/>
                <a:gd name="T13" fmla="*/ 75 h 160"/>
                <a:gd name="T14" fmla="*/ 43 w 133"/>
                <a:gd name="T15" fmla="*/ 58 h 160"/>
                <a:gd name="T16" fmla="*/ 65 w 133"/>
                <a:gd name="T17" fmla="*/ 49 h 160"/>
                <a:gd name="T18" fmla="*/ 74 w 133"/>
                <a:gd name="T19" fmla="*/ 22 h 160"/>
                <a:gd name="T20" fmla="*/ 102 w 133"/>
                <a:gd name="T21" fmla="*/ 0 h 160"/>
                <a:gd name="T22" fmla="*/ 115 w 133"/>
                <a:gd name="T23" fmla="*/ 28 h 160"/>
                <a:gd name="T24" fmla="*/ 114 w 133"/>
                <a:gd name="T25" fmla="*/ 38 h 160"/>
                <a:gd name="T26" fmla="*/ 122 w 133"/>
                <a:gd name="T27" fmla="*/ 61 h 160"/>
                <a:gd name="T28" fmla="*/ 133 w 133"/>
                <a:gd name="T29" fmla="*/ 74 h 160"/>
                <a:gd name="T30" fmla="*/ 107 w 133"/>
                <a:gd name="T31" fmla="*/ 106 h 160"/>
                <a:gd name="T32" fmla="*/ 116 w 133"/>
                <a:gd name="T33" fmla="*/ 122 h 160"/>
                <a:gd name="T34" fmla="*/ 107 w 133"/>
                <a:gd name="T35" fmla="*/ 147 h 160"/>
                <a:gd name="T36" fmla="*/ 90 w 133"/>
                <a:gd name="T37" fmla="*/ 152 h 160"/>
                <a:gd name="T38" fmla="*/ 78 w 133"/>
                <a:gd name="T39" fmla="*/ 143 h 160"/>
                <a:gd name="T40" fmla="*/ 63 w 133"/>
                <a:gd name="T41" fmla="*/ 150 h 160"/>
                <a:gd name="T42" fmla="*/ 56 w 133"/>
                <a:gd name="T43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160">
                  <a:moveTo>
                    <a:pt x="56" y="160"/>
                  </a:moveTo>
                  <a:lnTo>
                    <a:pt x="47" y="147"/>
                  </a:lnTo>
                  <a:lnTo>
                    <a:pt x="30" y="144"/>
                  </a:lnTo>
                  <a:lnTo>
                    <a:pt x="22" y="122"/>
                  </a:lnTo>
                  <a:lnTo>
                    <a:pt x="0" y="100"/>
                  </a:lnTo>
                  <a:lnTo>
                    <a:pt x="21" y="75"/>
                  </a:lnTo>
                  <a:lnTo>
                    <a:pt x="34" y="75"/>
                  </a:lnTo>
                  <a:lnTo>
                    <a:pt x="43" y="58"/>
                  </a:lnTo>
                  <a:lnTo>
                    <a:pt x="65" y="49"/>
                  </a:lnTo>
                  <a:lnTo>
                    <a:pt x="74" y="22"/>
                  </a:lnTo>
                  <a:lnTo>
                    <a:pt x="102" y="0"/>
                  </a:lnTo>
                  <a:lnTo>
                    <a:pt x="115" y="28"/>
                  </a:lnTo>
                  <a:lnTo>
                    <a:pt x="114" y="38"/>
                  </a:lnTo>
                  <a:lnTo>
                    <a:pt x="122" y="61"/>
                  </a:lnTo>
                  <a:lnTo>
                    <a:pt x="133" y="74"/>
                  </a:lnTo>
                  <a:lnTo>
                    <a:pt x="107" y="106"/>
                  </a:lnTo>
                  <a:lnTo>
                    <a:pt x="116" y="122"/>
                  </a:lnTo>
                  <a:lnTo>
                    <a:pt x="107" y="147"/>
                  </a:lnTo>
                  <a:lnTo>
                    <a:pt x="90" y="152"/>
                  </a:lnTo>
                  <a:lnTo>
                    <a:pt x="78" y="143"/>
                  </a:lnTo>
                  <a:lnTo>
                    <a:pt x="63" y="150"/>
                  </a:lnTo>
                  <a:lnTo>
                    <a:pt x="56" y="16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269"/>
            <p:cNvSpPr>
              <a:spLocks/>
            </p:cNvSpPr>
            <p:nvPr/>
          </p:nvSpPr>
          <p:spPr bwMode="auto">
            <a:xfrm>
              <a:off x="3731" y="2987"/>
              <a:ext cx="110" cy="146"/>
            </a:xfrm>
            <a:custGeom>
              <a:avLst/>
              <a:gdLst>
                <a:gd name="T0" fmla="*/ 71 w 110"/>
                <a:gd name="T1" fmla="*/ 146 h 146"/>
                <a:gd name="T2" fmla="*/ 62 w 110"/>
                <a:gd name="T3" fmla="*/ 140 h 146"/>
                <a:gd name="T4" fmla="*/ 51 w 110"/>
                <a:gd name="T5" fmla="*/ 131 h 146"/>
                <a:gd name="T6" fmla="*/ 23 w 110"/>
                <a:gd name="T7" fmla="*/ 127 h 146"/>
                <a:gd name="T8" fmla="*/ 18 w 110"/>
                <a:gd name="T9" fmla="*/ 111 h 146"/>
                <a:gd name="T10" fmla="*/ 14 w 110"/>
                <a:gd name="T11" fmla="*/ 103 h 146"/>
                <a:gd name="T12" fmla="*/ 17 w 110"/>
                <a:gd name="T13" fmla="*/ 84 h 146"/>
                <a:gd name="T14" fmla="*/ 0 w 110"/>
                <a:gd name="T15" fmla="*/ 57 h 146"/>
                <a:gd name="T16" fmla="*/ 21 w 110"/>
                <a:gd name="T17" fmla="*/ 42 h 146"/>
                <a:gd name="T18" fmla="*/ 37 w 110"/>
                <a:gd name="T19" fmla="*/ 28 h 146"/>
                <a:gd name="T20" fmla="*/ 39 w 110"/>
                <a:gd name="T21" fmla="*/ 22 h 146"/>
                <a:gd name="T22" fmla="*/ 41 w 110"/>
                <a:gd name="T23" fmla="*/ 17 h 146"/>
                <a:gd name="T24" fmla="*/ 38 w 110"/>
                <a:gd name="T25" fmla="*/ 8 h 146"/>
                <a:gd name="T26" fmla="*/ 32 w 110"/>
                <a:gd name="T27" fmla="*/ 1 h 146"/>
                <a:gd name="T28" fmla="*/ 38 w 110"/>
                <a:gd name="T29" fmla="*/ 0 h 146"/>
                <a:gd name="T30" fmla="*/ 48 w 110"/>
                <a:gd name="T31" fmla="*/ 3 h 146"/>
                <a:gd name="T32" fmla="*/ 55 w 110"/>
                <a:gd name="T33" fmla="*/ 8 h 146"/>
                <a:gd name="T34" fmla="*/ 58 w 110"/>
                <a:gd name="T35" fmla="*/ 23 h 146"/>
                <a:gd name="T36" fmla="*/ 69 w 110"/>
                <a:gd name="T37" fmla="*/ 34 h 146"/>
                <a:gd name="T38" fmla="*/ 81 w 110"/>
                <a:gd name="T39" fmla="*/ 31 h 146"/>
                <a:gd name="T40" fmla="*/ 86 w 110"/>
                <a:gd name="T41" fmla="*/ 47 h 146"/>
                <a:gd name="T42" fmla="*/ 101 w 110"/>
                <a:gd name="T43" fmla="*/ 50 h 146"/>
                <a:gd name="T44" fmla="*/ 102 w 110"/>
                <a:gd name="T45" fmla="*/ 68 h 146"/>
                <a:gd name="T46" fmla="*/ 97 w 110"/>
                <a:gd name="T47" fmla="*/ 78 h 146"/>
                <a:gd name="T48" fmla="*/ 100 w 110"/>
                <a:gd name="T49" fmla="*/ 94 h 146"/>
                <a:gd name="T50" fmla="*/ 102 w 110"/>
                <a:gd name="T51" fmla="*/ 109 h 146"/>
                <a:gd name="T52" fmla="*/ 110 w 110"/>
                <a:gd name="T53" fmla="*/ 120 h 146"/>
                <a:gd name="T54" fmla="*/ 108 w 110"/>
                <a:gd name="T55" fmla="*/ 134 h 146"/>
                <a:gd name="T56" fmla="*/ 108 w 110"/>
                <a:gd name="T57" fmla="*/ 138 h 146"/>
                <a:gd name="T58" fmla="*/ 71 w 110"/>
                <a:gd name="T5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46">
                  <a:moveTo>
                    <a:pt x="71" y="146"/>
                  </a:moveTo>
                  <a:lnTo>
                    <a:pt x="62" y="140"/>
                  </a:lnTo>
                  <a:lnTo>
                    <a:pt x="51" y="131"/>
                  </a:lnTo>
                  <a:lnTo>
                    <a:pt x="23" y="127"/>
                  </a:lnTo>
                  <a:lnTo>
                    <a:pt x="18" y="111"/>
                  </a:lnTo>
                  <a:lnTo>
                    <a:pt x="14" y="103"/>
                  </a:lnTo>
                  <a:lnTo>
                    <a:pt x="17" y="84"/>
                  </a:lnTo>
                  <a:lnTo>
                    <a:pt x="0" y="57"/>
                  </a:lnTo>
                  <a:lnTo>
                    <a:pt x="21" y="42"/>
                  </a:lnTo>
                  <a:lnTo>
                    <a:pt x="37" y="28"/>
                  </a:lnTo>
                  <a:lnTo>
                    <a:pt x="39" y="22"/>
                  </a:lnTo>
                  <a:lnTo>
                    <a:pt x="41" y="17"/>
                  </a:lnTo>
                  <a:lnTo>
                    <a:pt x="38" y="8"/>
                  </a:lnTo>
                  <a:lnTo>
                    <a:pt x="32" y="1"/>
                  </a:lnTo>
                  <a:lnTo>
                    <a:pt x="38" y="0"/>
                  </a:lnTo>
                  <a:lnTo>
                    <a:pt x="48" y="3"/>
                  </a:lnTo>
                  <a:lnTo>
                    <a:pt x="55" y="8"/>
                  </a:lnTo>
                  <a:lnTo>
                    <a:pt x="58" y="23"/>
                  </a:lnTo>
                  <a:lnTo>
                    <a:pt x="69" y="34"/>
                  </a:lnTo>
                  <a:lnTo>
                    <a:pt x="81" y="31"/>
                  </a:lnTo>
                  <a:lnTo>
                    <a:pt x="86" y="47"/>
                  </a:lnTo>
                  <a:lnTo>
                    <a:pt x="101" y="50"/>
                  </a:lnTo>
                  <a:lnTo>
                    <a:pt x="102" y="68"/>
                  </a:lnTo>
                  <a:lnTo>
                    <a:pt x="97" y="78"/>
                  </a:lnTo>
                  <a:lnTo>
                    <a:pt x="100" y="94"/>
                  </a:lnTo>
                  <a:lnTo>
                    <a:pt x="102" y="109"/>
                  </a:lnTo>
                  <a:lnTo>
                    <a:pt x="110" y="120"/>
                  </a:lnTo>
                  <a:lnTo>
                    <a:pt x="108" y="134"/>
                  </a:lnTo>
                  <a:lnTo>
                    <a:pt x="108" y="138"/>
                  </a:lnTo>
                  <a:lnTo>
                    <a:pt x="71" y="14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70"/>
            <p:cNvSpPr>
              <a:spLocks/>
            </p:cNvSpPr>
            <p:nvPr/>
          </p:nvSpPr>
          <p:spPr bwMode="auto">
            <a:xfrm>
              <a:off x="4145" y="2188"/>
              <a:ext cx="166" cy="178"/>
            </a:xfrm>
            <a:custGeom>
              <a:avLst/>
              <a:gdLst>
                <a:gd name="T0" fmla="*/ 95 w 166"/>
                <a:gd name="T1" fmla="*/ 178 h 178"/>
                <a:gd name="T2" fmla="*/ 45 w 166"/>
                <a:gd name="T3" fmla="*/ 145 h 178"/>
                <a:gd name="T4" fmla="*/ 18 w 166"/>
                <a:gd name="T5" fmla="*/ 106 h 178"/>
                <a:gd name="T6" fmla="*/ 8 w 166"/>
                <a:gd name="T7" fmla="*/ 74 h 178"/>
                <a:gd name="T8" fmla="*/ 3 w 166"/>
                <a:gd name="T9" fmla="*/ 59 h 178"/>
                <a:gd name="T10" fmla="*/ 11 w 166"/>
                <a:gd name="T11" fmla="*/ 56 h 178"/>
                <a:gd name="T12" fmla="*/ 11 w 166"/>
                <a:gd name="T13" fmla="*/ 36 h 178"/>
                <a:gd name="T14" fmla="*/ 0 w 166"/>
                <a:gd name="T15" fmla="*/ 19 h 178"/>
                <a:gd name="T16" fmla="*/ 17 w 166"/>
                <a:gd name="T17" fmla="*/ 0 h 178"/>
                <a:gd name="T18" fmla="*/ 43 w 166"/>
                <a:gd name="T19" fmla="*/ 32 h 178"/>
                <a:gd name="T20" fmla="*/ 63 w 166"/>
                <a:gd name="T21" fmla="*/ 25 h 178"/>
                <a:gd name="T22" fmla="*/ 99 w 166"/>
                <a:gd name="T23" fmla="*/ 48 h 178"/>
                <a:gd name="T24" fmla="*/ 109 w 166"/>
                <a:gd name="T25" fmla="*/ 44 h 178"/>
                <a:gd name="T26" fmla="*/ 131 w 166"/>
                <a:gd name="T27" fmla="*/ 66 h 178"/>
                <a:gd name="T28" fmla="*/ 139 w 166"/>
                <a:gd name="T29" fmla="*/ 88 h 178"/>
                <a:gd name="T30" fmla="*/ 156 w 166"/>
                <a:gd name="T31" fmla="*/ 91 h 178"/>
                <a:gd name="T32" fmla="*/ 165 w 166"/>
                <a:gd name="T33" fmla="*/ 104 h 178"/>
                <a:gd name="T34" fmla="*/ 166 w 166"/>
                <a:gd name="T35" fmla="*/ 117 h 178"/>
                <a:gd name="T36" fmla="*/ 121 w 166"/>
                <a:gd name="T37" fmla="*/ 113 h 178"/>
                <a:gd name="T38" fmla="*/ 112 w 166"/>
                <a:gd name="T39" fmla="*/ 121 h 178"/>
                <a:gd name="T40" fmla="*/ 108 w 166"/>
                <a:gd name="T41" fmla="*/ 132 h 178"/>
                <a:gd name="T42" fmla="*/ 89 w 166"/>
                <a:gd name="T43" fmla="*/ 139 h 178"/>
                <a:gd name="T44" fmla="*/ 99 w 166"/>
                <a:gd name="T45" fmla="*/ 152 h 178"/>
                <a:gd name="T46" fmla="*/ 95 w 166"/>
                <a:gd name="T47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6" h="178">
                  <a:moveTo>
                    <a:pt x="95" y="178"/>
                  </a:moveTo>
                  <a:lnTo>
                    <a:pt x="45" y="145"/>
                  </a:lnTo>
                  <a:lnTo>
                    <a:pt x="18" y="106"/>
                  </a:lnTo>
                  <a:lnTo>
                    <a:pt x="8" y="74"/>
                  </a:lnTo>
                  <a:lnTo>
                    <a:pt x="3" y="59"/>
                  </a:lnTo>
                  <a:lnTo>
                    <a:pt x="11" y="56"/>
                  </a:lnTo>
                  <a:lnTo>
                    <a:pt x="11" y="36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43" y="32"/>
                  </a:lnTo>
                  <a:lnTo>
                    <a:pt x="63" y="25"/>
                  </a:lnTo>
                  <a:lnTo>
                    <a:pt x="99" y="48"/>
                  </a:lnTo>
                  <a:lnTo>
                    <a:pt x="109" y="44"/>
                  </a:lnTo>
                  <a:lnTo>
                    <a:pt x="131" y="66"/>
                  </a:lnTo>
                  <a:lnTo>
                    <a:pt x="139" y="88"/>
                  </a:lnTo>
                  <a:lnTo>
                    <a:pt x="156" y="91"/>
                  </a:lnTo>
                  <a:lnTo>
                    <a:pt x="165" y="104"/>
                  </a:lnTo>
                  <a:lnTo>
                    <a:pt x="166" y="117"/>
                  </a:lnTo>
                  <a:lnTo>
                    <a:pt x="121" y="113"/>
                  </a:lnTo>
                  <a:lnTo>
                    <a:pt x="112" y="121"/>
                  </a:lnTo>
                  <a:lnTo>
                    <a:pt x="108" y="132"/>
                  </a:lnTo>
                  <a:lnTo>
                    <a:pt x="89" y="139"/>
                  </a:lnTo>
                  <a:lnTo>
                    <a:pt x="99" y="152"/>
                  </a:lnTo>
                  <a:lnTo>
                    <a:pt x="95" y="17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271"/>
            <p:cNvSpPr>
              <a:spLocks/>
            </p:cNvSpPr>
            <p:nvPr/>
          </p:nvSpPr>
          <p:spPr bwMode="auto">
            <a:xfrm>
              <a:off x="4440" y="3094"/>
              <a:ext cx="88" cy="90"/>
            </a:xfrm>
            <a:custGeom>
              <a:avLst/>
              <a:gdLst>
                <a:gd name="T0" fmla="*/ 32 w 88"/>
                <a:gd name="T1" fmla="*/ 90 h 90"/>
                <a:gd name="T2" fmla="*/ 24 w 88"/>
                <a:gd name="T3" fmla="*/ 71 h 90"/>
                <a:gd name="T4" fmla="*/ 15 w 88"/>
                <a:gd name="T5" fmla="*/ 64 h 90"/>
                <a:gd name="T6" fmla="*/ 5 w 88"/>
                <a:gd name="T7" fmla="*/ 62 h 90"/>
                <a:gd name="T8" fmla="*/ 7 w 88"/>
                <a:gd name="T9" fmla="*/ 47 h 90"/>
                <a:gd name="T10" fmla="*/ 0 w 88"/>
                <a:gd name="T11" fmla="*/ 40 h 90"/>
                <a:gd name="T12" fmla="*/ 0 w 88"/>
                <a:gd name="T13" fmla="*/ 33 h 90"/>
                <a:gd name="T14" fmla="*/ 12 w 88"/>
                <a:gd name="T15" fmla="*/ 36 h 90"/>
                <a:gd name="T16" fmla="*/ 12 w 88"/>
                <a:gd name="T17" fmla="*/ 23 h 90"/>
                <a:gd name="T18" fmla="*/ 24 w 88"/>
                <a:gd name="T19" fmla="*/ 9 h 90"/>
                <a:gd name="T20" fmla="*/ 67 w 88"/>
                <a:gd name="T21" fmla="*/ 0 h 90"/>
                <a:gd name="T22" fmla="*/ 86 w 88"/>
                <a:gd name="T23" fmla="*/ 26 h 90"/>
                <a:gd name="T24" fmla="*/ 74 w 88"/>
                <a:gd name="T25" fmla="*/ 39 h 90"/>
                <a:gd name="T26" fmla="*/ 75 w 88"/>
                <a:gd name="T27" fmla="*/ 47 h 90"/>
                <a:gd name="T28" fmla="*/ 88 w 88"/>
                <a:gd name="T29" fmla="*/ 56 h 90"/>
                <a:gd name="T30" fmla="*/ 78 w 88"/>
                <a:gd name="T31" fmla="*/ 70 h 90"/>
                <a:gd name="T32" fmla="*/ 60 w 88"/>
                <a:gd name="T33" fmla="*/ 78 h 90"/>
                <a:gd name="T34" fmla="*/ 43 w 88"/>
                <a:gd name="T35" fmla="*/ 75 h 90"/>
                <a:gd name="T36" fmla="*/ 41 w 88"/>
                <a:gd name="T37" fmla="*/ 83 h 90"/>
                <a:gd name="T38" fmla="*/ 32 w 88"/>
                <a:gd name="T3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90">
                  <a:moveTo>
                    <a:pt x="32" y="90"/>
                  </a:moveTo>
                  <a:lnTo>
                    <a:pt x="24" y="71"/>
                  </a:lnTo>
                  <a:lnTo>
                    <a:pt x="15" y="64"/>
                  </a:lnTo>
                  <a:lnTo>
                    <a:pt x="5" y="62"/>
                  </a:lnTo>
                  <a:lnTo>
                    <a:pt x="7" y="47"/>
                  </a:lnTo>
                  <a:lnTo>
                    <a:pt x="0" y="40"/>
                  </a:lnTo>
                  <a:lnTo>
                    <a:pt x="0" y="33"/>
                  </a:lnTo>
                  <a:lnTo>
                    <a:pt x="12" y="36"/>
                  </a:lnTo>
                  <a:lnTo>
                    <a:pt x="12" y="23"/>
                  </a:lnTo>
                  <a:lnTo>
                    <a:pt x="24" y="9"/>
                  </a:lnTo>
                  <a:lnTo>
                    <a:pt x="67" y="0"/>
                  </a:lnTo>
                  <a:lnTo>
                    <a:pt x="86" y="26"/>
                  </a:lnTo>
                  <a:lnTo>
                    <a:pt x="74" y="39"/>
                  </a:lnTo>
                  <a:lnTo>
                    <a:pt x="75" y="47"/>
                  </a:lnTo>
                  <a:lnTo>
                    <a:pt x="88" y="56"/>
                  </a:lnTo>
                  <a:lnTo>
                    <a:pt x="78" y="70"/>
                  </a:lnTo>
                  <a:lnTo>
                    <a:pt x="60" y="78"/>
                  </a:lnTo>
                  <a:lnTo>
                    <a:pt x="43" y="75"/>
                  </a:lnTo>
                  <a:lnTo>
                    <a:pt x="41" y="83"/>
                  </a:lnTo>
                  <a:lnTo>
                    <a:pt x="32" y="9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272"/>
            <p:cNvSpPr>
              <a:spLocks/>
            </p:cNvSpPr>
            <p:nvPr/>
          </p:nvSpPr>
          <p:spPr bwMode="auto">
            <a:xfrm>
              <a:off x="4421" y="1848"/>
              <a:ext cx="174" cy="168"/>
            </a:xfrm>
            <a:custGeom>
              <a:avLst/>
              <a:gdLst>
                <a:gd name="T0" fmla="*/ 53 w 174"/>
                <a:gd name="T1" fmla="*/ 168 h 168"/>
                <a:gd name="T2" fmla="*/ 51 w 174"/>
                <a:gd name="T3" fmla="*/ 144 h 168"/>
                <a:gd name="T4" fmla="*/ 32 w 174"/>
                <a:gd name="T5" fmla="*/ 125 h 168"/>
                <a:gd name="T6" fmla="*/ 18 w 174"/>
                <a:gd name="T7" fmla="*/ 124 h 168"/>
                <a:gd name="T8" fmla="*/ 8 w 174"/>
                <a:gd name="T9" fmla="*/ 96 h 168"/>
                <a:gd name="T10" fmla="*/ 13 w 174"/>
                <a:gd name="T11" fmla="*/ 56 h 168"/>
                <a:gd name="T12" fmla="*/ 0 w 174"/>
                <a:gd name="T13" fmla="*/ 20 h 168"/>
                <a:gd name="T14" fmla="*/ 5 w 174"/>
                <a:gd name="T15" fmla="*/ 8 h 168"/>
                <a:gd name="T16" fmla="*/ 58 w 174"/>
                <a:gd name="T17" fmla="*/ 14 h 168"/>
                <a:gd name="T18" fmla="*/ 91 w 174"/>
                <a:gd name="T19" fmla="*/ 0 h 168"/>
                <a:gd name="T20" fmla="*/ 106 w 174"/>
                <a:gd name="T21" fmla="*/ 30 h 168"/>
                <a:gd name="T22" fmla="*/ 110 w 174"/>
                <a:gd name="T23" fmla="*/ 63 h 168"/>
                <a:gd name="T24" fmla="*/ 131 w 174"/>
                <a:gd name="T25" fmla="*/ 68 h 168"/>
                <a:gd name="T26" fmla="*/ 140 w 174"/>
                <a:gd name="T27" fmla="*/ 55 h 168"/>
                <a:gd name="T28" fmla="*/ 156 w 174"/>
                <a:gd name="T29" fmla="*/ 76 h 168"/>
                <a:gd name="T30" fmla="*/ 174 w 174"/>
                <a:gd name="T31" fmla="*/ 90 h 168"/>
                <a:gd name="T32" fmla="*/ 163 w 174"/>
                <a:gd name="T33" fmla="*/ 110 h 168"/>
                <a:gd name="T34" fmla="*/ 145 w 174"/>
                <a:gd name="T35" fmla="*/ 110 h 168"/>
                <a:gd name="T36" fmla="*/ 110 w 174"/>
                <a:gd name="T37" fmla="*/ 128 h 168"/>
                <a:gd name="T38" fmla="*/ 105 w 174"/>
                <a:gd name="T39" fmla="*/ 156 h 168"/>
                <a:gd name="T40" fmla="*/ 53 w 174"/>
                <a:gd name="T4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" h="168">
                  <a:moveTo>
                    <a:pt x="53" y="168"/>
                  </a:moveTo>
                  <a:lnTo>
                    <a:pt x="51" y="144"/>
                  </a:lnTo>
                  <a:lnTo>
                    <a:pt x="32" y="125"/>
                  </a:lnTo>
                  <a:lnTo>
                    <a:pt x="18" y="124"/>
                  </a:lnTo>
                  <a:lnTo>
                    <a:pt x="8" y="96"/>
                  </a:lnTo>
                  <a:lnTo>
                    <a:pt x="13" y="56"/>
                  </a:lnTo>
                  <a:lnTo>
                    <a:pt x="0" y="20"/>
                  </a:lnTo>
                  <a:lnTo>
                    <a:pt x="5" y="8"/>
                  </a:lnTo>
                  <a:lnTo>
                    <a:pt x="58" y="14"/>
                  </a:lnTo>
                  <a:lnTo>
                    <a:pt x="91" y="0"/>
                  </a:lnTo>
                  <a:lnTo>
                    <a:pt x="106" y="30"/>
                  </a:lnTo>
                  <a:lnTo>
                    <a:pt x="110" y="63"/>
                  </a:lnTo>
                  <a:lnTo>
                    <a:pt x="131" y="68"/>
                  </a:lnTo>
                  <a:lnTo>
                    <a:pt x="140" y="55"/>
                  </a:lnTo>
                  <a:lnTo>
                    <a:pt x="156" y="76"/>
                  </a:lnTo>
                  <a:lnTo>
                    <a:pt x="174" y="90"/>
                  </a:lnTo>
                  <a:lnTo>
                    <a:pt x="163" y="110"/>
                  </a:lnTo>
                  <a:lnTo>
                    <a:pt x="145" y="110"/>
                  </a:lnTo>
                  <a:lnTo>
                    <a:pt x="110" y="128"/>
                  </a:lnTo>
                  <a:lnTo>
                    <a:pt x="105" y="156"/>
                  </a:lnTo>
                  <a:lnTo>
                    <a:pt x="53" y="16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273"/>
            <p:cNvSpPr>
              <a:spLocks/>
            </p:cNvSpPr>
            <p:nvPr/>
          </p:nvSpPr>
          <p:spPr bwMode="auto">
            <a:xfrm>
              <a:off x="3578" y="3274"/>
              <a:ext cx="38" cy="36"/>
            </a:xfrm>
            <a:custGeom>
              <a:avLst/>
              <a:gdLst>
                <a:gd name="T0" fmla="*/ 27 w 38"/>
                <a:gd name="T1" fmla="*/ 36 h 36"/>
                <a:gd name="T2" fmla="*/ 20 w 38"/>
                <a:gd name="T3" fmla="*/ 35 h 36"/>
                <a:gd name="T4" fmla="*/ 16 w 38"/>
                <a:gd name="T5" fmla="*/ 28 h 36"/>
                <a:gd name="T6" fmla="*/ 15 w 38"/>
                <a:gd name="T7" fmla="*/ 20 h 36"/>
                <a:gd name="T8" fmla="*/ 11 w 38"/>
                <a:gd name="T9" fmla="*/ 14 h 36"/>
                <a:gd name="T10" fmla="*/ 6 w 38"/>
                <a:gd name="T11" fmla="*/ 12 h 36"/>
                <a:gd name="T12" fmla="*/ 3 w 38"/>
                <a:gd name="T13" fmla="*/ 8 h 36"/>
                <a:gd name="T14" fmla="*/ 0 w 38"/>
                <a:gd name="T15" fmla="*/ 3 h 36"/>
                <a:gd name="T16" fmla="*/ 0 w 38"/>
                <a:gd name="T17" fmla="*/ 0 h 36"/>
                <a:gd name="T18" fmla="*/ 21 w 38"/>
                <a:gd name="T19" fmla="*/ 3 h 36"/>
                <a:gd name="T20" fmla="*/ 32 w 38"/>
                <a:gd name="T21" fmla="*/ 4 h 36"/>
                <a:gd name="T22" fmla="*/ 38 w 38"/>
                <a:gd name="T23" fmla="*/ 12 h 36"/>
                <a:gd name="T24" fmla="*/ 33 w 38"/>
                <a:gd name="T25" fmla="*/ 16 h 36"/>
                <a:gd name="T26" fmla="*/ 32 w 38"/>
                <a:gd name="T27" fmla="*/ 25 h 36"/>
                <a:gd name="T28" fmla="*/ 30 w 38"/>
                <a:gd name="T29" fmla="*/ 32 h 36"/>
                <a:gd name="T30" fmla="*/ 30 w 38"/>
                <a:gd name="T31" fmla="*/ 34 h 36"/>
                <a:gd name="T32" fmla="*/ 27 w 38"/>
                <a:gd name="T3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6">
                  <a:moveTo>
                    <a:pt x="27" y="36"/>
                  </a:moveTo>
                  <a:lnTo>
                    <a:pt x="20" y="35"/>
                  </a:lnTo>
                  <a:lnTo>
                    <a:pt x="16" y="28"/>
                  </a:lnTo>
                  <a:lnTo>
                    <a:pt x="15" y="20"/>
                  </a:lnTo>
                  <a:lnTo>
                    <a:pt x="11" y="14"/>
                  </a:lnTo>
                  <a:lnTo>
                    <a:pt x="6" y="12"/>
                  </a:lnTo>
                  <a:lnTo>
                    <a:pt x="3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21" y="3"/>
                  </a:lnTo>
                  <a:lnTo>
                    <a:pt x="32" y="4"/>
                  </a:lnTo>
                  <a:lnTo>
                    <a:pt x="38" y="12"/>
                  </a:lnTo>
                  <a:lnTo>
                    <a:pt x="33" y="16"/>
                  </a:lnTo>
                  <a:lnTo>
                    <a:pt x="32" y="25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27" y="3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" name="Freeform 274"/>
            <p:cNvSpPr>
              <a:spLocks/>
            </p:cNvSpPr>
            <p:nvPr/>
          </p:nvSpPr>
          <p:spPr bwMode="auto">
            <a:xfrm>
              <a:off x="3862" y="3200"/>
              <a:ext cx="77" cy="93"/>
            </a:xfrm>
            <a:custGeom>
              <a:avLst/>
              <a:gdLst>
                <a:gd name="T0" fmla="*/ 63 w 77"/>
                <a:gd name="T1" fmla="*/ 93 h 93"/>
                <a:gd name="T2" fmla="*/ 53 w 77"/>
                <a:gd name="T3" fmla="*/ 89 h 93"/>
                <a:gd name="T4" fmla="*/ 23 w 77"/>
                <a:gd name="T5" fmla="*/ 86 h 93"/>
                <a:gd name="T6" fmla="*/ 0 w 77"/>
                <a:gd name="T7" fmla="*/ 61 h 93"/>
                <a:gd name="T8" fmla="*/ 7 w 77"/>
                <a:gd name="T9" fmla="*/ 48 h 93"/>
                <a:gd name="T10" fmla="*/ 19 w 77"/>
                <a:gd name="T11" fmla="*/ 52 h 93"/>
                <a:gd name="T12" fmla="*/ 28 w 77"/>
                <a:gd name="T13" fmla="*/ 44 h 93"/>
                <a:gd name="T14" fmla="*/ 21 w 77"/>
                <a:gd name="T15" fmla="*/ 25 h 93"/>
                <a:gd name="T16" fmla="*/ 37 w 77"/>
                <a:gd name="T17" fmla="*/ 8 h 93"/>
                <a:gd name="T18" fmla="*/ 48 w 77"/>
                <a:gd name="T19" fmla="*/ 8 h 93"/>
                <a:gd name="T20" fmla="*/ 51 w 77"/>
                <a:gd name="T21" fmla="*/ 0 h 93"/>
                <a:gd name="T22" fmla="*/ 73 w 77"/>
                <a:gd name="T23" fmla="*/ 12 h 93"/>
                <a:gd name="T24" fmla="*/ 68 w 77"/>
                <a:gd name="T25" fmla="*/ 26 h 93"/>
                <a:gd name="T26" fmla="*/ 77 w 77"/>
                <a:gd name="T27" fmla="*/ 51 h 93"/>
                <a:gd name="T28" fmla="*/ 73 w 77"/>
                <a:gd name="T29" fmla="*/ 92 h 93"/>
                <a:gd name="T30" fmla="*/ 63 w 77"/>
                <a:gd name="T31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93">
                  <a:moveTo>
                    <a:pt x="63" y="93"/>
                  </a:moveTo>
                  <a:lnTo>
                    <a:pt x="53" y="89"/>
                  </a:lnTo>
                  <a:lnTo>
                    <a:pt x="23" y="86"/>
                  </a:lnTo>
                  <a:lnTo>
                    <a:pt x="0" y="61"/>
                  </a:lnTo>
                  <a:lnTo>
                    <a:pt x="7" y="48"/>
                  </a:lnTo>
                  <a:lnTo>
                    <a:pt x="19" y="52"/>
                  </a:lnTo>
                  <a:lnTo>
                    <a:pt x="28" y="44"/>
                  </a:lnTo>
                  <a:lnTo>
                    <a:pt x="21" y="25"/>
                  </a:lnTo>
                  <a:lnTo>
                    <a:pt x="37" y="8"/>
                  </a:lnTo>
                  <a:lnTo>
                    <a:pt x="48" y="8"/>
                  </a:lnTo>
                  <a:lnTo>
                    <a:pt x="51" y="0"/>
                  </a:lnTo>
                  <a:lnTo>
                    <a:pt x="73" y="12"/>
                  </a:lnTo>
                  <a:lnTo>
                    <a:pt x="68" y="26"/>
                  </a:lnTo>
                  <a:lnTo>
                    <a:pt x="77" y="51"/>
                  </a:lnTo>
                  <a:lnTo>
                    <a:pt x="73" y="92"/>
                  </a:lnTo>
                  <a:lnTo>
                    <a:pt x="63" y="9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" name="Freeform 275"/>
            <p:cNvSpPr>
              <a:spLocks/>
            </p:cNvSpPr>
            <p:nvPr/>
          </p:nvSpPr>
          <p:spPr bwMode="auto">
            <a:xfrm>
              <a:off x="3879" y="2959"/>
              <a:ext cx="78" cy="114"/>
            </a:xfrm>
            <a:custGeom>
              <a:avLst/>
              <a:gdLst>
                <a:gd name="T0" fmla="*/ 45 w 78"/>
                <a:gd name="T1" fmla="*/ 114 h 114"/>
                <a:gd name="T2" fmla="*/ 25 w 78"/>
                <a:gd name="T3" fmla="*/ 112 h 114"/>
                <a:gd name="T4" fmla="*/ 24 w 78"/>
                <a:gd name="T5" fmla="*/ 96 h 114"/>
                <a:gd name="T6" fmla="*/ 9 w 78"/>
                <a:gd name="T7" fmla="*/ 97 h 114"/>
                <a:gd name="T8" fmla="*/ 0 w 78"/>
                <a:gd name="T9" fmla="*/ 82 h 114"/>
                <a:gd name="T10" fmla="*/ 13 w 78"/>
                <a:gd name="T11" fmla="*/ 83 h 114"/>
                <a:gd name="T12" fmla="*/ 29 w 78"/>
                <a:gd name="T13" fmla="*/ 81 h 114"/>
                <a:gd name="T14" fmla="*/ 26 w 78"/>
                <a:gd name="T15" fmla="*/ 45 h 114"/>
                <a:gd name="T16" fmla="*/ 46 w 78"/>
                <a:gd name="T17" fmla="*/ 0 h 114"/>
                <a:gd name="T18" fmla="*/ 64 w 78"/>
                <a:gd name="T19" fmla="*/ 14 h 114"/>
                <a:gd name="T20" fmla="*/ 76 w 78"/>
                <a:gd name="T21" fmla="*/ 13 h 114"/>
                <a:gd name="T22" fmla="*/ 78 w 78"/>
                <a:gd name="T23" fmla="*/ 60 h 114"/>
                <a:gd name="T24" fmla="*/ 45 w 78"/>
                <a:gd name="T2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114">
                  <a:moveTo>
                    <a:pt x="45" y="114"/>
                  </a:moveTo>
                  <a:lnTo>
                    <a:pt x="25" y="112"/>
                  </a:lnTo>
                  <a:lnTo>
                    <a:pt x="24" y="96"/>
                  </a:lnTo>
                  <a:lnTo>
                    <a:pt x="9" y="97"/>
                  </a:lnTo>
                  <a:lnTo>
                    <a:pt x="0" y="82"/>
                  </a:lnTo>
                  <a:lnTo>
                    <a:pt x="13" y="83"/>
                  </a:lnTo>
                  <a:lnTo>
                    <a:pt x="29" y="81"/>
                  </a:lnTo>
                  <a:lnTo>
                    <a:pt x="26" y="45"/>
                  </a:lnTo>
                  <a:lnTo>
                    <a:pt x="46" y="0"/>
                  </a:lnTo>
                  <a:lnTo>
                    <a:pt x="64" y="14"/>
                  </a:lnTo>
                  <a:lnTo>
                    <a:pt x="76" y="13"/>
                  </a:lnTo>
                  <a:lnTo>
                    <a:pt x="78" y="60"/>
                  </a:lnTo>
                  <a:lnTo>
                    <a:pt x="45" y="11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" name="Freeform 276"/>
            <p:cNvSpPr>
              <a:spLocks/>
            </p:cNvSpPr>
            <p:nvPr/>
          </p:nvSpPr>
          <p:spPr bwMode="auto">
            <a:xfrm>
              <a:off x="4281" y="2611"/>
              <a:ext cx="73" cy="88"/>
            </a:xfrm>
            <a:custGeom>
              <a:avLst/>
              <a:gdLst>
                <a:gd name="T0" fmla="*/ 37 w 73"/>
                <a:gd name="T1" fmla="*/ 88 h 88"/>
                <a:gd name="T2" fmla="*/ 15 w 73"/>
                <a:gd name="T3" fmla="*/ 76 h 88"/>
                <a:gd name="T4" fmla="*/ 17 w 73"/>
                <a:gd name="T5" fmla="*/ 61 h 88"/>
                <a:gd name="T6" fmla="*/ 0 w 73"/>
                <a:gd name="T7" fmla="*/ 33 h 88"/>
                <a:gd name="T8" fmla="*/ 10 w 73"/>
                <a:gd name="T9" fmla="*/ 27 h 88"/>
                <a:gd name="T10" fmla="*/ 8 w 73"/>
                <a:gd name="T11" fmla="*/ 21 h 88"/>
                <a:gd name="T12" fmla="*/ 42 w 73"/>
                <a:gd name="T13" fmla="*/ 11 h 88"/>
                <a:gd name="T14" fmla="*/ 53 w 73"/>
                <a:gd name="T15" fmla="*/ 0 h 88"/>
                <a:gd name="T16" fmla="*/ 73 w 73"/>
                <a:gd name="T17" fmla="*/ 32 h 88"/>
                <a:gd name="T18" fmla="*/ 45 w 73"/>
                <a:gd name="T19" fmla="*/ 36 h 88"/>
                <a:gd name="T20" fmla="*/ 50 w 73"/>
                <a:gd name="T21" fmla="*/ 57 h 88"/>
                <a:gd name="T22" fmla="*/ 46 w 73"/>
                <a:gd name="T23" fmla="*/ 75 h 88"/>
                <a:gd name="T24" fmla="*/ 37 w 73"/>
                <a:gd name="T2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" h="88">
                  <a:moveTo>
                    <a:pt x="37" y="88"/>
                  </a:moveTo>
                  <a:lnTo>
                    <a:pt x="15" y="76"/>
                  </a:lnTo>
                  <a:lnTo>
                    <a:pt x="17" y="61"/>
                  </a:lnTo>
                  <a:lnTo>
                    <a:pt x="0" y="33"/>
                  </a:lnTo>
                  <a:lnTo>
                    <a:pt x="10" y="27"/>
                  </a:lnTo>
                  <a:lnTo>
                    <a:pt x="8" y="21"/>
                  </a:lnTo>
                  <a:lnTo>
                    <a:pt x="42" y="11"/>
                  </a:lnTo>
                  <a:lnTo>
                    <a:pt x="53" y="0"/>
                  </a:lnTo>
                  <a:lnTo>
                    <a:pt x="73" y="32"/>
                  </a:lnTo>
                  <a:lnTo>
                    <a:pt x="45" y="36"/>
                  </a:lnTo>
                  <a:lnTo>
                    <a:pt x="50" y="57"/>
                  </a:lnTo>
                  <a:lnTo>
                    <a:pt x="46" y="75"/>
                  </a:lnTo>
                  <a:lnTo>
                    <a:pt x="37" y="8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" name="Freeform 277"/>
            <p:cNvSpPr>
              <a:spLocks/>
            </p:cNvSpPr>
            <p:nvPr/>
          </p:nvSpPr>
          <p:spPr bwMode="auto">
            <a:xfrm>
              <a:off x="4056" y="1710"/>
              <a:ext cx="177" cy="105"/>
            </a:xfrm>
            <a:custGeom>
              <a:avLst/>
              <a:gdLst>
                <a:gd name="T0" fmla="*/ 81 w 177"/>
                <a:gd name="T1" fmla="*/ 105 h 105"/>
                <a:gd name="T2" fmla="*/ 60 w 177"/>
                <a:gd name="T3" fmla="*/ 102 h 105"/>
                <a:gd name="T4" fmla="*/ 23 w 177"/>
                <a:gd name="T5" fmla="*/ 103 h 105"/>
                <a:gd name="T6" fmla="*/ 0 w 177"/>
                <a:gd name="T7" fmla="*/ 84 h 105"/>
                <a:gd name="T8" fmla="*/ 0 w 177"/>
                <a:gd name="T9" fmla="*/ 40 h 105"/>
                <a:gd name="T10" fmla="*/ 35 w 177"/>
                <a:gd name="T11" fmla="*/ 0 h 105"/>
                <a:gd name="T12" fmla="*/ 96 w 177"/>
                <a:gd name="T13" fmla="*/ 36 h 105"/>
                <a:gd name="T14" fmla="*/ 145 w 177"/>
                <a:gd name="T15" fmla="*/ 36 h 105"/>
                <a:gd name="T16" fmla="*/ 177 w 177"/>
                <a:gd name="T17" fmla="*/ 52 h 105"/>
                <a:gd name="T18" fmla="*/ 143 w 177"/>
                <a:gd name="T19" fmla="*/ 71 h 105"/>
                <a:gd name="T20" fmla="*/ 118 w 177"/>
                <a:gd name="T21" fmla="*/ 63 h 105"/>
                <a:gd name="T22" fmla="*/ 108 w 177"/>
                <a:gd name="T23" fmla="*/ 71 h 105"/>
                <a:gd name="T24" fmla="*/ 81 w 177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7" h="105">
                  <a:moveTo>
                    <a:pt x="81" y="105"/>
                  </a:moveTo>
                  <a:lnTo>
                    <a:pt x="60" y="102"/>
                  </a:lnTo>
                  <a:lnTo>
                    <a:pt x="23" y="103"/>
                  </a:lnTo>
                  <a:lnTo>
                    <a:pt x="0" y="84"/>
                  </a:lnTo>
                  <a:lnTo>
                    <a:pt x="0" y="40"/>
                  </a:lnTo>
                  <a:lnTo>
                    <a:pt x="35" y="0"/>
                  </a:lnTo>
                  <a:lnTo>
                    <a:pt x="96" y="36"/>
                  </a:lnTo>
                  <a:lnTo>
                    <a:pt x="145" y="36"/>
                  </a:lnTo>
                  <a:lnTo>
                    <a:pt x="177" y="52"/>
                  </a:lnTo>
                  <a:lnTo>
                    <a:pt x="143" y="71"/>
                  </a:lnTo>
                  <a:lnTo>
                    <a:pt x="118" y="63"/>
                  </a:lnTo>
                  <a:lnTo>
                    <a:pt x="108" y="71"/>
                  </a:lnTo>
                  <a:lnTo>
                    <a:pt x="81" y="10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" name="Freeform 278"/>
            <p:cNvSpPr>
              <a:spLocks/>
            </p:cNvSpPr>
            <p:nvPr/>
          </p:nvSpPr>
          <p:spPr bwMode="auto">
            <a:xfrm>
              <a:off x="3636" y="2716"/>
              <a:ext cx="74" cy="80"/>
            </a:xfrm>
            <a:custGeom>
              <a:avLst/>
              <a:gdLst>
                <a:gd name="T0" fmla="*/ 40 w 74"/>
                <a:gd name="T1" fmla="*/ 80 h 80"/>
                <a:gd name="T2" fmla="*/ 0 w 74"/>
                <a:gd name="T3" fmla="*/ 59 h 80"/>
                <a:gd name="T4" fmla="*/ 8 w 74"/>
                <a:gd name="T5" fmla="*/ 30 h 80"/>
                <a:gd name="T6" fmla="*/ 9 w 74"/>
                <a:gd name="T7" fmla="*/ 9 h 80"/>
                <a:gd name="T8" fmla="*/ 19 w 74"/>
                <a:gd name="T9" fmla="*/ 0 h 80"/>
                <a:gd name="T10" fmla="*/ 33 w 74"/>
                <a:gd name="T11" fmla="*/ 5 h 80"/>
                <a:gd name="T12" fmla="*/ 35 w 74"/>
                <a:gd name="T13" fmla="*/ 14 h 80"/>
                <a:gd name="T14" fmla="*/ 52 w 74"/>
                <a:gd name="T15" fmla="*/ 18 h 80"/>
                <a:gd name="T16" fmla="*/ 57 w 74"/>
                <a:gd name="T17" fmla="*/ 8 h 80"/>
                <a:gd name="T18" fmla="*/ 74 w 74"/>
                <a:gd name="T19" fmla="*/ 14 h 80"/>
                <a:gd name="T20" fmla="*/ 65 w 74"/>
                <a:gd name="T21" fmla="*/ 31 h 80"/>
                <a:gd name="T22" fmla="*/ 40 w 74"/>
                <a:gd name="T2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80">
                  <a:moveTo>
                    <a:pt x="40" y="80"/>
                  </a:moveTo>
                  <a:lnTo>
                    <a:pt x="0" y="59"/>
                  </a:lnTo>
                  <a:lnTo>
                    <a:pt x="8" y="30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3" y="5"/>
                  </a:lnTo>
                  <a:lnTo>
                    <a:pt x="35" y="14"/>
                  </a:lnTo>
                  <a:lnTo>
                    <a:pt x="52" y="18"/>
                  </a:lnTo>
                  <a:lnTo>
                    <a:pt x="57" y="8"/>
                  </a:lnTo>
                  <a:lnTo>
                    <a:pt x="74" y="14"/>
                  </a:lnTo>
                  <a:lnTo>
                    <a:pt x="65" y="31"/>
                  </a:lnTo>
                  <a:lnTo>
                    <a:pt x="40" y="8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" name="Freeform 279"/>
            <p:cNvSpPr>
              <a:spLocks/>
            </p:cNvSpPr>
            <p:nvPr/>
          </p:nvSpPr>
          <p:spPr bwMode="auto">
            <a:xfrm>
              <a:off x="4721" y="2797"/>
              <a:ext cx="110" cy="96"/>
            </a:xfrm>
            <a:custGeom>
              <a:avLst/>
              <a:gdLst>
                <a:gd name="T0" fmla="*/ 73 w 110"/>
                <a:gd name="T1" fmla="*/ 96 h 96"/>
                <a:gd name="T2" fmla="*/ 63 w 110"/>
                <a:gd name="T3" fmla="*/ 95 h 96"/>
                <a:gd name="T4" fmla="*/ 49 w 110"/>
                <a:gd name="T5" fmla="*/ 79 h 96"/>
                <a:gd name="T6" fmla="*/ 36 w 110"/>
                <a:gd name="T7" fmla="*/ 72 h 96"/>
                <a:gd name="T8" fmla="*/ 33 w 110"/>
                <a:gd name="T9" fmla="*/ 50 h 96"/>
                <a:gd name="T10" fmla="*/ 8 w 110"/>
                <a:gd name="T11" fmla="*/ 49 h 96"/>
                <a:gd name="T12" fmla="*/ 2 w 110"/>
                <a:gd name="T13" fmla="*/ 38 h 96"/>
                <a:gd name="T14" fmla="*/ 9 w 110"/>
                <a:gd name="T15" fmla="*/ 31 h 96"/>
                <a:gd name="T16" fmla="*/ 8 w 110"/>
                <a:gd name="T17" fmla="*/ 22 h 96"/>
                <a:gd name="T18" fmla="*/ 0 w 110"/>
                <a:gd name="T19" fmla="*/ 14 h 96"/>
                <a:gd name="T20" fmla="*/ 36 w 110"/>
                <a:gd name="T21" fmla="*/ 0 h 96"/>
                <a:gd name="T22" fmla="*/ 43 w 110"/>
                <a:gd name="T23" fmla="*/ 18 h 96"/>
                <a:gd name="T24" fmla="*/ 52 w 110"/>
                <a:gd name="T25" fmla="*/ 14 h 96"/>
                <a:gd name="T26" fmla="*/ 60 w 110"/>
                <a:gd name="T27" fmla="*/ 20 h 96"/>
                <a:gd name="T28" fmla="*/ 80 w 110"/>
                <a:gd name="T29" fmla="*/ 10 h 96"/>
                <a:gd name="T30" fmla="*/ 100 w 110"/>
                <a:gd name="T31" fmla="*/ 20 h 96"/>
                <a:gd name="T32" fmla="*/ 110 w 110"/>
                <a:gd name="T33" fmla="*/ 42 h 96"/>
                <a:gd name="T34" fmla="*/ 102 w 110"/>
                <a:gd name="T35" fmla="*/ 53 h 96"/>
                <a:gd name="T36" fmla="*/ 94 w 110"/>
                <a:gd name="T37" fmla="*/ 54 h 96"/>
                <a:gd name="T38" fmla="*/ 87 w 110"/>
                <a:gd name="T39" fmla="*/ 73 h 96"/>
                <a:gd name="T40" fmla="*/ 73 w 110"/>
                <a:gd name="T4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96">
                  <a:moveTo>
                    <a:pt x="73" y="96"/>
                  </a:moveTo>
                  <a:lnTo>
                    <a:pt x="63" y="95"/>
                  </a:lnTo>
                  <a:lnTo>
                    <a:pt x="49" y="79"/>
                  </a:lnTo>
                  <a:lnTo>
                    <a:pt x="36" y="72"/>
                  </a:lnTo>
                  <a:lnTo>
                    <a:pt x="33" y="50"/>
                  </a:lnTo>
                  <a:lnTo>
                    <a:pt x="8" y="49"/>
                  </a:lnTo>
                  <a:lnTo>
                    <a:pt x="2" y="38"/>
                  </a:lnTo>
                  <a:lnTo>
                    <a:pt x="9" y="31"/>
                  </a:lnTo>
                  <a:lnTo>
                    <a:pt x="8" y="22"/>
                  </a:lnTo>
                  <a:lnTo>
                    <a:pt x="0" y="14"/>
                  </a:lnTo>
                  <a:lnTo>
                    <a:pt x="36" y="0"/>
                  </a:lnTo>
                  <a:lnTo>
                    <a:pt x="43" y="18"/>
                  </a:lnTo>
                  <a:lnTo>
                    <a:pt x="52" y="14"/>
                  </a:lnTo>
                  <a:lnTo>
                    <a:pt x="60" y="20"/>
                  </a:lnTo>
                  <a:lnTo>
                    <a:pt x="80" y="10"/>
                  </a:lnTo>
                  <a:lnTo>
                    <a:pt x="100" y="20"/>
                  </a:lnTo>
                  <a:lnTo>
                    <a:pt x="110" y="42"/>
                  </a:lnTo>
                  <a:lnTo>
                    <a:pt x="102" y="53"/>
                  </a:lnTo>
                  <a:lnTo>
                    <a:pt x="94" y="54"/>
                  </a:lnTo>
                  <a:lnTo>
                    <a:pt x="87" y="73"/>
                  </a:lnTo>
                  <a:lnTo>
                    <a:pt x="73" y="9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" name="Freeform 280"/>
            <p:cNvSpPr>
              <a:spLocks/>
            </p:cNvSpPr>
            <p:nvPr/>
          </p:nvSpPr>
          <p:spPr bwMode="auto">
            <a:xfrm>
              <a:off x="3967" y="2393"/>
              <a:ext cx="77" cy="87"/>
            </a:xfrm>
            <a:custGeom>
              <a:avLst/>
              <a:gdLst>
                <a:gd name="T0" fmla="*/ 50 w 77"/>
                <a:gd name="T1" fmla="*/ 87 h 87"/>
                <a:gd name="T2" fmla="*/ 41 w 77"/>
                <a:gd name="T3" fmla="*/ 77 h 87"/>
                <a:gd name="T4" fmla="*/ 28 w 77"/>
                <a:gd name="T5" fmla="*/ 63 h 87"/>
                <a:gd name="T6" fmla="*/ 0 w 77"/>
                <a:gd name="T7" fmla="*/ 31 h 87"/>
                <a:gd name="T8" fmla="*/ 5 w 77"/>
                <a:gd name="T9" fmla="*/ 11 h 87"/>
                <a:gd name="T10" fmla="*/ 17 w 77"/>
                <a:gd name="T11" fmla="*/ 0 h 87"/>
                <a:gd name="T12" fmla="*/ 34 w 77"/>
                <a:gd name="T13" fmla="*/ 0 h 87"/>
                <a:gd name="T14" fmla="*/ 55 w 77"/>
                <a:gd name="T15" fmla="*/ 11 h 87"/>
                <a:gd name="T16" fmla="*/ 77 w 77"/>
                <a:gd name="T17" fmla="*/ 64 h 87"/>
                <a:gd name="T18" fmla="*/ 50 w 77"/>
                <a:gd name="T1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87">
                  <a:moveTo>
                    <a:pt x="50" y="87"/>
                  </a:moveTo>
                  <a:lnTo>
                    <a:pt x="41" y="77"/>
                  </a:lnTo>
                  <a:lnTo>
                    <a:pt x="28" y="63"/>
                  </a:lnTo>
                  <a:lnTo>
                    <a:pt x="0" y="31"/>
                  </a:lnTo>
                  <a:lnTo>
                    <a:pt x="5" y="11"/>
                  </a:lnTo>
                  <a:lnTo>
                    <a:pt x="17" y="0"/>
                  </a:lnTo>
                  <a:lnTo>
                    <a:pt x="34" y="0"/>
                  </a:lnTo>
                  <a:lnTo>
                    <a:pt x="55" y="11"/>
                  </a:lnTo>
                  <a:lnTo>
                    <a:pt x="77" y="64"/>
                  </a:lnTo>
                  <a:lnTo>
                    <a:pt x="50" y="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" name="Freeform 281"/>
            <p:cNvSpPr>
              <a:spLocks/>
            </p:cNvSpPr>
            <p:nvPr/>
          </p:nvSpPr>
          <p:spPr bwMode="auto">
            <a:xfrm>
              <a:off x="4178" y="2857"/>
              <a:ext cx="73" cy="66"/>
            </a:xfrm>
            <a:custGeom>
              <a:avLst/>
              <a:gdLst>
                <a:gd name="T0" fmla="*/ 45 w 73"/>
                <a:gd name="T1" fmla="*/ 66 h 66"/>
                <a:gd name="T2" fmla="*/ 37 w 73"/>
                <a:gd name="T3" fmla="*/ 56 h 66"/>
                <a:gd name="T4" fmla="*/ 27 w 73"/>
                <a:gd name="T5" fmla="*/ 55 h 66"/>
                <a:gd name="T6" fmla="*/ 23 w 73"/>
                <a:gd name="T7" fmla="*/ 66 h 66"/>
                <a:gd name="T8" fmla="*/ 0 w 73"/>
                <a:gd name="T9" fmla="*/ 47 h 66"/>
                <a:gd name="T10" fmla="*/ 3 w 73"/>
                <a:gd name="T11" fmla="*/ 38 h 66"/>
                <a:gd name="T12" fmla="*/ 10 w 73"/>
                <a:gd name="T13" fmla="*/ 29 h 66"/>
                <a:gd name="T14" fmla="*/ 25 w 73"/>
                <a:gd name="T15" fmla="*/ 44 h 66"/>
                <a:gd name="T16" fmla="*/ 25 w 73"/>
                <a:gd name="T17" fmla="*/ 20 h 66"/>
                <a:gd name="T18" fmla="*/ 37 w 73"/>
                <a:gd name="T19" fmla="*/ 15 h 66"/>
                <a:gd name="T20" fmla="*/ 48 w 73"/>
                <a:gd name="T21" fmla="*/ 0 h 66"/>
                <a:gd name="T22" fmla="*/ 72 w 73"/>
                <a:gd name="T23" fmla="*/ 10 h 66"/>
                <a:gd name="T24" fmla="*/ 59 w 73"/>
                <a:gd name="T25" fmla="*/ 32 h 66"/>
                <a:gd name="T26" fmla="*/ 73 w 73"/>
                <a:gd name="T27" fmla="*/ 55 h 66"/>
                <a:gd name="T28" fmla="*/ 51 w 73"/>
                <a:gd name="T29" fmla="*/ 54 h 66"/>
                <a:gd name="T30" fmla="*/ 45 w 73"/>
                <a:gd name="T3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" h="66">
                  <a:moveTo>
                    <a:pt x="45" y="66"/>
                  </a:moveTo>
                  <a:lnTo>
                    <a:pt x="37" y="56"/>
                  </a:lnTo>
                  <a:lnTo>
                    <a:pt x="27" y="55"/>
                  </a:lnTo>
                  <a:lnTo>
                    <a:pt x="23" y="66"/>
                  </a:lnTo>
                  <a:lnTo>
                    <a:pt x="0" y="47"/>
                  </a:lnTo>
                  <a:lnTo>
                    <a:pt x="3" y="38"/>
                  </a:lnTo>
                  <a:lnTo>
                    <a:pt x="10" y="29"/>
                  </a:lnTo>
                  <a:lnTo>
                    <a:pt x="25" y="44"/>
                  </a:lnTo>
                  <a:lnTo>
                    <a:pt x="25" y="20"/>
                  </a:lnTo>
                  <a:lnTo>
                    <a:pt x="37" y="15"/>
                  </a:lnTo>
                  <a:lnTo>
                    <a:pt x="48" y="0"/>
                  </a:lnTo>
                  <a:lnTo>
                    <a:pt x="72" y="10"/>
                  </a:lnTo>
                  <a:lnTo>
                    <a:pt x="59" y="32"/>
                  </a:lnTo>
                  <a:lnTo>
                    <a:pt x="73" y="55"/>
                  </a:lnTo>
                  <a:lnTo>
                    <a:pt x="51" y="54"/>
                  </a:lnTo>
                  <a:lnTo>
                    <a:pt x="45" y="6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" name="Freeform 282"/>
            <p:cNvSpPr>
              <a:spLocks/>
            </p:cNvSpPr>
            <p:nvPr/>
          </p:nvSpPr>
          <p:spPr bwMode="auto">
            <a:xfrm>
              <a:off x="3988" y="1710"/>
              <a:ext cx="103" cy="156"/>
            </a:xfrm>
            <a:custGeom>
              <a:avLst/>
              <a:gdLst>
                <a:gd name="T0" fmla="*/ 57 w 103"/>
                <a:gd name="T1" fmla="*/ 156 h 156"/>
                <a:gd name="T2" fmla="*/ 48 w 103"/>
                <a:gd name="T3" fmla="*/ 151 h 156"/>
                <a:gd name="T4" fmla="*/ 40 w 103"/>
                <a:gd name="T5" fmla="*/ 143 h 156"/>
                <a:gd name="T6" fmla="*/ 39 w 103"/>
                <a:gd name="T7" fmla="*/ 142 h 156"/>
                <a:gd name="T8" fmla="*/ 36 w 103"/>
                <a:gd name="T9" fmla="*/ 143 h 156"/>
                <a:gd name="T10" fmla="*/ 31 w 103"/>
                <a:gd name="T11" fmla="*/ 154 h 156"/>
                <a:gd name="T12" fmla="*/ 23 w 103"/>
                <a:gd name="T13" fmla="*/ 152 h 156"/>
                <a:gd name="T14" fmla="*/ 22 w 103"/>
                <a:gd name="T15" fmla="*/ 152 h 156"/>
                <a:gd name="T16" fmla="*/ 22 w 103"/>
                <a:gd name="T17" fmla="*/ 149 h 156"/>
                <a:gd name="T18" fmla="*/ 25 w 103"/>
                <a:gd name="T19" fmla="*/ 143 h 156"/>
                <a:gd name="T20" fmla="*/ 27 w 103"/>
                <a:gd name="T21" fmla="*/ 131 h 156"/>
                <a:gd name="T22" fmla="*/ 22 w 103"/>
                <a:gd name="T23" fmla="*/ 119 h 156"/>
                <a:gd name="T24" fmla="*/ 22 w 103"/>
                <a:gd name="T25" fmla="*/ 110 h 156"/>
                <a:gd name="T26" fmla="*/ 19 w 103"/>
                <a:gd name="T27" fmla="*/ 107 h 156"/>
                <a:gd name="T28" fmla="*/ 14 w 103"/>
                <a:gd name="T29" fmla="*/ 100 h 156"/>
                <a:gd name="T30" fmla="*/ 16 w 103"/>
                <a:gd name="T31" fmla="*/ 91 h 156"/>
                <a:gd name="T32" fmla="*/ 11 w 103"/>
                <a:gd name="T33" fmla="*/ 80 h 156"/>
                <a:gd name="T34" fmla="*/ 5 w 103"/>
                <a:gd name="T35" fmla="*/ 69 h 156"/>
                <a:gd name="T36" fmla="*/ 5 w 103"/>
                <a:gd name="T37" fmla="*/ 60 h 156"/>
                <a:gd name="T38" fmla="*/ 3 w 103"/>
                <a:gd name="T39" fmla="*/ 52 h 156"/>
                <a:gd name="T40" fmla="*/ 5 w 103"/>
                <a:gd name="T41" fmla="*/ 47 h 156"/>
                <a:gd name="T42" fmla="*/ 0 w 103"/>
                <a:gd name="T43" fmla="*/ 43 h 156"/>
                <a:gd name="T44" fmla="*/ 4 w 103"/>
                <a:gd name="T45" fmla="*/ 32 h 156"/>
                <a:gd name="T46" fmla="*/ 23 w 103"/>
                <a:gd name="T47" fmla="*/ 26 h 156"/>
                <a:gd name="T48" fmla="*/ 103 w 103"/>
                <a:gd name="T49" fmla="*/ 0 h 156"/>
                <a:gd name="T50" fmla="*/ 68 w 103"/>
                <a:gd name="T51" fmla="*/ 40 h 156"/>
                <a:gd name="T52" fmla="*/ 68 w 103"/>
                <a:gd name="T53" fmla="*/ 84 h 156"/>
                <a:gd name="T54" fmla="*/ 68 w 103"/>
                <a:gd name="T55" fmla="*/ 131 h 156"/>
                <a:gd name="T56" fmla="*/ 57 w 103"/>
                <a:gd name="T5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3" h="156">
                  <a:moveTo>
                    <a:pt x="57" y="156"/>
                  </a:moveTo>
                  <a:lnTo>
                    <a:pt x="48" y="151"/>
                  </a:lnTo>
                  <a:lnTo>
                    <a:pt x="40" y="143"/>
                  </a:lnTo>
                  <a:lnTo>
                    <a:pt x="39" y="142"/>
                  </a:lnTo>
                  <a:lnTo>
                    <a:pt x="36" y="143"/>
                  </a:lnTo>
                  <a:lnTo>
                    <a:pt x="31" y="154"/>
                  </a:lnTo>
                  <a:lnTo>
                    <a:pt x="23" y="152"/>
                  </a:lnTo>
                  <a:lnTo>
                    <a:pt x="22" y="152"/>
                  </a:lnTo>
                  <a:lnTo>
                    <a:pt x="22" y="149"/>
                  </a:lnTo>
                  <a:lnTo>
                    <a:pt x="25" y="143"/>
                  </a:lnTo>
                  <a:lnTo>
                    <a:pt x="27" y="131"/>
                  </a:lnTo>
                  <a:lnTo>
                    <a:pt x="22" y="119"/>
                  </a:lnTo>
                  <a:lnTo>
                    <a:pt x="22" y="110"/>
                  </a:lnTo>
                  <a:lnTo>
                    <a:pt x="19" y="107"/>
                  </a:lnTo>
                  <a:lnTo>
                    <a:pt x="14" y="100"/>
                  </a:lnTo>
                  <a:lnTo>
                    <a:pt x="16" y="91"/>
                  </a:lnTo>
                  <a:lnTo>
                    <a:pt x="11" y="80"/>
                  </a:lnTo>
                  <a:lnTo>
                    <a:pt x="5" y="69"/>
                  </a:lnTo>
                  <a:lnTo>
                    <a:pt x="5" y="60"/>
                  </a:lnTo>
                  <a:lnTo>
                    <a:pt x="3" y="52"/>
                  </a:lnTo>
                  <a:lnTo>
                    <a:pt x="5" y="47"/>
                  </a:lnTo>
                  <a:lnTo>
                    <a:pt x="0" y="43"/>
                  </a:lnTo>
                  <a:lnTo>
                    <a:pt x="4" y="32"/>
                  </a:lnTo>
                  <a:lnTo>
                    <a:pt x="23" y="26"/>
                  </a:lnTo>
                  <a:lnTo>
                    <a:pt x="103" y="0"/>
                  </a:lnTo>
                  <a:lnTo>
                    <a:pt x="68" y="40"/>
                  </a:lnTo>
                  <a:lnTo>
                    <a:pt x="68" y="84"/>
                  </a:lnTo>
                  <a:lnTo>
                    <a:pt x="68" y="131"/>
                  </a:lnTo>
                  <a:lnTo>
                    <a:pt x="57" y="15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" name="Freeform 283"/>
            <p:cNvSpPr>
              <a:spLocks/>
            </p:cNvSpPr>
            <p:nvPr/>
          </p:nvSpPr>
          <p:spPr bwMode="auto">
            <a:xfrm>
              <a:off x="3664" y="3253"/>
              <a:ext cx="52" cy="106"/>
            </a:xfrm>
            <a:custGeom>
              <a:avLst/>
              <a:gdLst>
                <a:gd name="T0" fmla="*/ 18 w 52"/>
                <a:gd name="T1" fmla="*/ 106 h 106"/>
                <a:gd name="T2" fmla="*/ 12 w 52"/>
                <a:gd name="T3" fmla="*/ 104 h 106"/>
                <a:gd name="T4" fmla="*/ 9 w 52"/>
                <a:gd name="T5" fmla="*/ 101 h 106"/>
                <a:gd name="T6" fmla="*/ 4 w 52"/>
                <a:gd name="T7" fmla="*/ 101 h 106"/>
                <a:gd name="T8" fmla="*/ 2 w 52"/>
                <a:gd name="T9" fmla="*/ 100 h 106"/>
                <a:gd name="T10" fmla="*/ 1 w 52"/>
                <a:gd name="T11" fmla="*/ 98 h 106"/>
                <a:gd name="T12" fmla="*/ 0 w 52"/>
                <a:gd name="T13" fmla="*/ 95 h 106"/>
                <a:gd name="T14" fmla="*/ 3 w 52"/>
                <a:gd name="T15" fmla="*/ 85 h 106"/>
                <a:gd name="T16" fmla="*/ 3 w 52"/>
                <a:gd name="T17" fmla="*/ 82 h 106"/>
                <a:gd name="T18" fmla="*/ 1 w 52"/>
                <a:gd name="T19" fmla="*/ 80 h 106"/>
                <a:gd name="T20" fmla="*/ 2 w 52"/>
                <a:gd name="T21" fmla="*/ 77 h 106"/>
                <a:gd name="T22" fmla="*/ 14 w 52"/>
                <a:gd name="T23" fmla="*/ 75 h 106"/>
                <a:gd name="T24" fmla="*/ 22 w 52"/>
                <a:gd name="T25" fmla="*/ 63 h 106"/>
                <a:gd name="T26" fmla="*/ 25 w 52"/>
                <a:gd name="T27" fmla="*/ 60 h 106"/>
                <a:gd name="T28" fmla="*/ 44 w 52"/>
                <a:gd name="T29" fmla="*/ 30 h 106"/>
                <a:gd name="T30" fmla="*/ 50 w 52"/>
                <a:gd name="T31" fmla="*/ 0 h 106"/>
                <a:gd name="T32" fmla="*/ 52 w 52"/>
                <a:gd name="T33" fmla="*/ 27 h 106"/>
                <a:gd name="T34" fmla="*/ 38 w 52"/>
                <a:gd name="T35" fmla="*/ 72 h 106"/>
                <a:gd name="T36" fmla="*/ 37 w 52"/>
                <a:gd name="T37" fmla="*/ 85 h 106"/>
                <a:gd name="T38" fmla="*/ 24 w 52"/>
                <a:gd name="T39" fmla="*/ 92 h 106"/>
                <a:gd name="T40" fmla="*/ 28 w 52"/>
                <a:gd name="T41" fmla="*/ 102 h 106"/>
                <a:gd name="T42" fmla="*/ 23 w 52"/>
                <a:gd name="T43" fmla="*/ 104 h 106"/>
                <a:gd name="T44" fmla="*/ 18 w 52"/>
                <a:gd name="T4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106">
                  <a:moveTo>
                    <a:pt x="18" y="106"/>
                  </a:moveTo>
                  <a:lnTo>
                    <a:pt x="12" y="104"/>
                  </a:lnTo>
                  <a:lnTo>
                    <a:pt x="9" y="101"/>
                  </a:lnTo>
                  <a:lnTo>
                    <a:pt x="4" y="101"/>
                  </a:lnTo>
                  <a:lnTo>
                    <a:pt x="2" y="100"/>
                  </a:lnTo>
                  <a:lnTo>
                    <a:pt x="1" y="98"/>
                  </a:lnTo>
                  <a:lnTo>
                    <a:pt x="0" y="95"/>
                  </a:lnTo>
                  <a:lnTo>
                    <a:pt x="3" y="85"/>
                  </a:lnTo>
                  <a:lnTo>
                    <a:pt x="3" y="82"/>
                  </a:lnTo>
                  <a:lnTo>
                    <a:pt x="1" y="80"/>
                  </a:lnTo>
                  <a:lnTo>
                    <a:pt x="2" y="77"/>
                  </a:lnTo>
                  <a:lnTo>
                    <a:pt x="14" y="75"/>
                  </a:lnTo>
                  <a:lnTo>
                    <a:pt x="22" y="63"/>
                  </a:lnTo>
                  <a:lnTo>
                    <a:pt x="25" y="60"/>
                  </a:lnTo>
                  <a:lnTo>
                    <a:pt x="44" y="30"/>
                  </a:lnTo>
                  <a:lnTo>
                    <a:pt x="50" y="0"/>
                  </a:lnTo>
                  <a:lnTo>
                    <a:pt x="52" y="27"/>
                  </a:lnTo>
                  <a:lnTo>
                    <a:pt x="38" y="72"/>
                  </a:lnTo>
                  <a:lnTo>
                    <a:pt x="37" y="85"/>
                  </a:lnTo>
                  <a:lnTo>
                    <a:pt x="24" y="92"/>
                  </a:lnTo>
                  <a:lnTo>
                    <a:pt x="28" y="102"/>
                  </a:lnTo>
                  <a:lnTo>
                    <a:pt x="23" y="104"/>
                  </a:lnTo>
                  <a:lnTo>
                    <a:pt x="18" y="10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" name="Freeform 284"/>
            <p:cNvSpPr>
              <a:spLocks/>
            </p:cNvSpPr>
            <p:nvPr/>
          </p:nvSpPr>
          <p:spPr bwMode="auto">
            <a:xfrm>
              <a:off x="3982" y="1519"/>
              <a:ext cx="135" cy="150"/>
            </a:xfrm>
            <a:custGeom>
              <a:avLst/>
              <a:gdLst>
                <a:gd name="T0" fmla="*/ 17 w 135"/>
                <a:gd name="T1" fmla="*/ 150 h 150"/>
                <a:gd name="T2" fmla="*/ 1 w 135"/>
                <a:gd name="T3" fmla="*/ 134 h 150"/>
                <a:gd name="T4" fmla="*/ 0 w 135"/>
                <a:gd name="T5" fmla="*/ 130 h 150"/>
                <a:gd name="T6" fmla="*/ 8 w 135"/>
                <a:gd name="T7" fmla="*/ 124 h 150"/>
                <a:gd name="T8" fmla="*/ 11 w 135"/>
                <a:gd name="T9" fmla="*/ 117 h 150"/>
                <a:gd name="T10" fmla="*/ 11 w 135"/>
                <a:gd name="T11" fmla="*/ 97 h 150"/>
                <a:gd name="T12" fmla="*/ 13 w 135"/>
                <a:gd name="T13" fmla="*/ 89 h 150"/>
                <a:gd name="T14" fmla="*/ 15 w 135"/>
                <a:gd name="T15" fmla="*/ 80 h 150"/>
                <a:gd name="T16" fmla="*/ 13 w 135"/>
                <a:gd name="T17" fmla="*/ 67 h 150"/>
                <a:gd name="T18" fmla="*/ 17 w 135"/>
                <a:gd name="T19" fmla="*/ 59 h 150"/>
                <a:gd name="T20" fmla="*/ 22 w 135"/>
                <a:gd name="T21" fmla="*/ 62 h 150"/>
                <a:gd name="T22" fmla="*/ 27 w 135"/>
                <a:gd name="T23" fmla="*/ 52 h 150"/>
                <a:gd name="T24" fmla="*/ 21 w 135"/>
                <a:gd name="T25" fmla="*/ 34 h 150"/>
                <a:gd name="T26" fmla="*/ 14 w 135"/>
                <a:gd name="T27" fmla="*/ 24 h 150"/>
                <a:gd name="T28" fmla="*/ 14 w 135"/>
                <a:gd name="T29" fmla="*/ 15 h 150"/>
                <a:gd name="T30" fmla="*/ 6 w 135"/>
                <a:gd name="T31" fmla="*/ 2 h 150"/>
                <a:gd name="T32" fmla="*/ 47 w 135"/>
                <a:gd name="T33" fmla="*/ 0 h 150"/>
                <a:gd name="T34" fmla="*/ 124 w 135"/>
                <a:gd name="T35" fmla="*/ 23 h 150"/>
                <a:gd name="T36" fmla="*/ 135 w 135"/>
                <a:gd name="T37" fmla="*/ 75 h 150"/>
                <a:gd name="T38" fmla="*/ 120 w 135"/>
                <a:gd name="T39" fmla="*/ 71 h 150"/>
                <a:gd name="T40" fmla="*/ 108 w 135"/>
                <a:gd name="T41" fmla="*/ 74 h 150"/>
                <a:gd name="T42" fmla="*/ 98 w 135"/>
                <a:gd name="T43" fmla="*/ 86 h 150"/>
                <a:gd name="T44" fmla="*/ 83 w 135"/>
                <a:gd name="T45" fmla="*/ 108 h 150"/>
                <a:gd name="T46" fmla="*/ 60 w 135"/>
                <a:gd name="T47" fmla="*/ 115 h 150"/>
                <a:gd name="T48" fmla="*/ 57 w 135"/>
                <a:gd name="T49" fmla="*/ 129 h 150"/>
                <a:gd name="T50" fmla="*/ 49 w 135"/>
                <a:gd name="T51" fmla="*/ 133 h 150"/>
                <a:gd name="T52" fmla="*/ 44 w 135"/>
                <a:gd name="T53" fmla="*/ 139 h 150"/>
                <a:gd name="T54" fmla="*/ 34 w 135"/>
                <a:gd name="T55" fmla="*/ 142 h 150"/>
                <a:gd name="T56" fmla="*/ 17 w 135"/>
                <a:gd name="T5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150">
                  <a:moveTo>
                    <a:pt x="17" y="150"/>
                  </a:moveTo>
                  <a:lnTo>
                    <a:pt x="1" y="134"/>
                  </a:lnTo>
                  <a:lnTo>
                    <a:pt x="0" y="130"/>
                  </a:lnTo>
                  <a:lnTo>
                    <a:pt x="8" y="124"/>
                  </a:lnTo>
                  <a:lnTo>
                    <a:pt x="11" y="117"/>
                  </a:lnTo>
                  <a:lnTo>
                    <a:pt x="11" y="97"/>
                  </a:lnTo>
                  <a:lnTo>
                    <a:pt x="13" y="89"/>
                  </a:lnTo>
                  <a:lnTo>
                    <a:pt x="15" y="80"/>
                  </a:lnTo>
                  <a:lnTo>
                    <a:pt x="13" y="67"/>
                  </a:lnTo>
                  <a:lnTo>
                    <a:pt x="17" y="59"/>
                  </a:lnTo>
                  <a:lnTo>
                    <a:pt x="22" y="62"/>
                  </a:lnTo>
                  <a:lnTo>
                    <a:pt x="27" y="52"/>
                  </a:lnTo>
                  <a:lnTo>
                    <a:pt x="21" y="34"/>
                  </a:lnTo>
                  <a:lnTo>
                    <a:pt x="14" y="24"/>
                  </a:lnTo>
                  <a:lnTo>
                    <a:pt x="14" y="15"/>
                  </a:lnTo>
                  <a:lnTo>
                    <a:pt x="6" y="2"/>
                  </a:lnTo>
                  <a:lnTo>
                    <a:pt x="47" y="0"/>
                  </a:lnTo>
                  <a:lnTo>
                    <a:pt x="124" y="23"/>
                  </a:lnTo>
                  <a:lnTo>
                    <a:pt x="135" y="75"/>
                  </a:lnTo>
                  <a:lnTo>
                    <a:pt x="120" y="71"/>
                  </a:lnTo>
                  <a:lnTo>
                    <a:pt x="108" y="74"/>
                  </a:lnTo>
                  <a:lnTo>
                    <a:pt x="98" y="86"/>
                  </a:lnTo>
                  <a:lnTo>
                    <a:pt x="83" y="108"/>
                  </a:lnTo>
                  <a:lnTo>
                    <a:pt x="60" y="115"/>
                  </a:lnTo>
                  <a:lnTo>
                    <a:pt x="57" y="129"/>
                  </a:lnTo>
                  <a:lnTo>
                    <a:pt x="49" y="133"/>
                  </a:lnTo>
                  <a:lnTo>
                    <a:pt x="44" y="139"/>
                  </a:lnTo>
                  <a:lnTo>
                    <a:pt x="34" y="142"/>
                  </a:lnTo>
                  <a:lnTo>
                    <a:pt x="17" y="1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" name="Freeform 285"/>
            <p:cNvSpPr>
              <a:spLocks/>
            </p:cNvSpPr>
            <p:nvPr/>
          </p:nvSpPr>
          <p:spPr bwMode="auto">
            <a:xfrm>
              <a:off x="4488" y="2653"/>
              <a:ext cx="73" cy="105"/>
            </a:xfrm>
            <a:custGeom>
              <a:avLst/>
              <a:gdLst>
                <a:gd name="T0" fmla="*/ 39 w 73"/>
                <a:gd name="T1" fmla="*/ 105 h 105"/>
                <a:gd name="T2" fmla="*/ 26 w 73"/>
                <a:gd name="T3" fmla="*/ 97 h 105"/>
                <a:gd name="T4" fmla="*/ 19 w 73"/>
                <a:gd name="T5" fmla="*/ 86 h 105"/>
                <a:gd name="T6" fmla="*/ 27 w 73"/>
                <a:gd name="T7" fmla="*/ 72 h 105"/>
                <a:gd name="T8" fmla="*/ 16 w 73"/>
                <a:gd name="T9" fmla="*/ 56 h 105"/>
                <a:gd name="T10" fmla="*/ 21 w 73"/>
                <a:gd name="T11" fmla="*/ 41 h 105"/>
                <a:gd name="T12" fmla="*/ 8 w 73"/>
                <a:gd name="T13" fmla="*/ 39 h 105"/>
                <a:gd name="T14" fmla="*/ 0 w 73"/>
                <a:gd name="T15" fmla="*/ 25 h 105"/>
                <a:gd name="T16" fmla="*/ 16 w 73"/>
                <a:gd name="T17" fmla="*/ 18 h 105"/>
                <a:gd name="T18" fmla="*/ 10 w 73"/>
                <a:gd name="T19" fmla="*/ 5 h 105"/>
                <a:gd name="T20" fmla="*/ 21 w 73"/>
                <a:gd name="T21" fmla="*/ 5 h 105"/>
                <a:gd name="T22" fmla="*/ 27 w 73"/>
                <a:gd name="T23" fmla="*/ 0 h 105"/>
                <a:gd name="T24" fmla="*/ 62 w 73"/>
                <a:gd name="T25" fmla="*/ 20 h 105"/>
                <a:gd name="T26" fmla="*/ 73 w 73"/>
                <a:gd name="T27" fmla="*/ 41 h 105"/>
                <a:gd name="T28" fmla="*/ 70 w 73"/>
                <a:gd name="T29" fmla="*/ 51 h 105"/>
                <a:gd name="T30" fmla="*/ 60 w 73"/>
                <a:gd name="T31" fmla="*/ 60 h 105"/>
                <a:gd name="T32" fmla="*/ 69 w 73"/>
                <a:gd name="T33" fmla="*/ 74 h 105"/>
                <a:gd name="T34" fmla="*/ 63 w 73"/>
                <a:gd name="T35" fmla="*/ 84 h 105"/>
                <a:gd name="T36" fmla="*/ 58 w 73"/>
                <a:gd name="T37" fmla="*/ 102 h 105"/>
                <a:gd name="T38" fmla="*/ 39 w 73"/>
                <a:gd name="T3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05">
                  <a:moveTo>
                    <a:pt x="39" y="105"/>
                  </a:moveTo>
                  <a:lnTo>
                    <a:pt x="26" y="97"/>
                  </a:lnTo>
                  <a:lnTo>
                    <a:pt x="19" y="86"/>
                  </a:lnTo>
                  <a:lnTo>
                    <a:pt x="27" y="72"/>
                  </a:lnTo>
                  <a:lnTo>
                    <a:pt x="16" y="56"/>
                  </a:lnTo>
                  <a:lnTo>
                    <a:pt x="21" y="41"/>
                  </a:lnTo>
                  <a:lnTo>
                    <a:pt x="8" y="39"/>
                  </a:lnTo>
                  <a:lnTo>
                    <a:pt x="0" y="25"/>
                  </a:lnTo>
                  <a:lnTo>
                    <a:pt x="16" y="18"/>
                  </a:lnTo>
                  <a:lnTo>
                    <a:pt x="10" y="5"/>
                  </a:lnTo>
                  <a:lnTo>
                    <a:pt x="21" y="5"/>
                  </a:lnTo>
                  <a:lnTo>
                    <a:pt x="27" y="0"/>
                  </a:lnTo>
                  <a:lnTo>
                    <a:pt x="62" y="20"/>
                  </a:lnTo>
                  <a:lnTo>
                    <a:pt x="73" y="41"/>
                  </a:lnTo>
                  <a:lnTo>
                    <a:pt x="70" y="51"/>
                  </a:lnTo>
                  <a:lnTo>
                    <a:pt x="60" y="60"/>
                  </a:lnTo>
                  <a:lnTo>
                    <a:pt x="69" y="74"/>
                  </a:lnTo>
                  <a:lnTo>
                    <a:pt x="63" y="84"/>
                  </a:lnTo>
                  <a:lnTo>
                    <a:pt x="58" y="102"/>
                  </a:lnTo>
                  <a:lnTo>
                    <a:pt x="39" y="10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286"/>
            <p:cNvSpPr>
              <a:spLocks/>
            </p:cNvSpPr>
            <p:nvPr/>
          </p:nvSpPr>
          <p:spPr bwMode="auto">
            <a:xfrm>
              <a:off x="4045" y="3315"/>
              <a:ext cx="43" cy="68"/>
            </a:xfrm>
            <a:custGeom>
              <a:avLst/>
              <a:gdLst>
                <a:gd name="T0" fmla="*/ 11 w 43"/>
                <a:gd name="T1" fmla="*/ 68 h 68"/>
                <a:gd name="T2" fmla="*/ 0 w 43"/>
                <a:gd name="T3" fmla="*/ 49 h 68"/>
                <a:gd name="T4" fmla="*/ 16 w 43"/>
                <a:gd name="T5" fmla="*/ 16 h 68"/>
                <a:gd name="T6" fmla="*/ 8 w 43"/>
                <a:gd name="T7" fmla="*/ 6 h 68"/>
                <a:gd name="T8" fmla="*/ 25 w 43"/>
                <a:gd name="T9" fmla="*/ 0 h 68"/>
                <a:gd name="T10" fmla="*/ 37 w 43"/>
                <a:gd name="T11" fmla="*/ 15 h 68"/>
                <a:gd name="T12" fmla="*/ 24 w 43"/>
                <a:gd name="T13" fmla="*/ 19 h 68"/>
                <a:gd name="T14" fmla="*/ 25 w 43"/>
                <a:gd name="T15" fmla="*/ 37 h 68"/>
                <a:gd name="T16" fmla="*/ 43 w 43"/>
                <a:gd name="T17" fmla="*/ 33 h 68"/>
                <a:gd name="T18" fmla="*/ 42 w 43"/>
                <a:gd name="T19" fmla="*/ 39 h 68"/>
                <a:gd name="T20" fmla="*/ 25 w 43"/>
                <a:gd name="T21" fmla="*/ 42 h 68"/>
                <a:gd name="T22" fmla="*/ 25 w 43"/>
                <a:gd name="T23" fmla="*/ 57 h 68"/>
                <a:gd name="T24" fmla="*/ 23 w 43"/>
                <a:gd name="T25" fmla="*/ 66 h 68"/>
                <a:gd name="T26" fmla="*/ 11 w 43"/>
                <a:gd name="T27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68">
                  <a:moveTo>
                    <a:pt x="11" y="68"/>
                  </a:moveTo>
                  <a:lnTo>
                    <a:pt x="0" y="49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25" y="0"/>
                  </a:lnTo>
                  <a:lnTo>
                    <a:pt x="37" y="15"/>
                  </a:lnTo>
                  <a:lnTo>
                    <a:pt x="24" y="19"/>
                  </a:lnTo>
                  <a:lnTo>
                    <a:pt x="25" y="37"/>
                  </a:lnTo>
                  <a:lnTo>
                    <a:pt x="43" y="33"/>
                  </a:lnTo>
                  <a:lnTo>
                    <a:pt x="42" y="39"/>
                  </a:lnTo>
                  <a:lnTo>
                    <a:pt x="25" y="42"/>
                  </a:lnTo>
                  <a:lnTo>
                    <a:pt x="25" y="57"/>
                  </a:lnTo>
                  <a:lnTo>
                    <a:pt x="23" y="66"/>
                  </a:lnTo>
                  <a:lnTo>
                    <a:pt x="11" y="6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287"/>
            <p:cNvSpPr>
              <a:spLocks/>
            </p:cNvSpPr>
            <p:nvPr/>
          </p:nvSpPr>
          <p:spPr bwMode="auto">
            <a:xfrm>
              <a:off x="4160" y="2112"/>
              <a:ext cx="68" cy="95"/>
            </a:xfrm>
            <a:custGeom>
              <a:avLst/>
              <a:gdLst>
                <a:gd name="T0" fmla="*/ 56 w 68"/>
                <a:gd name="T1" fmla="*/ 95 h 95"/>
                <a:gd name="T2" fmla="*/ 30 w 68"/>
                <a:gd name="T3" fmla="*/ 68 h 95"/>
                <a:gd name="T4" fmla="*/ 24 w 68"/>
                <a:gd name="T5" fmla="*/ 74 h 95"/>
                <a:gd name="T6" fmla="*/ 31 w 68"/>
                <a:gd name="T7" fmla="*/ 84 h 95"/>
                <a:gd name="T8" fmla="*/ 26 w 68"/>
                <a:gd name="T9" fmla="*/ 89 h 95"/>
                <a:gd name="T10" fmla="*/ 12 w 68"/>
                <a:gd name="T11" fmla="*/ 71 h 95"/>
                <a:gd name="T12" fmla="*/ 0 w 68"/>
                <a:gd name="T13" fmla="*/ 54 h 95"/>
                <a:gd name="T14" fmla="*/ 13 w 68"/>
                <a:gd name="T15" fmla="*/ 49 h 95"/>
                <a:gd name="T16" fmla="*/ 4 w 68"/>
                <a:gd name="T17" fmla="*/ 26 h 95"/>
                <a:gd name="T18" fmla="*/ 7 w 68"/>
                <a:gd name="T19" fmla="*/ 15 h 95"/>
                <a:gd name="T20" fmla="*/ 20 w 68"/>
                <a:gd name="T21" fmla="*/ 16 h 95"/>
                <a:gd name="T22" fmla="*/ 29 w 68"/>
                <a:gd name="T23" fmla="*/ 0 h 95"/>
                <a:gd name="T24" fmla="*/ 30 w 68"/>
                <a:gd name="T25" fmla="*/ 4 h 95"/>
                <a:gd name="T26" fmla="*/ 59 w 68"/>
                <a:gd name="T27" fmla="*/ 52 h 95"/>
                <a:gd name="T28" fmla="*/ 59 w 68"/>
                <a:gd name="T29" fmla="*/ 64 h 95"/>
                <a:gd name="T30" fmla="*/ 51 w 68"/>
                <a:gd name="T31" fmla="*/ 72 h 95"/>
                <a:gd name="T32" fmla="*/ 68 w 68"/>
                <a:gd name="T33" fmla="*/ 90 h 95"/>
                <a:gd name="T34" fmla="*/ 56 w 68"/>
                <a:gd name="T3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95">
                  <a:moveTo>
                    <a:pt x="56" y="95"/>
                  </a:moveTo>
                  <a:lnTo>
                    <a:pt x="30" y="68"/>
                  </a:lnTo>
                  <a:lnTo>
                    <a:pt x="24" y="74"/>
                  </a:lnTo>
                  <a:lnTo>
                    <a:pt x="31" y="84"/>
                  </a:lnTo>
                  <a:lnTo>
                    <a:pt x="26" y="89"/>
                  </a:lnTo>
                  <a:lnTo>
                    <a:pt x="12" y="71"/>
                  </a:lnTo>
                  <a:lnTo>
                    <a:pt x="0" y="54"/>
                  </a:lnTo>
                  <a:lnTo>
                    <a:pt x="13" y="49"/>
                  </a:lnTo>
                  <a:lnTo>
                    <a:pt x="4" y="26"/>
                  </a:lnTo>
                  <a:lnTo>
                    <a:pt x="7" y="15"/>
                  </a:lnTo>
                  <a:lnTo>
                    <a:pt x="20" y="16"/>
                  </a:lnTo>
                  <a:lnTo>
                    <a:pt x="29" y="0"/>
                  </a:lnTo>
                  <a:lnTo>
                    <a:pt x="30" y="4"/>
                  </a:lnTo>
                  <a:lnTo>
                    <a:pt x="59" y="52"/>
                  </a:lnTo>
                  <a:lnTo>
                    <a:pt x="59" y="64"/>
                  </a:lnTo>
                  <a:lnTo>
                    <a:pt x="51" y="72"/>
                  </a:lnTo>
                  <a:lnTo>
                    <a:pt x="68" y="90"/>
                  </a:lnTo>
                  <a:lnTo>
                    <a:pt x="56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288"/>
            <p:cNvSpPr>
              <a:spLocks/>
            </p:cNvSpPr>
            <p:nvPr/>
          </p:nvSpPr>
          <p:spPr bwMode="auto">
            <a:xfrm>
              <a:off x="3645" y="3017"/>
              <a:ext cx="86" cy="49"/>
            </a:xfrm>
            <a:custGeom>
              <a:avLst/>
              <a:gdLst>
                <a:gd name="T0" fmla="*/ 0 w 86"/>
                <a:gd name="T1" fmla="*/ 49 h 49"/>
                <a:gd name="T2" fmla="*/ 13 w 86"/>
                <a:gd name="T3" fmla="*/ 18 h 49"/>
                <a:gd name="T4" fmla="*/ 21 w 86"/>
                <a:gd name="T5" fmla="*/ 9 h 49"/>
                <a:gd name="T6" fmla="*/ 43 w 86"/>
                <a:gd name="T7" fmla="*/ 0 h 49"/>
                <a:gd name="T8" fmla="*/ 62 w 86"/>
                <a:gd name="T9" fmla="*/ 2 h 49"/>
                <a:gd name="T10" fmla="*/ 86 w 86"/>
                <a:gd name="T11" fmla="*/ 27 h 49"/>
                <a:gd name="T12" fmla="*/ 66 w 86"/>
                <a:gd name="T13" fmla="*/ 45 h 49"/>
                <a:gd name="T14" fmla="*/ 54 w 86"/>
                <a:gd name="T15" fmla="*/ 47 h 49"/>
                <a:gd name="T16" fmla="*/ 48 w 86"/>
                <a:gd name="T17" fmla="*/ 47 h 49"/>
                <a:gd name="T18" fmla="*/ 31 w 86"/>
                <a:gd name="T19" fmla="*/ 42 h 49"/>
                <a:gd name="T20" fmla="*/ 0 w 86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49">
                  <a:moveTo>
                    <a:pt x="0" y="49"/>
                  </a:moveTo>
                  <a:lnTo>
                    <a:pt x="13" y="18"/>
                  </a:lnTo>
                  <a:lnTo>
                    <a:pt x="21" y="9"/>
                  </a:lnTo>
                  <a:lnTo>
                    <a:pt x="43" y="0"/>
                  </a:lnTo>
                  <a:lnTo>
                    <a:pt x="62" y="2"/>
                  </a:lnTo>
                  <a:lnTo>
                    <a:pt x="86" y="27"/>
                  </a:lnTo>
                  <a:lnTo>
                    <a:pt x="66" y="45"/>
                  </a:lnTo>
                  <a:lnTo>
                    <a:pt x="54" y="47"/>
                  </a:lnTo>
                  <a:lnTo>
                    <a:pt x="48" y="47"/>
                  </a:lnTo>
                  <a:lnTo>
                    <a:pt x="31" y="42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" name="Freeform 289"/>
            <p:cNvSpPr>
              <a:spLocks/>
            </p:cNvSpPr>
            <p:nvPr/>
          </p:nvSpPr>
          <p:spPr bwMode="auto">
            <a:xfrm>
              <a:off x="3833" y="3121"/>
              <a:ext cx="80" cy="87"/>
            </a:xfrm>
            <a:custGeom>
              <a:avLst/>
              <a:gdLst>
                <a:gd name="T0" fmla="*/ 77 w 80"/>
                <a:gd name="T1" fmla="*/ 87 h 87"/>
                <a:gd name="T2" fmla="*/ 61 w 80"/>
                <a:gd name="T3" fmla="*/ 67 h 87"/>
                <a:gd name="T4" fmla="*/ 39 w 80"/>
                <a:gd name="T5" fmla="*/ 71 h 87"/>
                <a:gd name="T6" fmla="*/ 28 w 80"/>
                <a:gd name="T7" fmla="*/ 78 h 87"/>
                <a:gd name="T8" fmla="*/ 14 w 80"/>
                <a:gd name="T9" fmla="*/ 63 h 87"/>
                <a:gd name="T10" fmla="*/ 0 w 80"/>
                <a:gd name="T11" fmla="*/ 61 h 87"/>
                <a:gd name="T12" fmla="*/ 5 w 80"/>
                <a:gd name="T13" fmla="*/ 50 h 87"/>
                <a:gd name="T14" fmla="*/ 0 w 80"/>
                <a:gd name="T15" fmla="*/ 37 h 87"/>
                <a:gd name="T16" fmla="*/ 19 w 80"/>
                <a:gd name="T17" fmla="*/ 31 h 87"/>
                <a:gd name="T18" fmla="*/ 3 w 80"/>
                <a:gd name="T19" fmla="*/ 15 h 87"/>
                <a:gd name="T20" fmla="*/ 6 w 80"/>
                <a:gd name="T21" fmla="*/ 4 h 87"/>
                <a:gd name="T22" fmla="*/ 6 w 80"/>
                <a:gd name="T23" fmla="*/ 0 h 87"/>
                <a:gd name="T24" fmla="*/ 21 w 80"/>
                <a:gd name="T25" fmla="*/ 3 h 87"/>
                <a:gd name="T26" fmla="*/ 24 w 80"/>
                <a:gd name="T27" fmla="*/ 12 h 87"/>
                <a:gd name="T28" fmla="*/ 41 w 80"/>
                <a:gd name="T29" fmla="*/ 12 h 87"/>
                <a:gd name="T30" fmla="*/ 34 w 80"/>
                <a:gd name="T31" fmla="*/ 27 h 87"/>
                <a:gd name="T32" fmla="*/ 55 w 80"/>
                <a:gd name="T33" fmla="*/ 36 h 87"/>
                <a:gd name="T34" fmla="*/ 59 w 80"/>
                <a:gd name="T35" fmla="*/ 48 h 87"/>
                <a:gd name="T36" fmla="*/ 68 w 80"/>
                <a:gd name="T37" fmla="*/ 54 h 87"/>
                <a:gd name="T38" fmla="*/ 73 w 80"/>
                <a:gd name="T39" fmla="*/ 63 h 87"/>
                <a:gd name="T40" fmla="*/ 75 w 80"/>
                <a:gd name="T41" fmla="*/ 70 h 87"/>
                <a:gd name="T42" fmla="*/ 80 w 80"/>
                <a:gd name="T43" fmla="*/ 79 h 87"/>
                <a:gd name="T44" fmla="*/ 77 w 80"/>
                <a:gd name="T4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87">
                  <a:moveTo>
                    <a:pt x="77" y="87"/>
                  </a:moveTo>
                  <a:lnTo>
                    <a:pt x="61" y="67"/>
                  </a:lnTo>
                  <a:lnTo>
                    <a:pt x="39" y="71"/>
                  </a:lnTo>
                  <a:lnTo>
                    <a:pt x="28" y="78"/>
                  </a:lnTo>
                  <a:lnTo>
                    <a:pt x="14" y="63"/>
                  </a:lnTo>
                  <a:lnTo>
                    <a:pt x="0" y="61"/>
                  </a:lnTo>
                  <a:lnTo>
                    <a:pt x="5" y="50"/>
                  </a:lnTo>
                  <a:lnTo>
                    <a:pt x="0" y="37"/>
                  </a:lnTo>
                  <a:lnTo>
                    <a:pt x="19" y="31"/>
                  </a:lnTo>
                  <a:lnTo>
                    <a:pt x="3" y="15"/>
                  </a:lnTo>
                  <a:lnTo>
                    <a:pt x="6" y="4"/>
                  </a:lnTo>
                  <a:lnTo>
                    <a:pt x="6" y="0"/>
                  </a:lnTo>
                  <a:lnTo>
                    <a:pt x="21" y="3"/>
                  </a:lnTo>
                  <a:lnTo>
                    <a:pt x="24" y="12"/>
                  </a:lnTo>
                  <a:lnTo>
                    <a:pt x="41" y="12"/>
                  </a:lnTo>
                  <a:lnTo>
                    <a:pt x="34" y="27"/>
                  </a:lnTo>
                  <a:lnTo>
                    <a:pt x="55" y="36"/>
                  </a:lnTo>
                  <a:lnTo>
                    <a:pt x="59" y="48"/>
                  </a:lnTo>
                  <a:lnTo>
                    <a:pt x="68" y="54"/>
                  </a:lnTo>
                  <a:lnTo>
                    <a:pt x="73" y="63"/>
                  </a:lnTo>
                  <a:lnTo>
                    <a:pt x="75" y="70"/>
                  </a:lnTo>
                  <a:lnTo>
                    <a:pt x="80" y="79"/>
                  </a:lnTo>
                  <a:lnTo>
                    <a:pt x="77" y="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6" name="Freeform 290"/>
            <p:cNvSpPr>
              <a:spLocks/>
            </p:cNvSpPr>
            <p:nvPr/>
          </p:nvSpPr>
          <p:spPr bwMode="auto">
            <a:xfrm>
              <a:off x="4241" y="2057"/>
              <a:ext cx="146" cy="150"/>
            </a:xfrm>
            <a:custGeom>
              <a:avLst/>
              <a:gdLst>
                <a:gd name="T0" fmla="*/ 34 w 146"/>
                <a:gd name="T1" fmla="*/ 150 h 150"/>
                <a:gd name="T2" fmla="*/ 33 w 146"/>
                <a:gd name="T3" fmla="*/ 134 h 150"/>
                <a:gd name="T4" fmla="*/ 16 w 146"/>
                <a:gd name="T5" fmla="*/ 142 h 150"/>
                <a:gd name="T6" fmla="*/ 7 w 146"/>
                <a:gd name="T7" fmla="*/ 130 h 150"/>
                <a:gd name="T8" fmla="*/ 25 w 146"/>
                <a:gd name="T9" fmla="*/ 124 h 150"/>
                <a:gd name="T10" fmla="*/ 14 w 146"/>
                <a:gd name="T11" fmla="*/ 99 h 150"/>
                <a:gd name="T12" fmla="*/ 0 w 146"/>
                <a:gd name="T13" fmla="*/ 80 h 150"/>
                <a:gd name="T14" fmla="*/ 2 w 146"/>
                <a:gd name="T15" fmla="*/ 73 h 150"/>
                <a:gd name="T16" fmla="*/ 24 w 146"/>
                <a:gd name="T17" fmla="*/ 87 h 150"/>
                <a:gd name="T18" fmla="*/ 26 w 146"/>
                <a:gd name="T19" fmla="*/ 73 h 150"/>
                <a:gd name="T20" fmla="*/ 38 w 146"/>
                <a:gd name="T21" fmla="*/ 68 h 150"/>
                <a:gd name="T22" fmla="*/ 46 w 146"/>
                <a:gd name="T23" fmla="*/ 56 h 150"/>
                <a:gd name="T24" fmla="*/ 58 w 146"/>
                <a:gd name="T25" fmla="*/ 60 h 150"/>
                <a:gd name="T26" fmla="*/ 70 w 146"/>
                <a:gd name="T27" fmla="*/ 43 h 150"/>
                <a:gd name="T28" fmla="*/ 52 w 146"/>
                <a:gd name="T29" fmla="*/ 14 h 150"/>
                <a:gd name="T30" fmla="*/ 54 w 146"/>
                <a:gd name="T31" fmla="*/ 3 h 150"/>
                <a:gd name="T32" fmla="*/ 98 w 146"/>
                <a:gd name="T33" fmla="*/ 0 h 150"/>
                <a:gd name="T34" fmla="*/ 137 w 146"/>
                <a:gd name="T35" fmla="*/ 4 h 150"/>
                <a:gd name="T36" fmla="*/ 129 w 146"/>
                <a:gd name="T37" fmla="*/ 21 h 150"/>
                <a:gd name="T38" fmla="*/ 144 w 146"/>
                <a:gd name="T39" fmla="*/ 41 h 150"/>
                <a:gd name="T40" fmla="*/ 146 w 146"/>
                <a:gd name="T41" fmla="*/ 70 h 150"/>
                <a:gd name="T42" fmla="*/ 140 w 146"/>
                <a:gd name="T43" fmla="*/ 81 h 150"/>
                <a:gd name="T44" fmla="*/ 115 w 146"/>
                <a:gd name="T45" fmla="*/ 75 h 150"/>
                <a:gd name="T46" fmla="*/ 87 w 146"/>
                <a:gd name="T47" fmla="*/ 97 h 150"/>
                <a:gd name="T48" fmla="*/ 78 w 146"/>
                <a:gd name="T49" fmla="*/ 124 h 150"/>
                <a:gd name="T50" fmla="*/ 56 w 146"/>
                <a:gd name="T51" fmla="*/ 133 h 150"/>
                <a:gd name="T52" fmla="*/ 47 w 146"/>
                <a:gd name="T53" fmla="*/ 150 h 150"/>
                <a:gd name="T54" fmla="*/ 34 w 146"/>
                <a:gd name="T5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6" h="150">
                  <a:moveTo>
                    <a:pt x="34" y="150"/>
                  </a:moveTo>
                  <a:lnTo>
                    <a:pt x="33" y="134"/>
                  </a:lnTo>
                  <a:lnTo>
                    <a:pt x="16" y="142"/>
                  </a:lnTo>
                  <a:lnTo>
                    <a:pt x="7" y="130"/>
                  </a:lnTo>
                  <a:lnTo>
                    <a:pt x="25" y="124"/>
                  </a:lnTo>
                  <a:lnTo>
                    <a:pt x="14" y="99"/>
                  </a:lnTo>
                  <a:lnTo>
                    <a:pt x="0" y="80"/>
                  </a:lnTo>
                  <a:lnTo>
                    <a:pt x="2" y="73"/>
                  </a:lnTo>
                  <a:lnTo>
                    <a:pt x="24" y="87"/>
                  </a:lnTo>
                  <a:lnTo>
                    <a:pt x="26" y="73"/>
                  </a:lnTo>
                  <a:lnTo>
                    <a:pt x="38" y="68"/>
                  </a:lnTo>
                  <a:lnTo>
                    <a:pt x="46" y="56"/>
                  </a:lnTo>
                  <a:lnTo>
                    <a:pt x="58" y="60"/>
                  </a:lnTo>
                  <a:lnTo>
                    <a:pt x="70" y="43"/>
                  </a:lnTo>
                  <a:lnTo>
                    <a:pt x="52" y="14"/>
                  </a:lnTo>
                  <a:lnTo>
                    <a:pt x="54" y="3"/>
                  </a:lnTo>
                  <a:lnTo>
                    <a:pt x="98" y="0"/>
                  </a:lnTo>
                  <a:lnTo>
                    <a:pt x="137" y="4"/>
                  </a:lnTo>
                  <a:lnTo>
                    <a:pt x="129" y="21"/>
                  </a:lnTo>
                  <a:lnTo>
                    <a:pt x="144" y="41"/>
                  </a:lnTo>
                  <a:lnTo>
                    <a:pt x="146" y="70"/>
                  </a:lnTo>
                  <a:lnTo>
                    <a:pt x="140" y="81"/>
                  </a:lnTo>
                  <a:lnTo>
                    <a:pt x="115" y="75"/>
                  </a:lnTo>
                  <a:lnTo>
                    <a:pt x="87" y="97"/>
                  </a:lnTo>
                  <a:lnTo>
                    <a:pt x="78" y="124"/>
                  </a:lnTo>
                  <a:lnTo>
                    <a:pt x="56" y="133"/>
                  </a:lnTo>
                  <a:lnTo>
                    <a:pt x="47" y="150"/>
                  </a:lnTo>
                  <a:lnTo>
                    <a:pt x="34" y="1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291"/>
            <p:cNvSpPr>
              <a:spLocks/>
            </p:cNvSpPr>
            <p:nvPr/>
          </p:nvSpPr>
          <p:spPr bwMode="auto">
            <a:xfrm>
              <a:off x="4209" y="665"/>
              <a:ext cx="259" cy="264"/>
            </a:xfrm>
            <a:custGeom>
              <a:avLst/>
              <a:gdLst>
                <a:gd name="T0" fmla="*/ 5 w 259"/>
                <a:gd name="T1" fmla="*/ 264 h 264"/>
                <a:gd name="T2" fmla="*/ 0 w 259"/>
                <a:gd name="T3" fmla="*/ 250 h 264"/>
                <a:gd name="T4" fmla="*/ 1 w 259"/>
                <a:gd name="T5" fmla="*/ 234 h 264"/>
                <a:gd name="T6" fmla="*/ 5 w 259"/>
                <a:gd name="T7" fmla="*/ 231 h 264"/>
                <a:gd name="T8" fmla="*/ 6 w 259"/>
                <a:gd name="T9" fmla="*/ 218 h 264"/>
                <a:gd name="T10" fmla="*/ 7 w 259"/>
                <a:gd name="T11" fmla="*/ 213 h 264"/>
                <a:gd name="T12" fmla="*/ 16 w 259"/>
                <a:gd name="T13" fmla="*/ 195 h 264"/>
                <a:gd name="T14" fmla="*/ 13 w 259"/>
                <a:gd name="T15" fmla="*/ 188 h 264"/>
                <a:gd name="T16" fmla="*/ 17 w 259"/>
                <a:gd name="T17" fmla="*/ 173 h 264"/>
                <a:gd name="T18" fmla="*/ 17 w 259"/>
                <a:gd name="T19" fmla="*/ 166 h 264"/>
                <a:gd name="T20" fmla="*/ 20 w 259"/>
                <a:gd name="T21" fmla="*/ 159 h 264"/>
                <a:gd name="T22" fmla="*/ 17 w 259"/>
                <a:gd name="T23" fmla="*/ 151 h 264"/>
                <a:gd name="T24" fmla="*/ 25 w 259"/>
                <a:gd name="T25" fmla="*/ 145 h 264"/>
                <a:gd name="T26" fmla="*/ 31 w 259"/>
                <a:gd name="T27" fmla="*/ 135 h 264"/>
                <a:gd name="T28" fmla="*/ 29 w 259"/>
                <a:gd name="T29" fmla="*/ 126 h 264"/>
                <a:gd name="T30" fmla="*/ 23 w 259"/>
                <a:gd name="T31" fmla="*/ 119 h 264"/>
                <a:gd name="T32" fmla="*/ 33 w 259"/>
                <a:gd name="T33" fmla="*/ 104 h 264"/>
                <a:gd name="T34" fmla="*/ 43 w 259"/>
                <a:gd name="T35" fmla="*/ 102 h 264"/>
                <a:gd name="T36" fmla="*/ 56 w 259"/>
                <a:gd name="T37" fmla="*/ 85 h 264"/>
                <a:gd name="T38" fmla="*/ 57 w 259"/>
                <a:gd name="T39" fmla="*/ 78 h 264"/>
                <a:gd name="T40" fmla="*/ 71 w 259"/>
                <a:gd name="T41" fmla="*/ 67 h 264"/>
                <a:gd name="T42" fmla="*/ 74 w 259"/>
                <a:gd name="T43" fmla="*/ 60 h 264"/>
                <a:gd name="T44" fmla="*/ 73 w 259"/>
                <a:gd name="T45" fmla="*/ 54 h 264"/>
                <a:gd name="T46" fmla="*/ 77 w 259"/>
                <a:gd name="T47" fmla="*/ 50 h 264"/>
                <a:gd name="T48" fmla="*/ 79 w 259"/>
                <a:gd name="T49" fmla="*/ 43 h 264"/>
                <a:gd name="T50" fmla="*/ 87 w 259"/>
                <a:gd name="T51" fmla="*/ 41 h 264"/>
                <a:gd name="T52" fmla="*/ 99 w 259"/>
                <a:gd name="T53" fmla="*/ 36 h 264"/>
                <a:gd name="T54" fmla="*/ 103 w 259"/>
                <a:gd name="T55" fmla="*/ 42 h 264"/>
                <a:gd name="T56" fmla="*/ 110 w 259"/>
                <a:gd name="T57" fmla="*/ 38 h 264"/>
                <a:gd name="T58" fmla="*/ 116 w 259"/>
                <a:gd name="T59" fmla="*/ 38 h 264"/>
                <a:gd name="T60" fmla="*/ 118 w 259"/>
                <a:gd name="T61" fmla="*/ 45 h 264"/>
                <a:gd name="T62" fmla="*/ 126 w 259"/>
                <a:gd name="T63" fmla="*/ 44 h 264"/>
                <a:gd name="T64" fmla="*/ 134 w 259"/>
                <a:gd name="T65" fmla="*/ 51 h 264"/>
                <a:gd name="T66" fmla="*/ 143 w 259"/>
                <a:gd name="T67" fmla="*/ 45 h 264"/>
                <a:gd name="T68" fmla="*/ 159 w 259"/>
                <a:gd name="T69" fmla="*/ 40 h 264"/>
                <a:gd name="T70" fmla="*/ 156 w 259"/>
                <a:gd name="T71" fmla="*/ 33 h 264"/>
                <a:gd name="T72" fmla="*/ 159 w 259"/>
                <a:gd name="T73" fmla="*/ 30 h 264"/>
                <a:gd name="T74" fmla="*/ 163 w 259"/>
                <a:gd name="T75" fmla="*/ 29 h 264"/>
                <a:gd name="T76" fmla="*/ 169 w 259"/>
                <a:gd name="T77" fmla="*/ 22 h 264"/>
                <a:gd name="T78" fmla="*/ 180 w 259"/>
                <a:gd name="T79" fmla="*/ 20 h 264"/>
                <a:gd name="T80" fmla="*/ 183 w 259"/>
                <a:gd name="T81" fmla="*/ 10 h 264"/>
                <a:gd name="T82" fmla="*/ 188 w 259"/>
                <a:gd name="T83" fmla="*/ 6 h 264"/>
                <a:gd name="T84" fmla="*/ 195 w 259"/>
                <a:gd name="T85" fmla="*/ 5 h 264"/>
                <a:gd name="T86" fmla="*/ 201 w 259"/>
                <a:gd name="T87" fmla="*/ 8 h 264"/>
                <a:gd name="T88" fmla="*/ 207 w 259"/>
                <a:gd name="T89" fmla="*/ 5 h 264"/>
                <a:gd name="T90" fmla="*/ 221 w 259"/>
                <a:gd name="T91" fmla="*/ 0 h 264"/>
                <a:gd name="T92" fmla="*/ 224 w 259"/>
                <a:gd name="T93" fmla="*/ 22 h 264"/>
                <a:gd name="T94" fmla="*/ 241 w 259"/>
                <a:gd name="T95" fmla="*/ 48 h 264"/>
                <a:gd name="T96" fmla="*/ 259 w 259"/>
                <a:gd name="T97" fmla="*/ 59 h 264"/>
                <a:gd name="T98" fmla="*/ 258 w 259"/>
                <a:gd name="T99" fmla="*/ 68 h 264"/>
                <a:gd name="T100" fmla="*/ 216 w 259"/>
                <a:gd name="T101" fmla="*/ 147 h 264"/>
                <a:gd name="T102" fmla="*/ 161 w 259"/>
                <a:gd name="T103" fmla="*/ 171 h 264"/>
                <a:gd name="T104" fmla="*/ 5 w 259"/>
                <a:gd name="T105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9" h="264">
                  <a:moveTo>
                    <a:pt x="5" y="264"/>
                  </a:moveTo>
                  <a:lnTo>
                    <a:pt x="0" y="250"/>
                  </a:lnTo>
                  <a:lnTo>
                    <a:pt x="1" y="234"/>
                  </a:lnTo>
                  <a:lnTo>
                    <a:pt x="5" y="231"/>
                  </a:lnTo>
                  <a:lnTo>
                    <a:pt x="6" y="218"/>
                  </a:lnTo>
                  <a:lnTo>
                    <a:pt x="7" y="213"/>
                  </a:lnTo>
                  <a:lnTo>
                    <a:pt x="16" y="195"/>
                  </a:lnTo>
                  <a:lnTo>
                    <a:pt x="13" y="188"/>
                  </a:lnTo>
                  <a:lnTo>
                    <a:pt x="17" y="173"/>
                  </a:lnTo>
                  <a:lnTo>
                    <a:pt x="17" y="166"/>
                  </a:lnTo>
                  <a:lnTo>
                    <a:pt x="20" y="159"/>
                  </a:lnTo>
                  <a:lnTo>
                    <a:pt x="17" y="151"/>
                  </a:lnTo>
                  <a:lnTo>
                    <a:pt x="25" y="145"/>
                  </a:lnTo>
                  <a:lnTo>
                    <a:pt x="31" y="135"/>
                  </a:lnTo>
                  <a:lnTo>
                    <a:pt x="29" y="126"/>
                  </a:lnTo>
                  <a:lnTo>
                    <a:pt x="23" y="119"/>
                  </a:lnTo>
                  <a:lnTo>
                    <a:pt x="33" y="104"/>
                  </a:lnTo>
                  <a:lnTo>
                    <a:pt x="43" y="102"/>
                  </a:lnTo>
                  <a:lnTo>
                    <a:pt x="56" y="85"/>
                  </a:lnTo>
                  <a:lnTo>
                    <a:pt x="57" y="78"/>
                  </a:lnTo>
                  <a:lnTo>
                    <a:pt x="71" y="67"/>
                  </a:lnTo>
                  <a:lnTo>
                    <a:pt x="74" y="60"/>
                  </a:lnTo>
                  <a:lnTo>
                    <a:pt x="73" y="54"/>
                  </a:lnTo>
                  <a:lnTo>
                    <a:pt x="77" y="50"/>
                  </a:lnTo>
                  <a:lnTo>
                    <a:pt x="79" y="43"/>
                  </a:lnTo>
                  <a:lnTo>
                    <a:pt x="87" y="41"/>
                  </a:lnTo>
                  <a:lnTo>
                    <a:pt x="99" y="36"/>
                  </a:lnTo>
                  <a:lnTo>
                    <a:pt x="103" y="42"/>
                  </a:lnTo>
                  <a:lnTo>
                    <a:pt x="110" y="38"/>
                  </a:lnTo>
                  <a:lnTo>
                    <a:pt x="116" y="38"/>
                  </a:lnTo>
                  <a:lnTo>
                    <a:pt x="118" y="45"/>
                  </a:lnTo>
                  <a:lnTo>
                    <a:pt x="126" y="44"/>
                  </a:lnTo>
                  <a:lnTo>
                    <a:pt x="134" y="51"/>
                  </a:lnTo>
                  <a:lnTo>
                    <a:pt x="143" y="45"/>
                  </a:lnTo>
                  <a:lnTo>
                    <a:pt x="159" y="40"/>
                  </a:lnTo>
                  <a:lnTo>
                    <a:pt x="156" y="33"/>
                  </a:lnTo>
                  <a:lnTo>
                    <a:pt x="159" y="30"/>
                  </a:lnTo>
                  <a:lnTo>
                    <a:pt x="163" y="29"/>
                  </a:lnTo>
                  <a:lnTo>
                    <a:pt x="169" y="22"/>
                  </a:lnTo>
                  <a:lnTo>
                    <a:pt x="180" y="20"/>
                  </a:lnTo>
                  <a:lnTo>
                    <a:pt x="183" y="10"/>
                  </a:lnTo>
                  <a:lnTo>
                    <a:pt x="188" y="6"/>
                  </a:lnTo>
                  <a:lnTo>
                    <a:pt x="195" y="5"/>
                  </a:lnTo>
                  <a:lnTo>
                    <a:pt x="201" y="8"/>
                  </a:lnTo>
                  <a:lnTo>
                    <a:pt x="207" y="5"/>
                  </a:lnTo>
                  <a:lnTo>
                    <a:pt x="221" y="0"/>
                  </a:lnTo>
                  <a:lnTo>
                    <a:pt x="224" y="22"/>
                  </a:lnTo>
                  <a:lnTo>
                    <a:pt x="241" y="48"/>
                  </a:lnTo>
                  <a:lnTo>
                    <a:pt x="259" y="59"/>
                  </a:lnTo>
                  <a:lnTo>
                    <a:pt x="258" y="68"/>
                  </a:lnTo>
                  <a:lnTo>
                    <a:pt x="216" y="147"/>
                  </a:lnTo>
                  <a:lnTo>
                    <a:pt x="161" y="171"/>
                  </a:lnTo>
                  <a:lnTo>
                    <a:pt x="5" y="2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292"/>
            <p:cNvSpPr>
              <a:spLocks/>
            </p:cNvSpPr>
            <p:nvPr/>
          </p:nvSpPr>
          <p:spPr bwMode="auto">
            <a:xfrm>
              <a:off x="4096" y="2766"/>
              <a:ext cx="75" cy="46"/>
            </a:xfrm>
            <a:custGeom>
              <a:avLst/>
              <a:gdLst>
                <a:gd name="T0" fmla="*/ 21 w 75"/>
                <a:gd name="T1" fmla="*/ 46 h 46"/>
                <a:gd name="T2" fmla="*/ 0 w 75"/>
                <a:gd name="T3" fmla="*/ 34 h 46"/>
                <a:gd name="T4" fmla="*/ 10 w 75"/>
                <a:gd name="T5" fmla="*/ 5 h 46"/>
                <a:gd name="T6" fmla="*/ 17 w 75"/>
                <a:gd name="T7" fmla="*/ 4 h 46"/>
                <a:gd name="T8" fmla="*/ 37 w 75"/>
                <a:gd name="T9" fmla="*/ 9 h 46"/>
                <a:gd name="T10" fmla="*/ 48 w 75"/>
                <a:gd name="T11" fmla="*/ 2 h 46"/>
                <a:gd name="T12" fmla="*/ 66 w 75"/>
                <a:gd name="T13" fmla="*/ 0 h 46"/>
                <a:gd name="T14" fmla="*/ 75 w 75"/>
                <a:gd name="T15" fmla="*/ 18 h 46"/>
                <a:gd name="T16" fmla="*/ 60 w 75"/>
                <a:gd name="T17" fmla="*/ 35 h 46"/>
                <a:gd name="T18" fmla="*/ 48 w 75"/>
                <a:gd name="T19" fmla="*/ 44 h 46"/>
                <a:gd name="T20" fmla="*/ 21 w 75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46">
                  <a:moveTo>
                    <a:pt x="21" y="46"/>
                  </a:moveTo>
                  <a:lnTo>
                    <a:pt x="0" y="34"/>
                  </a:lnTo>
                  <a:lnTo>
                    <a:pt x="10" y="5"/>
                  </a:lnTo>
                  <a:lnTo>
                    <a:pt x="17" y="4"/>
                  </a:lnTo>
                  <a:lnTo>
                    <a:pt x="37" y="9"/>
                  </a:lnTo>
                  <a:lnTo>
                    <a:pt x="48" y="2"/>
                  </a:lnTo>
                  <a:lnTo>
                    <a:pt x="66" y="0"/>
                  </a:lnTo>
                  <a:lnTo>
                    <a:pt x="75" y="18"/>
                  </a:lnTo>
                  <a:lnTo>
                    <a:pt x="60" y="35"/>
                  </a:lnTo>
                  <a:lnTo>
                    <a:pt x="48" y="44"/>
                  </a:lnTo>
                  <a:lnTo>
                    <a:pt x="21" y="4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293"/>
            <p:cNvSpPr>
              <a:spLocks/>
            </p:cNvSpPr>
            <p:nvPr/>
          </p:nvSpPr>
          <p:spPr bwMode="auto">
            <a:xfrm>
              <a:off x="3742" y="2451"/>
              <a:ext cx="93" cy="96"/>
            </a:xfrm>
            <a:custGeom>
              <a:avLst/>
              <a:gdLst>
                <a:gd name="T0" fmla="*/ 47 w 93"/>
                <a:gd name="T1" fmla="*/ 96 h 96"/>
                <a:gd name="T2" fmla="*/ 38 w 93"/>
                <a:gd name="T3" fmla="*/ 80 h 96"/>
                <a:gd name="T4" fmla="*/ 17 w 93"/>
                <a:gd name="T5" fmla="*/ 76 h 96"/>
                <a:gd name="T6" fmla="*/ 15 w 93"/>
                <a:gd name="T7" fmla="*/ 73 h 96"/>
                <a:gd name="T8" fmla="*/ 12 w 93"/>
                <a:gd name="T9" fmla="*/ 64 h 96"/>
                <a:gd name="T10" fmla="*/ 8 w 93"/>
                <a:gd name="T11" fmla="*/ 54 h 96"/>
                <a:gd name="T12" fmla="*/ 3 w 93"/>
                <a:gd name="T13" fmla="*/ 47 h 96"/>
                <a:gd name="T14" fmla="*/ 0 w 93"/>
                <a:gd name="T15" fmla="*/ 41 h 96"/>
                <a:gd name="T16" fmla="*/ 0 w 93"/>
                <a:gd name="T17" fmla="*/ 39 h 96"/>
                <a:gd name="T18" fmla="*/ 3 w 93"/>
                <a:gd name="T19" fmla="*/ 36 h 96"/>
                <a:gd name="T20" fmla="*/ 10 w 93"/>
                <a:gd name="T21" fmla="*/ 36 h 96"/>
                <a:gd name="T22" fmla="*/ 11 w 93"/>
                <a:gd name="T23" fmla="*/ 32 h 96"/>
                <a:gd name="T24" fmla="*/ 11 w 93"/>
                <a:gd name="T25" fmla="*/ 29 h 96"/>
                <a:gd name="T26" fmla="*/ 12 w 93"/>
                <a:gd name="T27" fmla="*/ 22 h 96"/>
                <a:gd name="T28" fmla="*/ 14 w 93"/>
                <a:gd name="T29" fmla="*/ 16 h 96"/>
                <a:gd name="T30" fmla="*/ 18 w 93"/>
                <a:gd name="T31" fmla="*/ 13 h 96"/>
                <a:gd name="T32" fmla="*/ 20 w 93"/>
                <a:gd name="T33" fmla="*/ 12 h 96"/>
                <a:gd name="T34" fmla="*/ 21 w 93"/>
                <a:gd name="T35" fmla="*/ 13 h 96"/>
                <a:gd name="T36" fmla="*/ 23 w 93"/>
                <a:gd name="T37" fmla="*/ 21 h 96"/>
                <a:gd name="T38" fmla="*/ 27 w 93"/>
                <a:gd name="T39" fmla="*/ 21 h 96"/>
                <a:gd name="T40" fmla="*/ 29 w 93"/>
                <a:gd name="T41" fmla="*/ 19 h 96"/>
                <a:gd name="T42" fmla="*/ 29 w 93"/>
                <a:gd name="T43" fmla="*/ 9 h 96"/>
                <a:gd name="T44" fmla="*/ 30 w 93"/>
                <a:gd name="T45" fmla="*/ 5 h 96"/>
                <a:gd name="T46" fmla="*/ 33 w 93"/>
                <a:gd name="T47" fmla="*/ 3 h 96"/>
                <a:gd name="T48" fmla="*/ 37 w 93"/>
                <a:gd name="T49" fmla="*/ 2 h 96"/>
                <a:gd name="T50" fmla="*/ 38 w 93"/>
                <a:gd name="T51" fmla="*/ 0 h 96"/>
                <a:gd name="T52" fmla="*/ 44 w 93"/>
                <a:gd name="T53" fmla="*/ 4 h 96"/>
                <a:gd name="T54" fmla="*/ 80 w 93"/>
                <a:gd name="T55" fmla="*/ 35 h 96"/>
                <a:gd name="T56" fmla="*/ 78 w 93"/>
                <a:gd name="T57" fmla="*/ 44 h 96"/>
                <a:gd name="T58" fmla="*/ 81 w 93"/>
                <a:gd name="T59" fmla="*/ 67 h 96"/>
                <a:gd name="T60" fmla="*/ 93 w 93"/>
                <a:gd name="T61" fmla="*/ 73 h 96"/>
                <a:gd name="T62" fmla="*/ 89 w 93"/>
                <a:gd name="T63" fmla="*/ 86 h 96"/>
                <a:gd name="T64" fmla="*/ 63 w 93"/>
                <a:gd name="T65" fmla="*/ 75 h 96"/>
                <a:gd name="T66" fmla="*/ 47 w 93"/>
                <a:gd name="T6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3" h="96">
                  <a:moveTo>
                    <a:pt x="47" y="96"/>
                  </a:moveTo>
                  <a:lnTo>
                    <a:pt x="38" y="80"/>
                  </a:lnTo>
                  <a:lnTo>
                    <a:pt x="17" y="76"/>
                  </a:lnTo>
                  <a:lnTo>
                    <a:pt x="15" y="73"/>
                  </a:lnTo>
                  <a:lnTo>
                    <a:pt x="12" y="64"/>
                  </a:lnTo>
                  <a:lnTo>
                    <a:pt x="8" y="54"/>
                  </a:lnTo>
                  <a:lnTo>
                    <a:pt x="3" y="47"/>
                  </a:lnTo>
                  <a:lnTo>
                    <a:pt x="0" y="41"/>
                  </a:lnTo>
                  <a:lnTo>
                    <a:pt x="0" y="39"/>
                  </a:lnTo>
                  <a:lnTo>
                    <a:pt x="3" y="36"/>
                  </a:lnTo>
                  <a:lnTo>
                    <a:pt x="10" y="36"/>
                  </a:lnTo>
                  <a:lnTo>
                    <a:pt x="11" y="32"/>
                  </a:lnTo>
                  <a:lnTo>
                    <a:pt x="11" y="29"/>
                  </a:lnTo>
                  <a:lnTo>
                    <a:pt x="12" y="22"/>
                  </a:lnTo>
                  <a:lnTo>
                    <a:pt x="14" y="16"/>
                  </a:lnTo>
                  <a:lnTo>
                    <a:pt x="18" y="13"/>
                  </a:lnTo>
                  <a:lnTo>
                    <a:pt x="20" y="12"/>
                  </a:lnTo>
                  <a:lnTo>
                    <a:pt x="21" y="13"/>
                  </a:lnTo>
                  <a:lnTo>
                    <a:pt x="23" y="21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9"/>
                  </a:lnTo>
                  <a:lnTo>
                    <a:pt x="30" y="5"/>
                  </a:lnTo>
                  <a:lnTo>
                    <a:pt x="33" y="3"/>
                  </a:lnTo>
                  <a:lnTo>
                    <a:pt x="37" y="2"/>
                  </a:lnTo>
                  <a:lnTo>
                    <a:pt x="38" y="0"/>
                  </a:lnTo>
                  <a:lnTo>
                    <a:pt x="44" y="4"/>
                  </a:lnTo>
                  <a:lnTo>
                    <a:pt x="80" y="35"/>
                  </a:lnTo>
                  <a:lnTo>
                    <a:pt x="78" y="44"/>
                  </a:lnTo>
                  <a:lnTo>
                    <a:pt x="81" y="67"/>
                  </a:lnTo>
                  <a:lnTo>
                    <a:pt x="93" y="73"/>
                  </a:lnTo>
                  <a:lnTo>
                    <a:pt x="89" y="86"/>
                  </a:lnTo>
                  <a:lnTo>
                    <a:pt x="63" y="75"/>
                  </a:lnTo>
                  <a:lnTo>
                    <a:pt x="47" y="9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0" name="Freeform 294"/>
            <p:cNvSpPr>
              <a:spLocks/>
            </p:cNvSpPr>
            <p:nvPr/>
          </p:nvSpPr>
          <p:spPr bwMode="auto">
            <a:xfrm>
              <a:off x="3553" y="3167"/>
              <a:ext cx="68" cy="110"/>
            </a:xfrm>
            <a:custGeom>
              <a:avLst/>
              <a:gdLst>
                <a:gd name="T0" fmla="*/ 46 w 68"/>
                <a:gd name="T1" fmla="*/ 110 h 110"/>
                <a:gd name="T2" fmla="*/ 25 w 68"/>
                <a:gd name="T3" fmla="*/ 107 h 110"/>
                <a:gd name="T4" fmla="*/ 23 w 68"/>
                <a:gd name="T5" fmla="*/ 104 h 110"/>
                <a:gd name="T6" fmla="*/ 22 w 68"/>
                <a:gd name="T7" fmla="*/ 99 h 110"/>
                <a:gd name="T8" fmla="*/ 17 w 68"/>
                <a:gd name="T9" fmla="*/ 90 h 110"/>
                <a:gd name="T10" fmla="*/ 15 w 68"/>
                <a:gd name="T11" fmla="*/ 81 h 110"/>
                <a:gd name="T12" fmla="*/ 17 w 68"/>
                <a:gd name="T13" fmla="*/ 75 h 110"/>
                <a:gd name="T14" fmla="*/ 16 w 68"/>
                <a:gd name="T15" fmla="*/ 70 h 110"/>
                <a:gd name="T16" fmla="*/ 12 w 68"/>
                <a:gd name="T17" fmla="*/ 65 h 110"/>
                <a:gd name="T18" fmla="*/ 12 w 68"/>
                <a:gd name="T19" fmla="*/ 51 h 110"/>
                <a:gd name="T20" fmla="*/ 10 w 68"/>
                <a:gd name="T21" fmla="*/ 44 h 110"/>
                <a:gd name="T22" fmla="*/ 12 w 68"/>
                <a:gd name="T23" fmla="*/ 40 h 110"/>
                <a:gd name="T24" fmla="*/ 15 w 68"/>
                <a:gd name="T25" fmla="*/ 38 h 110"/>
                <a:gd name="T26" fmla="*/ 16 w 68"/>
                <a:gd name="T27" fmla="*/ 36 h 110"/>
                <a:gd name="T28" fmla="*/ 16 w 68"/>
                <a:gd name="T29" fmla="*/ 34 h 110"/>
                <a:gd name="T30" fmla="*/ 13 w 68"/>
                <a:gd name="T31" fmla="*/ 33 h 110"/>
                <a:gd name="T32" fmla="*/ 12 w 68"/>
                <a:gd name="T33" fmla="*/ 33 h 110"/>
                <a:gd name="T34" fmla="*/ 4 w 68"/>
                <a:gd name="T35" fmla="*/ 28 h 110"/>
                <a:gd name="T36" fmla="*/ 2 w 68"/>
                <a:gd name="T37" fmla="*/ 26 h 110"/>
                <a:gd name="T38" fmla="*/ 0 w 68"/>
                <a:gd name="T39" fmla="*/ 22 h 110"/>
                <a:gd name="T40" fmla="*/ 2 w 68"/>
                <a:gd name="T41" fmla="*/ 20 h 110"/>
                <a:gd name="T42" fmla="*/ 12 w 68"/>
                <a:gd name="T43" fmla="*/ 19 h 110"/>
                <a:gd name="T44" fmla="*/ 13 w 68"/>
                <a:gd name="T45" fmla="*/ 17 h 110"/>
                <a:gd name="T46" fmla="*/ 13 w 68"/>
                <a:gd name="T47" fmla="*/ 12 h 110"/>
                <a:gd name="T48" fmla="*/ 12 w 68"/>
                <a:gd name="T49" fmla="*/ 10 h 110"/>
                <a:gd name="T50" fmla="*/ 9 w 68"/>
                <a:gd name="T51" fmla="*/ 7 h 110"/>
                <a:gd name="T52" fmla="*/ 8 w 68"/>
                <a:gd name="T53" fmla="*/ 3 h 110"/>
                <a:gd name="T54" fmla="*/ 12 w 68"/>
                <a:gd name="T55" fmla="*/ 0 h 110"/>
                <a:gd name="T56" fmla="*/ 15 w 68"/>
                <a:gd name="T57" fmla="*/ 0 h 110"/>
                <a:gd name="T58" fmla="*/ 18 w 68"/>
                <a:gd name="T59" fmla="*/ 2 h 110"/>
                <a:gd name="T60" fmla="*/ 19 w 68"/>
                <a:gd name="T61" fmla="*/ 2 h 110"/>
                <a:gd name="T62" fmla="*/ 21 w 68"/>
                <a:gd name="T63" fmla="*/ 5 h 110"/>
                <a:gd name="T64" fmla="*/ 28 w 68"/>
                <a:gd name="T65" fmla="*/ 16 h 110"/>
                <a:gd name="T66" fmla="*/ 29 w 68"/>
                <a:gd name="T67" fmla="*/ 17 h 110"/>
                <a:gd name="T68" fmla="*/ 28 w 68"/>
                <a:gd name="T69" fmla="*/ 24 h 110"/>
                <a:gd name="T70" fmla="*/ 30 w 68"/>
                <a:gd name="T71" fmla="*/ 36 h 110"/>
                <a:gd name="T72" fmla="*/ 40 w 68"/>
                <a:gd name="T73" fmla="*/ 36 h 110"/>
                <a:gd name="T74" fmla="*/ 46 w 68"/>
                <a:gd name="T75" fmla="*/ 49 h 110"/>
                <a:gd name="T76" fmla="*/ 65 w 68"/>
                <a:gd name="T77" fmla="*/ 57 h 110"/>
                <a:gd name="T78" fmla="*/ 68 w 68"/>
                <a:gd name="T79" fmla="*/ 73 h 110"/>
                <a:gd name="T80" fmla="*/ 44 w 68"/>
                <a:gd name="T81" fmla="*/ 77 h 110"/>
                <a:gd name="T82" fmla="*/ 38 w 68"/>
                <a:gd name="T83" fmla="*/ 96 h 110"/>
                <a:gd name="T84" fmla="*/ 46 w 68"/>
                <a:gd name="T8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8" h="110">
                  <a:moveTo>
                    <a:pt x="46" y="110"/>
                  </a:moveTo>
                  <a:lnTo>
                    <a:pt x="25" y="107"/>
                  </a:lnTo>
                  <a:lnTo>
                    <a:pt x="23" y="104"/>
                  </a:lnTo>
                  <a:lnTo>
                    <a:pt x="22" y="99"/>
                  </a:lnTo>
                  <a:lnTo>
                    <a:pt x="17" y="90"/>
                  </a:lnTo>
                  <a:lnTo>
                    <a:pt x="15" y="81"/>
                  </a:lnTo>
                  <a:lnTo>
                    <a:pt x="17" y="75"/>
                  </a:lnTo>
                  <a:lnTo>
                    <a:pt x="16" y="70"/>
                  </a:lnTo>
                  <a:lnTo>
                    <a:pt x="12" y="65"/>
                  </a:lnTo>
                  <a:lnTo>
                    <a:pt x="12" y="51"/>
                  </a:lnTo>
                  <a:lnTo>
                    <a:pt x="10" y="44"/>
                  </a:lnTo>
                  <a:lnTo>
                    <a:pt x="12" y="40"/>
                  </a:lnTo>
                  <a:lnTo>
                    <a:pt x="15" y="38"/>
                  </a:lnTo>
                  <a:lnTo>
                    <a:pt x="16" y="36"/>
                  </a:lnTo>
                  <a:lnTo>
                    <a:pt x="16" y="34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2" y="20"/>
                  </a:lnTo>
                  <a:lnTo>
                    <a:pt x="12" y="19"/>
                  </a:lnTo>
                  <a:lnTo>
                    <a:pt x="13" y="17"/>
                  </a:lnTo>
                  <a:lnTo>
                    <a:pt x="13" y="12"/>
                  </a:lnTo>
                  <a:lnTo>
                    <a:pt x="12" y="10"/>
                  </a:lnTo>
                  <a:lnTo>
                    <a:pt x="9" y="7"/>
                  </a:lnTo>
                  <a:lnTo>
                    <a:pt x="8" y="3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5"/>
                  </a:lnTo>
                  <a:lnTo>
                    <a:pt x="28" y="16"/>
                  </a:lnTo>
                  <a:lnTo>
                    <a:pt x="29" y="17"/>
                  </a:lnTo>
                  <a:lnTo>
                    <a:pt x="28" y="24"/>
                  </a:lnTo>
                  <a:lnTo>
                    <a:pt x="30" y="36"/>
                  </a:lnTo>
                  <a:lnTo>
                    <a:pt x="40" y="36"/>
                  </a:lnTo>
                  <a:lnTo>
                    <a:pt x="46" y="49"/>
                  </a:lnTo>
                  <a:lnTo>
                    <a:pt x="65" y="57"/>
                  </a:lnTo>
                  <a:lnTo>
                    <a:pt x="68" y="73"/>
                  </a:lnTo>
                  <a:lnTo>
                    <a:pt x="44" y="77"/>
                  </a:lnTo>
                  <a:lnTo>
                    <a:pt x="38" y="96"/>
                  </a:lnTo>
                  <a:lnTo>
                    <a:pt x="46" y="11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295"/>
            <p:cNvSpPr>
              <a:spLocks noEditPoints="1"/>
            </p:cNvSpPr>
            <p:nvPr/>
          </p:nvSpPr>
          <p:spPr bwMode="auto">
            <a:xfrm>
              <a:off x="3626" y="2567"/>
              <a:ext cx="111" cy="64"/>
            </a:xfrm>
            <a:custGeom>
              <a:avLst/>
              <a:gdLst>
                <a:gd name="T0" fmla="*/ 25 w 111"/>
                <a:gd name="T1" fmla="*/ 52 h 64"/>
                <a:gd name="T2" fmla="*/ 9 w 111"/>
                <a:gd name="T3" fmla="*/ 43 h 64"/>
                <a:gd name="T4" fmla="*/ 9 w 111"/>
                <a:gd name="T5" fmla="*/ 40 h 64"/>
                <a:gd name="T6" fmla="*/ 7 w 111"/>
                <a:gd name="T7" fmla="*/ 36 h 64"/>
                <a:gd name="T8" fmla="*/ 6 w 111"/>
                <a:gd name="T9" fmla="*/ 35 h 64"/>
                <a:gd name="T10" fmla="*/ 5 w 111"/>
                <a:gd name="T11" fmla="*/ 35 h 64"/>
                <a:gd name="T12" fmla="*/ 0 w 111"/>
                <a:gd name="T13" fmla="*/ 32 h 64"/>
                <a:gd name="T14" fmla="*/ 0 w 111"/>
                <a:gd name="T15" fmla="*/ 28 h 64"/>
                <a:gd name="T16" fmla="*/ 2 w 111"/>
                <a:gd name="T17" fmla="*/ 26 h 64"/>
                <a:gd name="T18" fmla="*/ 4 w 111"/>
                <a:gd name="T19" fmla="*/ 24 h 64"/>
                <a:gd name="T20" fmla="*/ 7 w 111"/>
                <a:gd name="T21" fmla="*/ 25 h 64"/>
                <a:gd name="T22" fmla="*/ 9 w 111"/>
                <a:gd name="T23" fmla="*/ 28 h 64"/>
                <a:gd name="T24" fmla="*/ 11 w 111"/>
                <a:gd name="T25" fmla="*/ 31 h 64"/>
                <a:gd name="T26" fmla="*/ 16 w 111"/>
                <a:gd name="T27" fmla="*/ 31 h 64"/>
                <a:gd name="T28" fmla="*/ 20 w 111"/>
                <a:gd name="T29" fmla="*/ 30 h 64"/>
                <a:gd name="T30" fmla="*/ 25 w 111"/>
                <a:gd name="T31" fmla="*/ 32 h 64"/>
                <a:gd name="T32" fmla="*/ 29 w 111"/>
                <a:gd name="T33" fmla="*/ 32 h 64"/>
                <a:gd name="T34" fmla="*/ 30 w 111"/>
                <a:gd name="T35" fmla="*/ 29 h 64"/>
                <a:gd name="T36" fmla="*/ 30 w 111"/>
                <a:gd name="T37" fmla="*/ 24 h 64"/>
                <a:gd name="T38" fmla="*/ 27 w 111"/>
                <a:gd name="T39" fmla="*/ 20 h 64"/>
                <a:gd name="T40" fmla="*/ 20 w 111"/>
                <a:gd name="T41" fmla="*/ 14 h 64"/>
                <a:gd name="T42" fmla="*/ 18 w 111"/>
                <a:gd name="T43" fmla="*/ 10 h 64"/>
                <a:gd name="T44" fmla="*/ 18 w 111"/>
                <a:gd name="T45" fmla="*/ 8 h 64"/>
                <a:gd name="T46" fmla="*/ 22 w 111"/>
                <a:gd name="T47" fmla="*/ 2 h 64"/>
                <a:gd name="T48" fmla="*/ 23 w 111"/>
                <a:gd name="T49" fmla="*/ 0 h 64"/>
                <a:gd name="T50" fmla="*/ 40 w 111"/>
                <a:gd name="T51" fmla="*/ 8 h 64"/>
                <a:gd name="T52" fmla="*/ 44 w 111"/>
                <a:gd name="T53" fmla="*/ 17 h 64"/>
                <a:gd name="T54" fmla="*/ 51 w 111"/>
                <a:gd name="T55" fmla="*/ 17 h 64"/>
                <a:gd name="T56" fmla="*/ 59 w 111"/>
                <a:gd name="T57" fmla="*/ 19 h 64"/>
                <a:gd name="T58" fmla="*/ 59 w 111"/>
                <a:gd name="T59" fmla="*/ 34 h 64"/>
                <a:gd name="T60" fmla="*/ 51 w 111"/>
                <a:gd name="T61" fmla="*/ 40 h 64"/>
                <a:gd name="T62" fmla="*/ 35 w 111"/>
                <a:gd name="T63" fmla="*/ 31 h 64"/>
                <a:gd name="T64" fmla="*/ 25 w 111"/>
                <a:gd name="T65" fmla="*/ 52 h 64"/>
                <a:gd name="T66" fmla="*/ 97 w 111"/>
                <a:gd name="T67" fmla="*/ 64 h 64"/>
                <a:gd name="T68" fmla="*/ 69 w 111"/>
                <a:gd name="T69" fmla="*/ 38 h 64"/>
                <a:gd name="T70" fmla="*/ 89 w 111"/>
                <a:gd name="T71" fmla="*/ 15 h 64"/>
                <a:gd name="T72" fmla="*/ 111 w 111"/>
                <a:gd name="T73" fmla="*/ 37 h 64"/>
                <a:gd name="T74" fmla="*/ 97 w 111"/>
                <a:gd name="T7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1" h="64">
                  <a:moveTo>
                    <a:pt x="25" y="52"/>
                  </a:moveTo>
                  <a:lnTo>
                    <a:pt x="9" y="43"/>
                  </a:lnTo>
                  <a:lnTo>
                    <a:pt x="9" y="40"/>
                  </a:lnTo>
                  <a:lnTo>
                    <a:pt x="7" y="36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7" y="25"/>
                  </a:lnTo>
                  <a:lnTo>
                    <a:pt x="9" y="28"/>
                  </a:lnTo>
                  <a:lnTo>
                    <a:pt x="11" y="31"/>
                  </a:lnTo>
                  <a:lnTo>
                    <a:pt x="16" y="31"/>
                  </a:lnTo>
                  <a:lnTo>
                    <a:pt x="20" y="30"/>
                  </a:lnTo>
                  <a:lnTo>
                    <a:pt x="25" y="32"/>
                  </a:lnTo>
                  <a:lnTo>
                    <a:pt x="29" y="32"/>
                  </a:lnTo>
                  <a:lnTo>
                    <a:pt x="30" y="29"/>
                  </a:lnTo>
                  <a:lnTo>
                    <a:pt x="30" y="24"/>
                  </a:lnTo>
                  <a:lnTo>
                    <a:pt x="27" y="20"/>
                  </a:lnTo>
                  <a:lnTo>
                    <a:pt x="20" y="14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22" y="2"/>
                  </a:lnTo>
                  <a:lnTo>
                    <a:pt x="23" y="0"/>
                  </a:lnTo>
                  <a:lnTo>
                    <a:pt x="40" y="8"/>
                  </a:lnTo>
                  <a:lnTo>
                    <a:pt x="44" y="17"/>
                  </a:lnTo>
                  <a:lnTo>
                    <a:pt x="51" y="17"/>
                  </a:lnTo>
                  <a:lnTo>
                    <a:pt x="59" y="19"/>
                  </a:lnTo>
                  <a:lnTo>
                    <a:pt x="59" y="34"/>
                  </a:lnTo>
                  <a:lnTo>
                    <a:pt x="51" y="40"/>
                  </a:lnTo>
                  <a:lnTo>
                    <a:pt x="35" y="31"/>
                  </a:lnTo>
                  <a:lnTo>
                    <a:pt x="25" y="52"/>
                  </a:lnTo>
                  <a:close/>
                  <a:moveTo>
                    <a:pt x="97" y="64"/>
                  </a:moveTo>
                  <a:lnTo>
                    <a:pt x="69" y="38"/>
                  </a:lnTo>
                  <a:lnTo>
                    <a:pt x="89" y="15"/>
                  </a:lnTo>
                  <a:lnTo>
                    <a:pt x="111" y="37"/>
                  </a:lnTo>
                  <a:lnTo>
                    <a:pt x="97" y="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296"/>
            <p:cNvSpPr>
              <a:spLocks/>
            </p:cNvSpPr>
            <p:nvPr/>
          </p:nvSpPr>
          <p:spPr bwMode="auto">
            <a:xfrm>
              <a:off x="3910" y="3100"/>
              <a:ext cx="66" cy="64"/>
            </a:xfrm>
            <a:custGeom>
              <a:avLst/>
              <a:gdLst>
                <a:gd name="T0" fmla="*/ 19 w 66"/>
                <a:gd name="T1" fmla="*/ 64 h 64"/>
                <a:gd name="T2" fmla="*/ 14 w 66"/>
                <a:gd name="T3" fmla="*/ 56 h 64"/>
                <a:gd name="T4" fmla="*/ 20 w 66"/>
                <a:gd name="T5" fmla="*/ 41 h 64"/>
                <a:gd name="T6" fmla="*/ 0 w 66"/>
                <a:gd name="T7" fmla="*/ 27 h 64"/>
                <a:gd name="T8" fmla="*/ 22 w 66"/>
                <a:gd name="T9" fmla="*/ 0 h 64"/>
                <a:gd name="T10" fmla="*/ 38 w 66"/>
                <a:gd name="T11" fmla="*/ 1 h 64"/>
                <a:gd name="T12" fmla="*/ 39 w 66"/>
                <a:gd name="T13" fmla="*/ 12 h 64"/>
                <a:gd name="T14" fmla="*/ 66 w 66"/>
                <a:gd name="T15" fmla="*/ 29 h 64"/>
                <a:gd name="T16" fmla="*/ 66 w 66"/>
                <a:gd name="T17" fmla="*/ 41 h 64"/>
                <a:gd name="T18" fmla="*/ 57 w 66"/>
                <a:gd name="T19" fmla="*/ 51 h 64"/>
                <a:gd name="T20" fmla="*/ 19 w 66"/>
                <a:gd name="T21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64">
                  <a:moveTo>
                    <a:pt x="19" y="64"/>
                  </a:moveTo>
                  <a:lnTo>
                    <a:pt x="14" y="56"/>
                  </a:lnTo>
                  <a:lnTo>
                    <a:pt x="20" y="41"/>
                  </a:lnTo>
                  <a:lnTo>
                    <a:pt x="0" y="27"/>
                  </a:lnTo>
                  <a:lnTo>
                    <a:pt x="22" y="0"/>
                  </a:lnTo>
                  <a:lnTo>
                    <a:pt x="38" y="1"/>
                  </a:lnTo>
                  <a:lnTo>
                    <a:pt x="39" y="12"/>
                  </a:lnTo>
                  <a:lnTo>
                    <a:pt x="66" y="29"/>
                  </a:lnTo>
                  <a:lnTo>
                    <a:pt x="66" y="41"/>
                  </a:lnTo>
                  <a:lnTo>
                    <a:pt x="57" y="51"/>
                  </a:lnTo>
                  <a:lnTo>
                    <a:pt x="19" y="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298"/>
            <p:cNvSpPr>
              <a:spLocks/>
            </p:cNvSpPr>
            <p:nvPr/>
          </p:nvSpPr>
          <p:spPr bwMode="auto">
            <a:xfrm>
              <a:off x="4435" y="2816"/>
              <a:ext cx="119" cy="63"/>
            </a:xfrm>
            <a:custGeom>
              <a:avLst/>
              <a:gdLst>
                <a:gd name="T0" fmla="*/ 112 w 119"/>
                <a:gd name="T1" fmla="*/ 63 h 63"/>
                <a:gd name="T2" fmla="*/ 99 w 119"/>
                <a:gd name="T3" fmla="*/ 49 h 63"/>
                <a:gd name="T4" fmla="*/ 85 w 119"/>
                <a:gd name="T5" fmla="*/ 45 h 63"/>
                <a:gd name="T6" fmla="*/ 40 w 119"/>
                <a:gd name="T7" fmla="*/ 41 h 63"/>
                <a:gd name="T8" fmla="*/ 20 w 119"/>
                <a:gd name="T9" fmla="*/ 25 h 63"/>
                <a:gd name="T10" fmla="*/ 12 w 119"/>
                <a:gd name="T11" fmla="*/ 29 h 63"/>
                <a:gd name="T12" fmla="*/ 0 w 119"/>
                <a:gd name="T13" fmla="*/ 17 h 63"/>
                <a:gd name="T14" fmla="*/ 2 w 119"/>
                <a:gd name="T15" fmla="*/ 4 h 63"/>
                <a:gd name="T16" fmla="*/ 11 w 119"/>
                <a:gd name="T17" fmla="*/ 8 h 63"/>
                <a:gd name="T18" fmla="*/ 22 w 119"/>
                <a:gd name="T19" fmla="*/ 0 h 63"/>
                <a:gd name="T20" fmla="*/ 37 w 119"/>
                <a:gd name="T21" fmla="*/ 24 h 63"/>
                <a:gd name="T22" fmla="*/ 63 w 119"/>
                <a:gd name="T23" fmla="*/ 8 h 63"/>
                <a:gd name="T24" fmla="*/ 74 w 119"/>
                <a:gd name="T25" fmla="*/ 7 h 63"/>
                <a:gd name="T26" fmla="*/ 90 w 119"/>
                <a:gd name="T27" fmla="*/ 8 h 63"/>
                <a:gd name="T28" fmla="*/ 90 w 119"/>
                <a:gd name="T29" fmla="*/ 17 h 63"/>
                <a:gd name="T30" fmla="*/ 106 w 119"/>
                <a:gd name="T31" fmla="*/ 23 h 63"/>
                <a:gd name="T32" fmla="*/ 119 w 119"/>
                <a:gd name="T33" fmla="*/ 40 h 63"/>
                <a:gd name="T34" fmla="*/ 112 w 119"/>
                <a:gd name="T3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63">
                  <a:moveTo>
                    <a:pt x="112" y="63"/>
                  </a:moveTo>
                  <a:lnTo>
                    <a:pt x="99" y="49"/>
                  </a:lnTo>
                  <a:lnTo>
                    <a:pt x="85" y="45"/>
                  </a:lnTo>
                  <a:lnTo>
                    <a:pt x="40" y="41"/>
                  </a:lnTo>
                  <a:lnTo>
                    <a:pt x="20" y="25"/>
                  </a:lnTo>
                  <a:lnTo>
                    <a:pt x="12" y="29"/>
                  </a:lnTo>
                  <a:lnTo>
                    <a:pt x="0" y="17"/>
                  </a:lnTo>
                  <a:lnTo>
                    <a:pt x="2" y="4"/>
                  </a:lnTo>
                  <a:lnTo>
                    <a:pt x="11" y="8"/>
                  </a:lnTo>
                  <a:lnTo>
                    <a:pt x="22" y="0"/>
                  </a:lnTo>
                  <a:lnTo>
                    <a:pt x="37" y="24"/>
                  </a:lnTo>
                  <a:lnTo>
                    <a:pt x="63" y="8"/>
                  </a:lnTo>
                  <a:lnTo>
                    <a:pt x="74" y="7"/>
                  </a:lnTo>
                  <a:lnTo>
                    <a:pt x="90" y="8"/>
                  </a:lnTo>
                  <a:lnTo>
                    <a:pt x="90" y="17"/>
                  </a:lnTo>
                  <a:lnTo>
                    <a:pt x="106" y="23"/>
                  </a:lnTo>
                  <a:lnTo>
                    <a:pt x="119" y="40"/>
                  </a:lnTo>
                  <a:lnTo>
                    <a:pt x="112" y="6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" name="Freeform 299"/>
            <p:cNvSpPr>
              <a:spLocks/>
            </p:cNvSpPr>
            <p:nvPr/>
          </p:nvSpPr>
          <p:spPr bwMode="auto">
            <a:xfrm>
              <a:off x="3591" y="3240"/>
              <a:ext cx="39" cy="46"/>
            </a:xfrm>
            <a:custGeom>
              <a:avLst/>
              <a:gdLst>
                <a:gd name="T0" fmla="*/ 25 w 39"/>
                <a:gd name="T1" fmla="*/ 46 h 46"/>
                <a:gd name="T2" fmla="*/ 19 w 39"/>
                <a:gd name="T3" fmla="*/ 38 h 46"/>
                <a:gd name="T4" fmla="*/ 8 w 39"/>
                <a:gd name="T5" fmla="*/ 37 h 46"/>
                <a:gd name="T6" fmla="*/ 0 w 39"/>
                <a:gd name="T7" fmla="*/ 23 h 46"/>
                <a:gd name="T8" fmla="*/ 6 w 39"/>
                <a:gd name="T9" fmla="*/ 4 h 46"/>
                <a:gd name="T10" fmla="*/ 30 w 39"/>
                <a:gd name="T11" fmla="*/ 0 h 46"/>
                <a:gd name="T12" fmla="*/ 39 w 39"/>
                <a:gd name="T13" fmla="*/ 6 h 46"/>
                <a:gd name="T14" fmla="*/ 34 w 39"/>
                <a:gd name="T15" fmla="*/ 41 h 46"/>
                <a:gd name="T16" fmla="*/ 29 w 39"/>
                <a:gd name="T17" fmla="*/ 43 h 46"/>
                <a:gd name="T18" fmla="*/ 27 w 39"/>
                <a:gd name="T19" fmla="*/ 45 h 46"/>
                <a:gd name="T20" fmla="*/ 26 w 39"/>
                <a:gd name="T21" fmla="*/ 45 h 46"/>
                <a:gd name="T22" fmla="*/ 25 w 39"/>
                <a:gd name="T2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46">
                  <a:moveTo>
                    <a:pt x="25" y="46"/>
                  </a:moveTo>
                  <a:lnTo>
                    <a:pt x="19" y="38"/>
                  </a:lnTo>
                  <a:lnTo>
                    <a:pt x="8" y="37"/>
                  </a:lnTo>
                  <a:lnTo>
                    <a:pt x="0" y="23"/>
                  </a:lnTo>
                  <a:lnTo>
                    <a:pt x="6" y="4"/>
                  </a:lnTo>
                  <a:lnTo>
                    <a:pt x="30" y="0"/>
                  </a:lnTo>
                  <a:lnTo>
                    <a:pt x="39" y="6"/>
                  </a:lnTo>
                  <a:lnTo>
                    <a:pt x="34" y="41"/>
                  </a:lnTo>
                  <a:lnTo>
                    <a:pt x="29" y="43"/>
                  </a:lnTo>
                  <a:lnTo>
                    <a:pt x="27" y="45"/>
                  </a:lnTo>
                  <a:lnTo>
                    <a:pt x="26" y="45"/>
                  </a:lnTo>
                  <a:lnTo>
                    <a:pt x="25" y="4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" name="Freeform 300"/>
            <p:cNvSpPr>
              <a:spLocks/>
            </p:cNvSpPr>
            <p:nvPr/>
          </p:nvSpPr>
          <p:spPr bwMode="auto">
            <a:xfrm>
              <a:off x="4217" y="2634"/>
              <a:ext cx="81" cy="80"/>
            </a:xfrm>
            <a:custGeom>
              <a:avLst/>
              <a:gdLst>
                <a:gd name="T0" fmla="*/ 40 w 81"/>
                <a:gd name="T1" fmla="*/ 80 h 80"/>
                <a:gd name="T2" fmla="*/ 14 w 81"/>
                <a:gd name="T3" fmla="*/ 53 h 80"/>
                <a:gd name="T4" fmla="*/ 16 w 81"/>
                <a:gd name="T5" fmla="*/ 45 h 80"/>
                <a:gd name="T6" fmla="*/ 3 w 81"/>
                <a:gd name="T7" fmla="*/ 40 h 80"/>
                <a:gd name="T8" fmla="*/ 0 w 81"/>
                <a:gd name="T9" fmla="*/ 27 h 80"/>
                <a:gd name="T10" fmla="*/ 11 w 81"/>
                <a:gd name="T11" fmla="*/ 23 h 80"/>
                <a:gd name="T12" fmla="*/ 23 w 81"/>
                <a:gd name="T13" fmla="*/ 22 h 80"/>
                <a:gd name="T14" fmla="*/ 30 w 81"/>
                <a:gd name="T15" fmla="*/ 30 h 80"/>
                <a:gd name="T16" fmla="*/ 37 w 81"/>
                <a:gd name="T17" fmla="*/ 14 h 80"/>
                <a:gd name="T18" fmla="*/ 24 w 81"/>
                <a:gd name="T19" fmla="*/ 2 h 80"/>
                <a:gd name="T20" fmla="*/ 38 w 81"/>
                <a:gd name="T21" fmla="*/ 0 h 80"/>
                <a:gd name="T22" fmla="*/ 64 w 81"/>
                <a:gd name="T23" fmla="*/ 10 h 80"/>
                <a:gd name="T24" fmla="*/ 81 w 81"/>
                <a:gd name="T25" fmla="*/ 38 h 80"/>
                <a:gd name="T26" fmla="*/ 79 w 81"/>
                <a:gd name="T27" fmla="*/ 53 h 80"/>
                <a:gd name="T28" fmla="*/ 76 w 81"/>
                <a:gd name="T29" fmla="*/ 63 h 80"/>
                <a:gd name="T30" fmla="*/ 63 w 81"/>
                <a:gd name="T31" fmla="*/ 60 h 80"/>
                <a:gd name="T32" fmla="*/ 51 w 81"/>
                <a:gd name="T33" fmla="*/ 69 h 80"/>
                <a:gd name="T34" fmla="*/ 40 w 81"/>
                <a:gd name="T3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1" h="80">
                  <a:moveTo>
                    <a:pt x="40" y="80"/>
                  </a:moveTo>
                  <a:lnTo>
                    <a:pt x="14" y="53"/>
                  </a:lnTo>
                  <a:lnTo>
                    <a:pt x="16" y="45"/>
                  </a:lnTo>
                  <a:lnTo>
                    <a:pt x="3" y="40"/>
                  </a:lnTo>
                  <a:lnTo>
                    <a:pt x="0" y="27"/>
                  </a:lnTo>
                  <a:lnTo>
                    <a:pt x="11" y="23"/>
                  </a:lnTo>
                  <a:lnTo>
                    <a:pt x="23" y="22"/>
                  </a:lnTo>
                  <a:lnTo>
                    <a:pt x="30" y="30"/>
                  </a:lnTo>
                  <a:lnTo>
                    <a:pt x="37" y="14"/>
                  </a:lnTo>
                  <a:lnTo>
                    <a:pt x="24" y="2"/>
                  </a:lnTo>
                  <a:lnTo>
                    <a:pt x="38" y="0"/>
                  </a:lnTo>
                  <a:lnTo>
                    <a:pt x="64" y="10"/>
                  </a:lnTo>
                  <a:lnTo>
                    <a:pt x="81" y="38"/>
                  </a:lnTo>
                  <a:lnTo>
                    <a:pt x="79" y="53"/>
                  </a:lnTo>
                  <a:lnTo>
                    <a:pt x="76" y="63"/>
                  </a:lnTo>
                  <a:lnTo>
                    <a:pt x="63" y="60"/>
                  </a:lnTo>
                  <a:lnTo>
                    <a:pt x="51" y="69"/>
                  </a:lnTo>
                  <a:lnTo>
                    <a:pt x="40" y="8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" name="Freeform 301"/>
            <p:cNvSpPr>
              <a:spLocks/>
            </p:cNvSpPr>
            <p:nvPr/>
          </p:nvSpPr>
          <p:spPr bwMode="auto">
            <a:xfrm>
              <a:off x="3833" y="3079"/>
              <a:ext cx="68" cy="54"/>
            </a:xfrm>
            <a:custGeom>
              <a:avLst/>
              <a:gdLst>
                <a:gd name="T0" fmla="*/ 24 w 68"/>
                <a:gd name="T1" fmla="*/ 54 h 54"/>
                <a:gd name="T2" fmla="*/ 21 w 68"/>
                <a:gd name="T3" fmla="*/ 45 h 54"/>
                <a:gd name="T4" fmla="*/ 6 w 68"/>
                <a:gd name="T5" fmla="*/ 42 h 54"/>
                <a:gd name="T6" fmla="*/ 8 w 68"/>
                <a:gd name="T7" fmla="*/ 28 h 54"/>
                <a:gd name="T8" fmla="*/ 0 w 68"/>
                <a:gd name="T9" fmla="*/ 17 h 54"/>
                <a:gd name="T10" fmla="*/ 7 w 68"/>
                <a:gd name="T11" fmla="*/ 12 h 54"/>
                <a:gd name="T12" fmla="*/ 16 w 68"/>
                <a:gd name="T13" fmla="*/ 14 h 54"/>
                <a:gd name="T14" fmla="*/ 23 w 68"/>
                <a:gd name="T15" fmla="*/ 9 h 54"/>
                <a:gd name="T16" fmla="*/ 35 w 68"/>
                <a:gd name="T17" fmla="*/ 0 h 54"/>
                <a:gd name="T18" fmla="*/ 44 w 68"/>
                <a:gd name="T19" fmla="*/ 11 h 54"/>
                <a:gd name="T20" fmla="*/ 60 w 68"/>
                <a:gd name="T21" fmla="*/ 24 h 54"/>
                <a:gd name="T22" fmla="*/ 68 w 68"/>
                <a:gd name="T23" fmla="*/ 39 h 54"/>
                <a:gd name="T24" fmla="*/ 61 w 68"/>
                <a:gd name="T25" fmla="*/ 52 h 54"/>
                <a:gd name="T26" fmla="*/ 41 w 68"/>
                <a:gd name="T27" fmla="*/ 54 h 54"/>
                <a:gd name="T28" fmla="*/ 24 w 68"/>
                <a:gd name="T2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" h="54">
                  <a:moveTo>
                    <a:pt x="24" y="54"/>
                  </a:moveTo>
                  <a:lnTo>
                    <a:pt x="21" y="45"/>
                  </a:lnTo>
                  <a:lnTo>
                    <a:pt x="6" y="42"/>
                  </a:lnTo>
                  <a:lnTo>
                    <a:pt x="8" y="28"/>
                  </a:lnTo>
                  <a:lnTo>
                    <a:pt x="0" y="17"/>
                  </a:lnTo>
                  <a:lnTo>
                    <a:pt x="7" y="12"/>
                  </a:lnTo>
                  <a:lnTo>
                    <a:pt x="16" y="14"/>
                  </a:lnTo>
                  <a:lnTo>
                    <a:pt x="23" y="9"/>
                  </a:lnTo>
                  <a:lnTo>
                    <a:pt x="35" y="0"/>
                  </a:lnTo>
                  <a:lnTo>
                    <a:pt x="44" y="11"/>
                  </a:lnTo>
                  <a:lnTo>
                    <a:pt x="60" y="24"/>
                  </a:lnTo>
                  <a:lnTo>
                    <a:pt x="68" y="39"/>
                  </a:lnTo>
                  <a:lnTo>
                    <a:pt x="61" y="52"/>
                  </a:lnTo>
                  <a:lnTo>
                    <a:pt x="41" y="54"/>
                  </a:lnTo>
                  <a:lnTo>
                    <a:pt x="24" y="5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" name="Freeform 302"/>
            <p:cNvSpPr>
              <a:spLocks/>
            </p:cNvSpPr>
            <p:nvPr/>
          </p:nvSpPr>
          <p:spPr bwMode="auto">
            <a:xfrm>
              <a:off x="3923" y="2487"/>
              <a:ext cx="61" cy="77"/>
            </a:xfrm>
            <a:custGeom>
              <a:avLst/>
              <a:gdLst>
                <a:gd name="T0" fmla="*/ 45 w 61"/>
                <a:gd name="T1" fmla="*/ 77 h 77"/>
                <a:gd name="T2" fmla="*/ 22 w 61"/>
                <a:gd name="T3" fmla="*/ 71 h 77"/>
                <a:gd name="T4" fmla="*/ 2 w 61"/>
                <a:gd name="T5" fmla="*/ 40 h 77"/>
                <a:gd name="T6" fmla="*/ 0 w 61"/>
                <a:gd name="T7" fmla="*/ 11 h 77"/>
                <a:gd name="T8" fmla="*/ 25 w 61"/>
                <a:gd name="T9" fmla="*/ 0 h 77"/>
                <a:gd name="T10" fmla="*/ 36 w 61"/>
                <a:gd name="T11" fmla="*/ 10 h 77"/>
                <a:gd name="T12" fmla="*/ 48 w 61"/>
                <a:gd name="T13" fmla="*/ 3 h 77"/>
                <a:gd name="T14" fmla="*/ 53 w 61"/>
                <a:gd name="T15" fmla="*/ 11 h 77"/>
                <a:gd name="T16" fmla="*/ 54 w 61"/>
                <a:gd name="T17" fmla="*/ 34 h 77"/>
                <a:gd name="T18" fmla="*/ 61 w 61"/>
                <a:gd name="T19" fmla="*/ 57 h 77"/>
                <a:gd name="T20" fmla="*/ 45 w 61"/>
                <a:gd name="T2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77">
                  <a:moveTo>
                    <a:pt x="45" y="77"/>
                  </a:moveTo>
                  <a:lnTo>
                    <a:pt x="22" y="71"/>
                  </a:lnTo>
                  <a:lnTo>
                    <a:pt x="2" y="40"/>
                  </a:lnTo>
                  <a:lnTo>
                    <a:pt x="0" y="11"/>
                  </a:lnTo>
                  <a:lnTo>
                    <a:pt x="25" y="0"/>
                  </a:lnTo>
                  <a:lnTo>
                    <a:pt x="36" y="10"/>
                  </a:lnTo>
                  <a:lnTo>
                    <a:pt x="48" y="3"/>
                  </a:lnTo>
                  <a:lnTo>
                    <a:pt x="53" y="11"/>
                  </a:lnTo>
                  <a:lnTo>
                    <a:pt x="54" y="34"/>
                  </a:lnTo>
                  <a:lnTo>
                    <a:pt x="61" y="5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9" name="Freeform 303"/>
            <p:cNvSpPr>
              <a:spLocks/>
            </p:cNvSpPr>
            <p:nvPr/>
          </p:nvSpPr>
          <p:spPr bwMode="auto">
            <a:xfrm>
              <a:off x="4284" y="2355"/>
              <a:ext cx="99" cy="118"/>
            </a:xfrm>
            <a:custGeom>
              <a:avLst/>
              <a:gdLst>
                <a:gd name="T0" fmla="*/ 57 w 99"/>
                <a:gd name="T1" fmla="*/ 118 h 118"/>
                <a:gd name="T2" fmla="*/ 44 w 99"/>
                <a:gd name="T3" fmla="*/ 114 h 118"/>
                <a:gd name="T4" fmla="*/ 34 w 99"/>
                <a:gd name="T5" fmla="*/ 103 h 118"/>
                <a:gd name="T6" fmla="*/ 42 w 99"/>
                <a:gd name="T7" fmla="*/ 95 h 118"/>
                <a:gd name="T8" fmla="*/ 34 w 99"/>
                <a:gd name="T9" fmla="*/ 75 h 118"/>
                <a:gd name="T10" fmla="*/ 34 w 99"/>
                <a:gd name="T11" fmla="*/ 62 h 118"/>
                <a:gd name="T12" fmla="*/ 22 w 99"/>
                <a:gd name="T13" fmla="*/ 62 h 118"/>
                <a:gd name="T14" fmla="*/ 22 w 99"/>
                <a:gd name="T15" fmla="*/ 52 h 118"/>
                <a:gd name="T16" fmla="*/ 26 w 99"/>
                <a:gd name="T17" fmla="*/ 42 h 118"/>
                <a:gd name="T18" fmla="*/ 0 w 99"/>
                <a:gd name="T19" fmla="*/ 20 h 118"/>
                <a:gd name="T20" fmla="*/ 39 w 99"/>
                <a:gd name="T21" fmla="*/ 0 h 118"/>
                <a:gd name="T22" fmla="*/ 69 w 99"/>
                <a:gd name="T23" fmla="*/ 13 h 118"/>
                <a:gd name="T24" fmla="*/ 75 w 99"/>
                <a:gd name="T25" fmla="*/ 27 h 118"/>
                <a:gd name="T26" fmla="*/ 86 w 99"/>
                <a:gd name="T27" fmla="*/ 34 h 118"/>
                <a:gd name="T28" fmla="*/ 86 w 99"/>
                <a:gd name="T29" fmla="*/ 41 h 118"/>
                <a:gd name="T30" fmla="*/ 99 w 99"/>
                <a:gd name="T31" fmla="*/ 58 h 118"/>
                <a:gd name="T32" fmla="*/ 98 w 99"/>
                <a:gd name="T33" fmla="*/ 69 h 118"/>
                <a:gd name="T34" fmla="*/ 81 w 99"/>
                <a:gd name="T35" fmla="*/ 87 h 118"/>
                <a:gd name="T36" fmla="*/ 87 w 99"/>
                <a:gd name="T37" fmla="*/ 97 h 118"/>
                <a:gd name="T38" fmla="*/ 81 w 99"/>
                <a:gd name="T39" fmla="*/ 108 h 118"/>
                <a:gd name="T40" fmla="*/ 64 w 99"/>
                <a:gd name="T41" fmla="*/ 105 h 118"/>
                <a:gd name="T42" fmla="*/ 57 w 99"/>
                <a:gd name="T4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9" h="118">
                  <a:moveTo>
                    <a:pt x="57" y="118"/>
                  </a:moveTo>
                  <a:lnTo>
                    <a:pt x="44" y="114"/>
                  </a:lnTo>
                  <a:lnTo>
                    <a:pt x="34" y="103"/>
                  </a:lnTo>
                  <a:lnTo>
                    <a:pt x="42" y="95"/>
                  </a:lnTo>
                  <a:lnTo>
                    <a:pt x="34" y="75"/>
                  </a:lnTo>
                  <a:lnTo>
                    <a:pt x="34" y="62"/>
                  </a:lnTo>
                  <a:lnTo>
                    <a:pt x="22" y="62"/>
                  </a:lnTo>
                  <a:lnTo>
                    <a:pt x="22" y="52"/>
                  </a:lnTo>
                  <a:lnTo>
                    <a:pt x="26" y="42"/>
                  </a:lnTo>
                  <a:lnTo>
                    <a:pt x="0" y="20"/>
                  </a:lnTo>
                  <a:lnTo>
                    <a:pt x="39" y="0"/>
                  </a:lnTo>
                  <a:lnTo>
                    <a:pt x="69" y="13"/>
                  </a:lnTo>
                  <a:lnTo>
                    <a:pt x="75" y="27"/>
                  </a:lnTo>
                  <a:lnTo>
                    <a:pt x="86" y="34"/>
                  </a:lnTo>
                  <a:lnTo>
                    <a:pt x="86" y="41"/>
                  </a:lnTo>
                  <a:lnTo>
                    <a:pt x="99" y="58"/>
                  </a:lnTo>
                  <a:lnTo>
                    <a:pt x="98" y="69"/>
                  </a:lnTo>
                  <a:lnTo>
                    <a:pt x="81" y="87"/>
                  </a:lnTo>
                  <a:lnTo>
                    <a:pt x="87" y="97"/>
                  </a:lnTo>
                  <a:lnTo>
                    <a:pt x="81" y="108"/>
                  </a:lnTo>
                  <a:lnTo>
                    <a:pt x="64" y="105"/>
                  </a:lnTo>
                  <a:lnTo>
                    <a:pt x="57" y="11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0" name="Freeform 304"/>
            <p:cNvSpPr>
              <a:spLocks/>
            </p:cNvSpPr>
            <p:nvPr/>
          </p:nvSpPr>
          <p:spPr bwMode="auto">
            <a:xfrm>
              <a:off x="3943" y="3311"/>
              <a:ext cx="73" cy="94"/>
            </a:xfrm>
            <a:custGeom>
              <a:avLst/>
              <a:gdLst>
                <a:gd name="T0" fmla="*/ 28 w 73"/>
                <a:gd name="T1" fmla="*/ 94 h 94"/>
                <a:gd name="T2" fmla="*/ 24 w 73"/>
                <a:gd name="T3" fmla="*/ 79 h 94"/>
                <a:gd name="T4" fmla="*/ 10 w 73"/>
                <a:gd name="T5" fmla="*/ 78 h 94"/>
                <a:gd name="T6" fmla="*/ 10 w 73"/>
                <a:gd name="T7" fmla="*/ 60 h 94"/>
                <a:gd name="T8" fmla="*/ 0 w 73"/>
                <a:gd name="T9" fmla="*/ 52 h 94"/>
                <a:gd name="T10" fmla="*/ 7 w 73"/>
                <a:gd name="T11" fmla="*/ 26 h 94"/>
                <a:gd name="T12" fmla="*/ 23 w 73"/>
                <a:gd name="T13" fmla="*/ 29 h 94"/>
                <a:gd name="T14" fmla="*/ 48 w 73"/>
                <a:gd name="T15" fmla="*/ 22 h 94"/>
                <a:gd name="T16" fmla="*/ 42 w 73"/>
                <a:gd name="T17" fmla="*/ 9 h 94"/>
                <a:gd name="T18" fmla="*/ 59 w 73"/>
                <a:gd name="T19" fmla="*/ 7 h 94"/>
                <a:gd name="T20" fmla="*/ 64 w 73"/>
                <a:gd name="T21" fmla="*/ 0 h 94"/>
                <a:gd name="T22" fmla="*/ 73 w 73"/>
                <a:gd name="T23" fmla="*/ 19 h 94"/>
                <a:gd name="T24" fmla="*/ 56 w 73"/>
                <a:gd name="T25" fmla="*/ 30 h 94"/>
                <a:gd name="T26" fmla="*/ 68 w 73"/>
                <a:gd name="T27" fmla="*/ 63 h 94"/>
                <a:gd name="T28" fmla="*/ 59 w 73"/>
                <a:gd name="T29" fmla="*/ 76 h 94"/>
                <a:gd name="T30" fmla="*/ 54 w 73"/>
                <a:gd name="T31" fmla="*/ 76 h 94"/>
                <a:gd name="T32" fmla="*/ 52 w 73"/>
                <a:gd name="T33" fmla="*/ 85 h 94"/>
                <a:gd name="T34" fmla="*/ 39 w 73"/>
                <a:gd name="T35" fmla="*/ 80 h 94"/>
                <a:gd name="T36" fmla="*/ 28 w 73"/>
                <a:gd name="T3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3" h="94">
                  <a:moveTo>
                    <a:pt x="28" y="94"/>
                  </a:moveTo>
                  <a:lnTo>
                    <a:pt x="24" y="79"/>
                  </a:lnTo>
                  <a:lnTo>
                    <a:pt x="10" y="78"/>
                  </a:lnTo>
                  <a:lnTo>
                    <a:pt x="10" y="60"/>
                  </a:lnTo>
                  <a:lnTo>
                    <a:pt x="0" y="52"/>
                  </a:lnTo>
                  <a:lnTo>
                    <a:pt x="7" y="26"/>
                  </a:lnTo>
                  <a:lnTo>
                    <a:pt x="23" y="29"/>
                  </a:lnTo>
                  <a:lnTo>
                    <a:pt x="48" y="22"/>
                  </a:lnTo>
                  <a:lnTo>
                    <a:pt x="42" y="9"/>
                  </a:lnTo>
                  <a:lnTo>
                    <a:pt x="59" y="7"/>
                  </a:lnTo>
                  <a:lnTo>
                    <a:pt x="64" y="0"/>
                  </a:lnTo>
                  <a:lnTo>
                    <a:pt x="73" y="19"/>
                  </a:lnTo>
                  <a:lnTo>
                    <a:pt x="56" y="30"/>
                  </a:lnTo>
                  <a:lnTo>
                    <a:pt x="68" y="63"/>
                  </a:lnTo>
                  <a:lnTo>
                    <a:pt x="59" y="76"/>
                  </a:lnTo>
                  <a:lnTo>
                    <a:pt x="54" y="76"/>
                  </a:lnTo>
                  <a:lnTo>
                    <a:pt x="52" y="85"/>
                  </a:lnTo>
                  <a:lnTo>
                    <a:pt x="39" y="80"/>
                  </a:lnTo>
                  <a:lnTo>
                    <a:pt x="28" y="9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1" name="Freeform 305"/>
            <p:cNvSpPr>
              <a:spLocks/>
            </p:cNvSpPr>
            <p:nvPr/>
          </p:nvSpPr>
          <p:spPr bwMode="auto">
            <a:xfrm>
              <a:off x="4127" y="2562"/>
              <a:ext cx="128" cy="116"/>
            </a:xfrm>
            <a:custGeom>
              <a:avLst/>
              <a:gdLst>
                <a:gd name="T0" fmla="*/ 75 w 128"/>
                <a:gd name="T1" fmla="*/ 116 h 116"/>
                <a:gd name="T2" fmla="*/ 47 w 128"/>
                <a:gd name="T3" fmla="*/ 103 h 116"/>
                <a:gd name="T4" fmla="*/ 45 w 128"/>
                <a:gd name="T5" fmla="*/ 93 h 116"/>
                <a:gd name="T6" fmla="*/ 32 w 128"/>
                <a:gd name="T7" fmla="*/ 91 h 116"/>
                <a:gd name="T8" fmla="*/ 24 w 128"/>
                <a:gd name="T9" fmla="*/ 83 h 116"/>
                <a:gd name="T10" fmla="*/ 26 w 128"/>
                <a:gd name="T11" fmla="*/ 71 h 116"/>
                <a:gd name="T12" fmla="*/ 7 w 128"/>
                <a:gd name="T13" fmla="*/ 52 h 116"/>
                <a:gd name="T14" fmla="*/ 0 w 128"/>
                <a:gd name="T15" fmla="*/ 12 h 116"/>
                <a:gd name="T16" fmla="*/ 0 w 128"/>
                <a:gd name="T17" fmla="*/ 2 h 116"/>
                <a:gd name="T18" fmla="*/ 3 w 128"/>
                <a:gd name="T19" fmla="*/ 0 h 116"/>
                <a:gd name="T20" fmla="*/ 42 w 128"/>
                <a:gd name="T21" fmla="*/ 12 h 116"/>
                <a:gd name="T22" fmla="*/ 48 w 128"/>
                <a:gd name="T23" fmla="*/ 2 h 116"/>
                <a:gd name="T24" fmla="*/ 70 w 128"/>
                <a:gd name="T25" fmla="*/ 5 h 116"/>
                <a:gd name="T26" fmla="*/ 89 w 128"/>
                <a:gd name="T27" fmla="*/ 0 h 116"/>
                <a:gd name="T28" fmla="*/ 104 w 128"/>
                <a:gd name="T29" fmla="*/ 5 h 116"/>
                <a:gd name="T30" fmla="*/ 106 w 128"/>
                <a:gd name="T31" fmla="*/ 40 h 116"/>
                <a:gd name="T32" fmla="*/ 114 w 128"/>
                <a:gd name="T33" fmla="*/ 56 h 116"/>
                <a:gd name="T34" fmla="*/ 128 w 128"/>
                <a:gd name="T35" fmla="*/ 72 h 116"/>
                <a:gd name="T36" fmla="*/ 114 w 128"/>
                <a:gd name="T37" fmla="*/ 74 h 116"/>
                <a:gd name="T38" fmla="*/ 127 w 128"/>
                <a:gd name="T39" fmla="*/ 86 h 116"/>
                <a:gd name="T40" fmla="*/ 120 w 128"/>
                <a:gd name="T41" fmla="*/ 102 h 116"/>
                <a:gd name="T42" fmla="*/ 113 w 128"/>
                <a:gd name="T43" fmla="*/ 94 h 116"/>
                <a:gd name="T44" fmla="*/ 101 w 128"/>
                <a:gd name="T45" fmla="*/ 95 h 116"/>
                <a:gd name="T46" fmla="*/ 90 w 128"/>
                <a:gd name="T47" fmla="*/ 99 h 116"/>
                <a:gd name="T48" fmla="*/ 93 w 128"/>
                <a:gd name="T49" fmla="*/ 112 h 116"/>
                <a:gd name="T50" fmla="*/ 75 w 128"/>
                <a:gd name="T5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116">
                  <a:moveTo>
                    <a:pt x="75" y="116"/>
                  </a:moveTo>
                  <a:lnTo>
                    <a:pt x="47" y="103"/>
                  </a:lnTo>
                  <a:lnTo>
                    <a:pt x="45" y="93"/>
                  </a:lnTo>
                  <a:lnTo>
                    <a:pt x="32" y="91"/>
                  </a:lnTo>
                  <a:lnTo>
                    <a:pt x="24" y="83"/>
                  </a:lnTo>
                  <a:lnTo>
                    <a:pt x="26" y="71"/>
                  </a:lnTo>
                  <a:lnTo>
                    <a:pt x="7" y="52"/>
                  </a:lnTo>
                  <a:lnTo>
                    <a:pt x="0" y="12"/>
                  </a:lnTo>
                  <a:lnTo>
                    <a:pt x="0" y="2"/>
                  </a:lnTo>
                  <a:lnTo>
                    <a:pt x="3" y="0"/>
                  </a:lnTo>
                  <a:lnTo>
                    <a:pt x="42" y="12"/>
                  </a:lnTo>
                  <a:lnTo>
                    <a:pt x="48" y="2"/>
                  </a:lnTo>
                  <a:lnTo>
                    <a:pt x="70" y="5"/>
                  </a:lnTo>
                  <a:lnTo>
                    <a:pt x="89" y="0"/>
                  </a:lnTo>
                  <a:lnTo>
                    <a:pt x="104" y="5"/>
                  </a:lnTo>
                  <a:lnTo>
                    <a:pt x="106" y="40"/>
                  </a:lnTo>
                  <a:lnTo>
                    <a:pt x="114" y="56"/>
                  </a:lnTo>
                  <a:lnTo>
                    <a:pt x="128" y="72"/>
                  </a:lnTo>
                  <a:lnTo>
                    <a:pt x="114" y="74"/>
                  </a:lnTo>
                  <a:lnTo>
                    <a:pt x="127" y="86"/>
                  </a:lnTo>
                  <a:lnTo>
                    <a:pt x="120" y="102"/>
                  </a:lnTo>
                  <a:lnTo>
                    <a:pt x="113" y="94"/>
                  </a:lnTo>
                  <a:lnTo>
                    <a:pt x="101" y="95"/>
                  </a:lnTo>
                  <a:lnTo>
                    <a:pt x="90" y="99"/>
                  </a:lnTo>
                  <a:lnTo>
                    <a:pt x="93" y="112"/>
                  </a:lnTo>
                  <a:lnTo>
                    <a:pt x="75" y="11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2" name="Freeform 306"/>
            <p:cNvSpPr>
              <a:spLocks/>
            </p:cNvSpPr>
            <p:nvPr/>
          </p:nvSpPr>
          <p:spPr bwMode="auto">
            <a:xfrm>
              <a:off x="3923" y="2558"/>
              <a:ext cx="68" cy="55"/>
            </a:xfrm>
            <a:custGeom>
              <a:avLst/>
              <a:gdLst>
                <a:gd name="T0" fmla="*/ 5 w 68"/>
                <a:gd name="T1" fmla="*/ 55 h 55"/>
                <a:gd name="T2" fmla="*/ 2 w 68"/>
                <a:gd name="T3" fmla="*/ 44 h 55"/>
                <a:gd name="T4" fmla="*/ 0 w 68"/>
                <a:gd name="T5" fmla="*/ 26 h 55"/>
                <a:gd name="T6" fmla="*/ 21 w 68"/>
                <a:gd name="T7" fmla="*/ 16 h 55"/>
                <a:gd name="T8" fmla="*/ 22 w 68"/>
                <a:gd name="T9" fmla="*/ 0 h 55"/>
                <a:gd name="T10" fmla="*/ 45 w 68"/>
                <a:gd name="T11" fmla="*/ 6 h 55"/>
                <a:gd name="T12" fmla="*/ 68 w 68"/>
                <a:gd name="T13" fmla="*/ 31 h 55"/>
                <a:gd name="T14" fmla="*/ 59 w 68"/>
                <a:gd name="T15" fmla="*/ 37 h 55"/>
                <a:gd name="T16" fmla="*/ 5 w 68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55">
                  <a:moveTo>
                    <a:pt x="5" y="55"/>
                  </a:moveTo>
                  <a:lnTo>
                    <a:pt x="2" y="44"/>
                  </a:lnTo>
                  <a:lnTo>
                    <a:pt x="0" y="26"/>
                  </a:lnTo>
                  <a:lnTo>
                    <a:pt x="21" y="16"/>
                  </a:lnTo>
                  <a:lnTo>
                    <a:pt x="22" y="0"/>
                  </a:lnTo>
                  <a:lnTo>
                    <a:pt x="45" y="6"/>
                  </a:lnTo>
                  <a:lnTo>
                    <a:pt x="68" y="31"/>
                  </a:lnTo>
                  <a:lnTo>
                    <a:pt x="59" y="37"/>
                  </a:lnTo>
                  <a:lnTo>
                    <a:pt x="5" y="5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3" name="Freeform 307"/>
            <p:cNvSpPr>
              <a:spLocks/>
            </p:cNvSpPr>
            <p:nvPr/>
          </p:nvSpPr>
          <p:spPr bwMode="auto">
            <a:xfrm>
              <a:off x="4387" y="3296"/>
              <a:ext cx="74" cy="54"/>
            </a:xfrm>
            <a:custGeom>
              <a:avLst/>
              <a:gdLst>
                <a:gd name="T0" fmla="*/ 16 w 74"/>
                <a:gd name="T1" fmla="*/ 54 h 54"/>
                <a:gd name="T2" fmla="*/ 11 w 74"/>
                <a:gd name="T3" fmla="*/ 52 h 54"/>
                <a:gd name="T4" fmla="*/ 7 w 74"/>
                <a:gd name="T5" fmla="*/ 42 h 54"/>
                <a:gd name="T6" fmla="*/ 7 w 74"/>
                <a:gd name="T7" fmla="*/ 42 h 54"/>
                <a:gd name="T8" fmla="*/ 7 w 74"/>
                <a:gd name="T9" fmla="*/ 40 h 54"/>
                <a:gd name="T10" fmla="*/ 0 w 74"/>
                <a:gd name="T11" fmla="*/ 28 h 54"/>
                <a:gd name="T12" fmla="*/ 5 w 74"/>
                <a:gd name="T13" fmla="*/ 17 h 54"/>
                <a:gd name="T14" fmla="*/ 14 w 74"/>
                <a:gd name="T15" fmla="*/ 6 h 54"/>
                <a:gd name="T16" fmla="*/ 18 w 74"/>
                <a:gd name="T17" fmla="*/ 12 h 54"/>
                <a:gd name="T18" fmla="*/ 26 w 74"/>
                <a:gd name="T19" fmla="*/ 12 h 54"/>
                <a:gd name="T20" fmla="*/ 25 w 74"/>
                <a:gd name="T21" fmla="*/ 1 h 54"/>
                <a:gd name="T22" fmla="*/ 33 w 74"/>
                <a:gd name="T23" fmla="*/ 0 h 54"/>
                <a:gd name="T24" fmla="*/ 47 w 74"/>
                <a:gd name="T25" fmla="*/ 11 h 54"/>
                <a:gd name="T26" fmla="*/ 55 w 74"/>
                <a:gd name="T27" fmla="*/ 9 h 54"/>
                <a:gd name="T28" fmla="*/ 64 w 74"/>
                <a:gd name="T29" fmla="*/ 1 h 54"/>
                <a:gd name="T30" fmla="*/ 68 w 74"/>
                <a:gd name="T31" fmla="*/ 12 h 54"/>
                <a:gd name="T32" fmla="*/ 74 w 74"/>
                <a:gd name="T33" fmla="*/ 13 h 54"/>
                <a:gd name="T34" fmla="*/ 68 w 74"/>
                <a:gd name="T35" fmla="*/ 22 h 54"/>
                <a:gd name="T36" fmla="*/ 68 w 74"/>
                <a:gd name="T37" fmla="*/ 27 h 54"/>
                <a:gd name="T38" fmla="*/ 58 w 74"/>
                <a:gd name="T39" fmla="*/ 35 h 54"/>
                <a:gd name="T40" fmla="*/ 51 w 74"/>
                <a:gd name="T41" fmla="*/ 41 h 54"/>
                <a:gd name="T42" fmla="*/ 48 w 74"/>
                <a:gd name="T43" fmla="*/ 45 h 54"/>
                <a:gd name="T44" fmla="*/ 46 w 74"/>
                <a:gd name="T45" fmla="*/ 47 h 54"/>
                <a:gd name="T46" fmla="*/ 32 w 74"/>
                <a:gd name="T47" fmla="*/ 47 h 54"/>
                <a:gd name="T48" fmla="*/ 26 w 74"/>
                <a:gd name="T49" fmla="*/ 43 h 54"/>
                <a:gd name="T50" fmla="*/ 21 w 74"/>
                <a:gd name="T51" fmla="*/ 47 h 54"/>
                <a:gd name="T52" fmla="*/ 17 w 74"/>
                <a:gd name="T53" fmla="*/ 53 h 54"/>
                <a:gd name="T54" fmla="*/ 16 w 74"/>
                <a:gd name="T55" fmla="*/ 54 h 54"/>
                <a:gd name="T56" fmla="*/ 16 w 74"/>
                <a:gd name="T5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4" h="54">
                  <a:moveTo>
                    <a:pt x="16" y="54"/>
                  </a:moveTo>
                  <a:lnTo>
                    <a:pt x="11" y="5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7" y="40"/>
                  </a:lnTo>
                  <a:lnTo>
                    <a:pt x="0" y="28"/>
                  </a:lnTo>
                  <a:lnTo>
                    <a:pt x="5" y="17"/>
                  </a:lnTo>
                  <a:lnTo>
                    <a:pt x="14" y="6"/>
                  </a:lnTo>
                  <a:lnTo>
                    <a:pt x="18" y="12"/>
                  </a:lnTo>
                  <a:lnTo>
                    <a:pt x="26" y="12"/>
                  </a:lnTo>
                  <a:lnTo>
                    <a:pt x="25" y="1"/>
                  </a:lnTo>
                  <a:lnTo>
                    <a:pt x="33" y="0"/>
                  </a:lnTo>
                  <a:lnTo>
                    <a:pt x="47" y="11"/>
                  </a:lnTo>
                  <a:lnTo>
                    <a:pt x="55" y="9"/>
                  </a:lnTo>
                  <a:lnTo>
                    <a:pt x="64" y="1"/>
                  </a:lnTo>
                  <a:lnTo>
                    <a:pt x="68" y="12"/>
                  </a:lnTo>
                  <a:lnTo>
                    <a:pt x="74" y="13"/>
                  </a:lnTo>
                  <a:lnTo>
                    <a:pt x="68" y="22"/>
                  </a:lnTo>
                  <a:lnTo>
                    <a:pt x="68" y="27"/>
                  </a:lnTo>
                  <a:lnTo>
                    <a:pt x="58" y="35"/>
                  </a:lnTo>
                  <a:lnTo>
                    <a:pt x="51" y="41"/>
                  </a:lnTo>
                  <a:lnTo>
                    <a:pt x="48" y="45"/>
                  </a:lnTo>
                  <a:lnTo>
                    <a:pt x="46" y="47"/>
                  </a:lnTo>
                  <a:lnTo>
                    <a:pt x="32" y="47"/>
                  </a:lnTo>
                  <a:lnTo>
                    <a:pt x="26" y="43"/>
                  </a:lnTo>
                  <a:lnTo>
                    <a:pt x="21" y="47"/>
                  </a:lnTo>
                  <a:lnTo>
                    <a:pt x="17" y="53"/>
                  </a:lnTo>
                  <a:lnTo>
                    <a:pt x="16" y="54"/>
                  </a:lnTo>
                  <a:lnTo>
                    <a:pt x="16" y="5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4" name="Freeform 308"/>
            <p:cNvSpPr>
              <a:spLocks/>
            </p:cNvSpPr>
            <p:nvPr/>
          </p:nvSpPr>
          <p:spPr bwMode="auto">
            <a:xfrm>
              <a:off x="3849" y="2775"/>
              <a:ext cx="127" cy="113"/>
            </a:xfrm>
            <a:custGeom>
              <a:avLst/>
              <a:gdLst>
                <a:gd name="T0" fmla="*/ 56 w 127"/>
                <a:gd name="T1" fmla="*/ 113 h 113"/>
                <a:gd name="T2" fmla="*/ 43 w 127"/>
                <a:gd name="T3" fmla="*/ 109 h 113"/>
                <a:gd name="T4" fmla="*/ 24 w 127"/>
                <a:gd name="T5" fmla="*/ 91 h 113"/>
                <a:gd name="T6" fmla="*/ 0 w 127"/>
                <a:gd name="T7" fmla="*/ 40 h 113"/>
                <a:gd name="T8" fmla="*/ 16 w 127"/>
                <a:gd name="T9" fmla="*/ 16 h 113"/>
                <a:gd name="T10" fmla="*/ 33 w 127"/>
                <a:gd name="T11" fmla="*/ 28 h 113"/>
                <a:gd name="T12" fmla="*/ 38 w 127"/>
                <a:gd name="T13" fmla="*/ 20 h 113"/>
                <a:gd name="T14" fmla="*/ 58 w 127"/>
                <a:gd name="T15" fmla="*/ 23 h 113"/>
                <a:gd name="T16" fmla="*/ 82 w 127"/>
                <a:gd name="T17" fmla="*/ 0 h 113"/>
                <a:gd name="T18" fmla="*/ 88 w 127"/>
                <a:gd name="T19" fmla="*/ 10 h 113"/>
                <a:gd name="T20" fmla="*/ 92 w 127"/>
                <a:gd name="T21" fmla="*/ 30 h 113"/>
                <a:gd name="T22" fmla="*/ 103 w 127"/>
                <a:gd name="T23" fmla="*/ 38 h 113"/>
                <a:gd name="T24" fmla="*/ 110 w 127"/>
                <a:gd name="T25" fmla="*/ 62 h 113"/>
                <a:gd name="T26" fmla="*/ 127 w 127"/>
                <a:gd name="T27" fmla="*/ 70 h 113"/>
                <a:gd name="T28" fmla="*/ 103 w 127"/>
                <a:gd name="T29" fmla="*/ 105 h 113"/>
                <a:gd name="T30" fmla="*/ 80 w 127"/>
                <a:gd name="T31" fmla="*/ 91 h 113"/>
                <a:gd name="T32" fmla="*/ 81 w 127"/>
                <a:gd name="T33" fmla="*/ 102 h 113"/>
                <a:gd name="T34" fmla="*/ 70 w 127"/>
                <a:gd name="T35" fmla="*/ 113 h 113"/>
                <a:gd name="T36" fmla="*/ 56 w 127"/>
                <a:gd name="T3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113">
                  <a:moveTo>
                    <a:pt x="56" y="113"/>
                  </a:moveTo>
                  <a:lnTo>
                    <a:pt x="43" y="109"/>
                  </a:lnTo>
                  <a:lnTo>
                    <a:pt x="24" y="91"/>
                  </a:lnTo>
                  <a:lnTo>
                    <a:pt x="0" y="40"/>
                  </a:lnTo>
                  <a:lnTo>
                    <a:pt x="16" y="16"/>
                  </a:lnTo>
                  <a:lnTo>
                    <a:pt x="33" y="28"/>
                  </a:lnTo>
                  <a:lnTo>
                    <a:pt x="38" y="20"/>
                  </a:lnTo>
                  <a:lnTo>
                    <a:pt x="58" y="23"/>
                  </a:lnTo>
                  <a:lnTo>
                    <a:pt x="82" y="0"/>
                  </a:lnTo>
                  <a:lnTo>
                    <a:pt x="88" y="10"/>
                  </a:lnTo>
                  <a:lnTo>
                    <a:pt x="92" y="30"/>
                  </a:lnTo>
                  <a:lnTo>
                    <a:pt x="103" y="38"/>
                  </a:lnTo>
                  <a:lnTo>
                    <a:pt x="110" y="62"/>
                  </a:lnTo>
                  <a:lnTo>
                    <a:pt x="127" y="70"/>
                  </a:lnTo>
                  <a:lnTo>
                    <a:pt x="103" y="105"/>
                  </a:lnTo>
                  <a:lnTo>
                    <a:pt x="80" y="91"/>
                  </a:lnTo>
                  <a:lnTo>
                    <a:pt x="81" y="102"/>
                  </a:lnTo>
                  <a:lnTo>
                    <a:pt x="70" y="113"/>
                  </a:lnTo>
                  <a:lnTo>
                    <a:pt x="56" y="11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5" name="Freeform 309"/>
            <p:cNvSpPr>
              <a:spLocks noEditPoints="1"/>
            </p:cNvSpPr>
            <p:nvPr/>
          </p:nvSpPr>
          <p:spPr bwMode="auto">
            <a:xfrm>
              <a:off x="3414" y="3331"/>
              <a:ext cx="19" cy="49"/>
            </a:xfrm>
            <a:custGeom>
              <a:avLst/>
              <a:gdLst>
                <a:gd name="T0" fmla="*/ 10 w 19"/>
                <a:gd name="T1" fmla="*/ 12 h 49"/>
                <a:gd name="T2" fmla="*/ 3 w 19"/>
                <a:gd name="T3" fmla="*/ 10 h 49"/>
                <a:gd name="T4" fmla="*/ 1 w 19"/>
                <a:gd name="T5" fmla="*/ 8 h 49"/>
                <a:gd name="T6" fmla="*/ 0 w 19"/>
                <a:gd name="T7" fmla="*/ 4 h 49"/>
                <a:gd name="T8" fmla="*/ 2 w 19"/>
                <a:gd name="T9" fmla="*/ 2 h 49"/>
                <a:gd name="T10" fmla="*/ 5 w 19"/>
                <a:gd name="T11" fmla="*/ 0 h 49"/>
                <a:gd name="T12" fmla="*/ 13 w 19"/>
                <a:gd name="T13" fmla="*/ 4 h 49"/>
                <a:gd name="T14" fmla="*/ 15 w 19"/>
                <a:gd name="T15" fmla="*/ 6 h 49"/>
                <a:gd name="T16" fmla="*/ 18 w 19"/>
                <a:gd name="T17" fmla="*/ 7 h 49"/>
                <a:gd name="T18" fmla="*/ 19 w 19"/>
                <a:gd name="T19" fmla="*/ 8 h 49"/>
                <a:gd name="T20" fmla="*/ 19 w 19"/>
                <a:gd name="T21" fmla="*/ 11 h 49"/>
                <a:gd name="T22" fmla="*/ 18 w 19"/>
                <a:gd name="T23" fmla="*/ 12 h 49"/>
                <a:gd name="T24" fmla="*/ 10 w 19"/>
                <a:gd name="T25" fmla="*/ 12 h 49"/>
                <a:gd name="T26" fmla="*/ 7 w 19"/>
                <a:gd name="T27" fmla="*/ 49 h 49"/>
                <a:gd name="T28" fmla="*/ 6 w 19"/>
                <a:gd name="T29" fmla="*/ 47 h 49"/>
                <a:gd name="T30" fmla="*/ 5 w 19"/>
                <a:gd name="T31" fmla="*/ 44 h 49"/>
                <a:gd name="T32" fmla="*/ 8 w 19"/>
                <a:gd name="T33" fmla="*/ 39 h 49"/>
                <a:gd name="T34" fmla="*/ 8 w 19"/>
                <a:gd name="T35" fmla="*/ 36 h 49"/>
                <a:gd name="T36" fmla="*/ 8 w 19"/>
                <a:gd name="T37" fmla="*/ 34 h 49"/>
                <a:gd name="T38" fmla="*/ 5 w 19"/>
                <a:gd name="T39" fmla="*/ 33 h 49"/>
                <a:gd name="T40" fmla="*/ 3 w 19"/>
                <a:gd name="T41" fmla="*/ 31 h 49"/>
                <a:gd name="T42" fmla="*/ 5 w 19"/>
                <a:gd name="T43" fmla="*/ 26 h 49"/>
                <a:gd name="T44" fmla="*/ 8 w 19"/>
                <a:gd name="T45" fmla="*/ 22 h 49"/>
                <a:gd name="T46" fmla="*/ 12 w 19"/>
                <a:gd name="T47" fmla="*/ 20 h 49"/>
                <a:gd name="T48" fmla="*/ 14 w 19"/>
                <a:gd name="T49" fmla="*/ 19 h 49"/>
                <a:gd name="T50" fmla="*/ 17 w 19"/>
                <a:gd name="T51" fmla="*/ 20 h 49"/>
                <a:gd name="T52" fmla="*/ 17 w 19"/>
                <a:gd name="T53" fmla="*/ 24 h 49"/>
                <a:gd name="T54" fmla="*/ 14 w 19"/>
                <a:gd name="T55" fmla="*/ 28 h 49"/>
                <a:gd name="T56" fmla="*/ 14 w 19"/>
                <a:gd name="T57" fmla="*/ 31 h 49"/>
                <a:gd name="T58" fmla="*/ 17 w 19"/>
                <a:gd name="T59" fmla="*/ 33 h 49"/>
                <a:gd name="T60" fmla="*/ 18 w 19"/>
                <a:gd name="T61" fmla="*/ 37 h 49"/>
                <a:gd name="T62" fmla="*/ 15 w 19"/>
                <a:gd name="T63" fmla="*/ 42 h 49"/>
                <a:gd name="T64" fmla="*/ 10 w 19"/>
                <a:gd name="T65" fmla="*/ 49 h 49"/>
                <a:gd name="T66" fmla="*/ 7 w 19"/>
                <a:gd name="T6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" h="49">
                  <a:moveTo>
                    <a:pt x="10" y="12"/>
                  </a:moveTo>
                  <a:lnTo>
                    <a:pt x="3" y="10"/>
                  </a:lnTo>
                  <a:lnTo>
                    <a:pt x="1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9" y="11"/>
                  </a:lnTo>
                  <a:lnTo>
                    <a:pt x="18" y="12"/>
                  </a:lnTo>
                  <a:lnTo>
                    <a:pt x="10" y="12"/>
                  </a:lnTo>
                  <a:close/>
                  <a:moveTo>
                    <a:pt x="7" y="49"/>
                  </a:moveTo>
                  <a:lnTo>
                    <a:pt x="6" y="47"/>
                  </a:lnTo>
                  <a:lnTo>
                    <a:pt x="5" y="44"/>
                  </a:lnTo>
                  <a:lnTo>
                    <a:pt x="8" y="39"/>
                  </a:lnTo>
                  <a:lnTo>
                    <a:pt x="8" y="36"/>
                  </a:lnTo>
                  <a:lnTo>
                    <a:pt x="8" y="34"/>
                  </a:lnTo>
                  <a:lnTo>
                    <a:pt x="5" y="33"/>
                  </a:lnTo>
                  <a:lnTo>
                    <a:pt x="3" y="31"/>
                  </a:lnTo>
                  <a:lnTo>
                    <a:pt x="5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17" y="24"/>
                  </a:lnTo>
                  <a:lnTo>
                    <a:pt x="14" y="28"/>
                  </a:lnTo>
                  <a:lnTo>
                    <a:pt x="14" y="31"/>
                  </a:lnTo>
                  <a:lnTo>
                    <a:pt x="17" y="33"/>
                  </a:lnTo>
                  <a:lnTo>
                    <a:pt x="18" y="37"/>
                  </a:lnTo>
                  <a:lnTo>
                    <a:pt x="15" y="42"/>
                  </a:lnTo>
                  <a:lnTo>
                    <a:pt x="10" y="49"/>
                  </a:lnTo>
                  <a:lnTo>
                    <a:pt x="7" y="4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6" name="Freeform 310"/>
            <p:cNvSpPr>
              <a:spLocks noEditPoints="1"/>
            </p:cNvSpPr>
            <p:nvPr/>
          </p:nvSpPr>
          <p:spPr bwMode="auto">
            <a:xfrm>
              <a:off x="3685" y="2489"/>
              <a:ext cx="106" cy="115"/>
            </a:xfrm>
            <a:custGeom>
              <a:avLst/>
              <a:gdLst>
                <a:gd name="T0" fmla="*/ 2 w 106"/>
                <a:gd name="T1" fmla="*/ 9 h 115"/>
                <a:gd name="T2" fmla="*/ 0 w 106"/>
                <a:gd name="T3" fmla="*/ 4 h 115"/>
                <a:gd name="T4" fmla="*/ 6 w 106"/>
                <a:gd name="T5" fmla="*/ 0 h 115"/>
                <a:gd name="T6" fmla="*/ 11 w 106"/>
                <a:gd name="T7" fmla="*/ 1 h 115"/>
                <a:gd name="T8" fmla="*/ 13 w 106"/>
                <a:gd name="T9" fmla="*/ 9 h 115"/>
                <a:gd name="T10" fmla="*/ 5 w 106"/>
                <a:gd name="T11" fmla="*/ 11 h 115"/>
                <a:gd name="T12" fmla="*/ 20 w 106"/>
                <a:gd name="T13" fmla="*/ 38 h 115"/>
                <a:gd name="T14" fmla="*/ 19 w 106"/>
                <a:gd name="T15" fmla="*/ 35 h 115"/>
                <a:gd name="T16" fmla="*/ 27 w 106"/>
                <a:gd name="T17" fmla="*/ 25 h 115"/>
                <a:gd name="T18" fmla="*/ 39 w 106"/>
                <a:gd name="T19" fmla="*/ 24 h 115"/>
                <a:gd name="T20" fmla="*/ 40 w 106"/>
                <a:gd name="T21" fmla="*/ 30 h 115"/>
                <a:gd name="T22" fmla="*/ 30 w 106"/>
                <a:gd name="T23" fmla="*/ 34 h 115"/>
                <a:gd name="T24" fmla="*/ 23 w 106"/>
                <a:gd name="T25" fmla="*/ 39 h 115"/>
                <a:gd name="T26" fmla="*/ 43 w 106"/>
                <a:gd name="T27" fmla="*/ 56 h 115"/>
                <a:gd name="T28" fmla="*/ 38 w 106"/>
                <a:gd name="T29" fmla="*/ 54 h 115"/>
                <a:gd name="T30" fmla="*/ 29 w 106"/>
                <a:gd name="T31" fmla="*/ 52 h 115"/>
                <a:gd name="T32" fmla="*/ 24 w 106"/>
                <a:gd name="T33" fmla="*/ 46 h 115"/>
                <a:gd name="T34" fmla="*/ 34 w 106"/>
                <a:gd name="T35" fmla="*/ 39 h 115"/>
                <a:gd name="T36" fmla="*/ 44 w 106"/>
                <a:gd name="T37" fmla="*/ 42 h 115"/>
                <a:gd name="T38" fmla="*/ 53 w 106"/>
                <a:gd name="T39" fmla="*/ 40 h 115"/>
                <a:gd name="T40" fmla="*/ 56 w 106"/>
                <a:gd name="T41" fmla="*/ 48 h 115"/>
                <a:gd name="T42" fmla="*/ 51 w 106"/>
                <a:gd name="T43" fmla="*/ 56 h 115"/>
                <a:gd name="T44" fmla="*/ 52 w 106"/>
                <a:gd name="T45" fmla="*/ 115 h 115"/>
                <a:gd name="T46" fmla="*/ 21 w 106"/>
                <a:gd name="T47" fmla="*/ 57 h 115"/>
                <a:gd name="T48" fmla="*/ 42 w 106"/>
                <a:gd name="T49" fmla="*/ 63 h 115"/>
                <a:gd name="T50" fmla="*/ 53 w 106"/>
                <a:gd name="T51" fmla="*/ 63 h 115"/>
                <a:gd name="T52" fmla="*/ 57 w 106"/>
                <a:gd name="T53" fmla="*/ 61 h 115"/>
                <a:gd name="T54" fmla="*/ 62 w 106"/>
                <a:gd name="T55" fmla="*/ 48 h 115"/>
                <a:gd name="T56" fmla="*/ 74 w 106"/>
                <a:gd name="T57" fmla="*/ 44 h 115"/>
                <a:gd name="T58" fmla="*/ 74 w 106"/>
                <a:gd name="T59" fmla="*/ 38 h 115"/>
                <a:gd name="T60" fmla="*/ 104 w 106"/>
                <a:gd name="T61" fmla="*/ 58 h 115"/>
                <a:gd name="T62" fmla="*/ 101 w 106"/>
                <a:gd name="T63" fmla="*/ 77 h 115"/>
                <a:gd name="T64" fmla="*/ 106 w 106"/>
                <a:gd name="T65" fmla="*/ 94 h 115"/>
                <a:gd name="T66" fmla="*/ 52 w 106"/>
                <a:gd name="T67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" h="115">
                  <a:moveTo>
                    <a:pt x="5" y="11"/>
                  </a:moveTo>
                  <a:lnTo>
                    <a:pt x="2" y="9"/>
                  </a:lnTo>
                  <a:lnTo>
                    <a:pt x="1" y="7"/>
                  </a:lnTo>
                  <a:lnTo>
                    <a:pt x="0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4"/>
                  </a:lnTo>
                  <a:lnTo>
                    <a:pt x="13" y="9"/>
                  </a:lnTo>
                  <a:lnTo>
                    <a:pt x="9" y="11"/>
                  </a:lnTo>
                  <a:lnTo>
                    <a:pt x="5" y="11"/>
                  </a:lnTo>
                  <a:close/>
                  <a:moveTo>
                    <a:pt x="23" y="39"/>
                  </a:moveTo>
                  <a:lnTo>
                    <a:pt x="20" y="38"/>
                  </a:lnTo>
                  <a:lnTo>
                    <a:pt x="19" y="36"/>
                  </a:lnTo>
                  <a:lnTo>
                    <a:pt x="19" y="35"/>
                  </a:lnTo>
                  <a:lnTo>
                    <a:pt x="23" y="29"/>
                  </a:lnTo>
                  <a:lnTo>
                    <a:pt x="27" y="25"/>
                  </a:lnTo>
                  <a:lnTo>
                    <a:pt x="36" y="22"/>
                  </a:lnTo>
                  <a:lnTo>
                    <a:pt x="39" y="24"/>
                  </a:lnTo>
                  <a:lnTo>
                    <a:pt x="41" y="27"/>
                  </a:lnTo>
                  <a:lnTo>
                    <a:pt x="40" y="30"/>
                  </a:lnTo>
                  <a:lnTo>
                    <a:pt x="38" y="32"/>
                  </a:lnTo>
                  <a:lnTo>
                    <a:pt x="30" y="34"/>
                  </a:lnTo>
                  <a:lnTo>
                    <a:pt x="26" y="36"/>
                  </a:lnTo>
                  <a:lnTo>
                    <a:pt x="23" y="39"/>
                  </a:lnTo>
                  <a:close/>
                  <a:moveTo>
                    <a:pt x="48" y="57"/>
                  </a:moveTo>
                  <a:lnTo>
                    <a:pt x="43" y="56"/>
                  </a:lnTo>
                  <a:lnTo>
                    <a:pt x="41" y="55"/>
                  </a:lnTo>
                  <a:lnTo>
                    <a:pt x="38" y="54"/>
                  </a:lnTo>
                  <a:lnTo>
                    <a:pt x="34" y="52"/>
                  </a:lnTo>
                  <a:lnTo>
                    <a:pt x="29" y="52"/>
                  </a:lnTo>
                  <a:lnTo>
                    <a:pt x="26" y="51"/>
                  </a:lnTo>
                  <a:lnTo>
                    <a:pt x="24" y="46"/>
                  </a:lnTo>
                  <a:lnTo>
                    <a:pt x="27" y="44"/>
                  </a:lnTo>
                  <a:lnTo>
                    <a:pt x="34" y="39"/>
                  </a:lnTo>
                  <a:lnTo>
                    <a:pt x="39" y="39"/>
                  </a:lnTo>
                  <a:lnTo>
                    <a:pt x="44" y="42"/>
                  </a:lnTo>
                  <a:lnTo>
                    <a:pt x="48" y="43"/>
                  </a:lnTo>
                  <a:lnTo>
                    <a:pt x="53" y="40"/>
                  </a:lnTo>
                  <a:lnTo>
                    <a:pt x="56" y="41"/>
                  </a:lnTo>
                  <a:lnTo>
                    <a:pt x="56" y="48"/>
                  </a:lnTo>
                  <a:lnTo>
                    <a:pt x="53" y="52"/>
                  </a:lnTo>
                  <a:lnTo>
                    <a:pt x="51" y="56"/>
                  </a:lnTo>
                  <a:lnTo>
                    <a:pt x="48" y="57"/>
                  </a:lnTo>
                  <a:close/>
                  <a:moveTo>
                    <a:pt x="52" y="115"/>
                  </a:moveTo>
                  <a:lnTo>
                    <a:pt x="30" y="93"/>
                  </a:lnTo>
                  <a:lnTo>
                    <a:pt x="21" y="57"/>
                  </a:lnTo>
                  <a:lnTo>
                    <a:pt x="41" y="63"/>
                  </a:lnTo>
                  <a:lnTo>
                    <a:pt x="42" y="63"/>
                  </a:lnTo>
                  <a:lnTo>
                    <a:pt x="50" y="64"/>
                  </a:lnTo>
                  <a:lnTo>
                    <a:pt x="53" y="63"/>
                  </a:lnTo>
                  <a:lnTo>
                    <a:pt x="55" y="62"/>
                  </a:lnTo>
                  <a:lnTo>
                    <a:pt x="57" y="61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70" y="47"/>
                  </a:lnTo>
                  <a:lnTo>
                    <a:pt x="74" y="44"/>
                  </a:lnTo>
                  <a:lnTo>
                    <a:pt x="75" y="41"/>
                  </a:lnTo>
                  <a:lnTo>
                    <a:pt x="74" y="38"/>
                  </a:lnTo>
                  <a:lnTo>
                    <a:pt x="95" y="42"/>
                  </a:lnTo>
                  <a:lnTo>
                    <a:pt x="104" y="58"/>
                  </a:lnTo>
                  <a:lnTo>
                    <a:pt x="98" y="65"/>
                  </a:lnTo>
                  <a:lnTo>
                    <a:pt x="101" y="77"/>
                  </a:lnTo>
                  <a:lnTo>
                    <a:pt x="101" y="87"/>
                  </a:lnTo>
                  <a:lnTo>
                    <a:pt x="106" y="94"/>
                  </a:lnTo>
                  <a:lnTo>
                    <a:pt x="103" y="108"/>
                  </a:lnTo>
                  <a:lnTo>
                    <a:pt x="52" y="11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7" name="Freeform 311"/>
            <p:cNvSpPr>
              <a:spLocks/>
            </p:cNvSpPr>
            <p:nvPr/>
          </p:nvSpPr>
          <p:spPr bwMode="auto">
            <a:xfrm>
              <a:off x="3963" y="1590"/>
              <a:ext cx="158" cy="163"/>
            </a:xfrm>
            <a:custGeom>
              <a:avLst/>
              <a:gdLst>
                <a:gd name="T0" fmla="*/ 25 w 158"/>
                <a:gd name="T1" fmla="*/ 163 h 163"/>
                <a:gd name="T2" fmla="*/ 18 w 158"/>
                <a:gd name="T3" fmla="*/ 161 h 163"/>
                <a:gd name="T4" fmla="*/ 7 w 158"/>
                <a:gd name="T5" fmla="*/ 154 h 163"/>
                <a:gd name="T6" fmla="*/ 0 w 158"/>
                <a:gd name="T7" fmla="*/ 121 h 163"/>
                <a:gd name="T8" fmla="*/ 4 w 158"/>
                <a:gd name="T9" fmla="*/ 104 h 163"/>
                <a:gd name="T10" fmla="*/ 4 w 158"/>
                <a:gd name="T11" fmla="*/ 96 h 163"/>
                <a:gd name="T12" fmla="*/ 1 w 158"/>
                <a:gd name="T13" fmla="*/ 90 h 163"/>
                <a:gd name="T14" fmla="*/ 2 w 158"/>
                <a:gd name="T15" fmla="*/ 80 h 163"/>
                <a:gd name="T16" fmla="*/ 9 w 158"/>
                <a:gd name="T17" fmla="*/ 76 h 163"/>
                <a:gd name="T18" fmla="*/ 11 w 158"/>
                <a:gd name="T19" fmla="*/ 70 h 163"/>
                <a:gd name="T20" fmla="*/ 20 w 158"/>
                <a:gd name="T21" fmla="*/ 63 h 163"/>
                <a:gd name="T22" fmla="*/ 36 w 158"/>
                <a:gd name="T23" fmla="*/ 79 h 163"/>
                <a:gd name="T24" fmla="*/ 53 w 158"/>
                <a:gd name="T25" fmla="*/ 71 h 163"/>
                <a:gd name="T26" fmla="*/ 63 w 158"/>
                <a:gd name="T27" fmla="*/ 68 h 163"/>
                <a:gd name="T28" fmla="*/ 68 w 158"/>
                <a:gd name="T29" fmla="*/ 62 h 163"/>
                <a:gd name="T30" fmla="*/ 76 w 158"/>
                <a:gd name="T31" fmla="*/ 58 h 163"/>
                <a:gd name="T32" fmla="*/ 79 w 158"/>
                <a:gd name="T33" fmla="*/ 44 h 163"/>
                <a:gd name="T34" fmla="*/ 102 w 158"/>
                <a:gd name="T35" fmla="*/ 37 h 163"/>
                <a:gd name="T36" fmla="*/ 117 w 158"/>
                <a:gd name="T37" fmla="*/ 15 h 163"/>
                <a:gd name="T38" fmla="*/ 127 w 158"/>
                <a:gd name="T39" fmla="*/ 3 h 163"/>
                <a:gd name="T40" fmla="*/ 139 w 158"/>
                <a:gd name="T41" fmla="*/ 0 h 163"/>
                <a:gd name="T42" fmla="*/ 154 w 158"/>
                <a:gd name="T43" fmla="*/ 4 h 163"/>
                <a:gd name="T44" fmla="*/ 158 w 158"/>
                <a:gd name="T45" fmla="*/ 82 h 163"/>
                <a:gd name="T46" fmla="*/ 128 w 158"/>
                <a:gd name="T47" fmla="*/ 120 h 163"/>
                <a:gd name="T48" fmla="*/ 48 w 158"/>
                <a:gd name="T49" fmla="*/ 146 h 163"/>
                <a:gd name="T50" fmla="*/ 29 w 158"/>
                <a:gd name="T51" fmla="*/ 152 h 163"/>
                <a:gd name="T52" fmla="*/ 25 w 158"/>
                <a:gd name="T5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63">
                  <a:moveTo>
                    <a:pt x="25" y="163"/>
                  </a:moveTo>
                  <a:lnTo>
                    <a:pt x="18" y="161"/>
                  </a:lnTo>
                  <a:lnTo>
                    <a:pt x="7" y="154"/>
                  </a:lnTo>
                  <a:lnTo>
                    <a:pt x="0" y="121"/>
                  </a:lnTo>
                  <a:lnTo>
                    <a:pt x="4" y="104"/>
                  </a:lnTo>
                  <a:lnTo>
                    <a:pt x="4" y="96"/>
                  </a:lnTo>
                  <a:lnTo>
                    <a:pt x="1" y="90"/>
                  </a:lnTo>
                  <a:lnTo>
                    <a:pt x="2" y="80"/>
                  </a:lnTo>
                  <a:lnTo>
                    <a:pt x="9" y="76"/>
                  </a:lnTo>
                  <a:lnTo>
                    <a:pt x="11" y="70"/>
                  </a:lnTo>
                  <a:lnTo>
                    <a:pt x="20" y="63"/>
                  </a:lnTo>
                  <a:lnTo>
                    <a:pt x="36" y="79"/>
                  </a:lnTo>
                  <a:lnTo>
                    <a:pt x="53" y="71"/>
                  </a:lnTo>
                  <a:lnTo>
                    <a:pt x="63" y="68"/>
                  </a:lnTo>
                  <a:lnTo>
                    <a:pt x="68" y="62"/>
                  </a:lnTo>
                  <a:lnTo>
                    <a:pt x="76" y="58"/>
                  </a:lnTo>
                  <a:lnTo>
                    <a:pt x="79" y="44"/>
                  </a:lnTo>
                  <a:lnTo>
                    <a:pt x="102" y="37"/>
                  </a:lnTo>
                  <a:lnTo>
                    <a:pt x="117" y="15"/>
                  </a:lnTo>
                  <a:lnTo>
                    <a:pt x="127" y="3"/>
                  </a:lnTo>
                  <a:lnTo>
                    <a:pt x="139" y="0"/>
                  </a:lnTo>
                  <a:lnTo>
                    <a:pt x="154" y="4"/>
                  </a:lnTo>
                  <a:lnTo>
                    <a:pt x="158" y="82"/>
                  </a:lnTo>
                  <a:lnTo>
                    <a:pt x="128" y="120"/>
                  </a:lnTo>
                  <a:lnTo>
                    <a:pt x="48" y="146"/>
                  </a:lnTo>
                  <a:lnTo>
                    <a:pt x="29" y="152"/>
                  </a:lnTo>
                  <a:lnTo>
                    <a:pt x="25" y="16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8" name="Freeform 312"/>
            <p:cNvSpPr>
              <a:spLocks/>
            </p:cNvSpPr>
            <p:nvPr/>
          </p:nvSpPr>
          <p:spPr bwMode="auto">
            <a:xfrm>
              <a:off x="4010" y="2308"/>
              <a:ext cx="87" cy="67"/>
            </a:xfrm>
            <a:custGeom>
              <a:avLst/>
              <a:gdLst>
                <a:gd name="T0" fmla="*/ 40 w 87"/>
                <a:gd name="T1" fmla="*/ 67 h 67"/>
                <a:gd name="T2" fmla="*/ 0 w 87"/>
                <a:gd name="T3" fmla="*/ 45 h 67"/>
                <a:gd name="T4" fmla="*/ 5 w 87"/>
                <a:gd name="T5" fmla="*/ 39 h 67"/>
                <a:gd name="T6" fmla="*/ 10 w 87"/>
                <a:gd name="T7" fmla="*/ 10 h 67"/>
                <a:gd name="T8" fmla="*/ 35 w 87"/>
                <a:gd name="T9" fmla="*/ 0 h 67"/>
                <a:gd name="T10" fmla="*/ 74 w 87"/>
                <a:gd name="T11" fmla="*/ 23 h 67"/>
                <a:gd name="T12" fmla="*/ 87 w 87"/>
                <a:gd name="T13" fmla="*/ 35 h 67"/>
                <a:gd name="T14" fmla="*/ 73 w 87"/>
                <a:gd name="T15" fmla="*/ 58 h 67"/>
                <a:gd name="T16" fmla="*/ 53 w 87"/>
                <a:gd name="T17" fmla="*/ 54 h 67"/>
                <a:gd name="T18" fmla="*/ 40 w 87"/>
                <a:gd name="T1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67">
                  <a:moveTo>
                    <a:pt x="40" y="67"/>
                  </a:moveTo>
                  <a:lnTo>
                    <a:pt x="0" y="45"/>
                  </a:lnTo>
                  <a:lnTo>
                    <a:pt x="5" y="39"/>
                  </a:lnTo>
                  <a:lnTo>
                    <a:pt x="10" y="10"/>
                  </a:lnTo>
                  <a:lnTo>
                    <a:pt x="35" y="0"/>
                  </a:lnTo>
                  <a:lnTo>
                    <a:pt x="74" y="23"/>
                  </a:lnTo>
                  <a:lnTo>
                    <a:pt x="87" y="35"/>
                  </a:lnTo>
                  <a:lnTo>
                    <a:pt x="73" y="58"/>
                  </a:lnTo>
                  <a:lnTo>
                    <a:pt x="53" y="54"/>
                  </a:lnTo>
                  <a:lnTo>
                    <a:pt x="40" y="6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9" name="Freeform 313"/>
            <p:cNvSpPr>
              <a:spLocks/>
            </p:cNvSpPr>
            <p:nvPr/>
          </p:nvSpPr>
          <p:spPr bwMode="auto">
            <a:xfrm>
              <a:off x="3837" y="2866"/>
              <a:ext cx="88" cy="176"/>
            </a:xfrm>
            <a:custGeom>
              <a:avLst/>
              <a:gdLst>
                <a:gd name="T0" fmla="*/ 55 w 88"/>
                <a:gd name="T1" fmla="*/ 176 h 176"/>
                <a:gd name="T2" fmla="*/ 42 w 88"/>
                <a:gd name="T3" fmla="*/ 175 h 176"/>
                <a:gd name="T4" fmla="*/ 29 w 88"/>
                <a:gd name="T5" fmla="*/ 164 h 176"/>
                <a:gd name="T6" fmla="*/ 36 w 88"/>
                <a:gd name="T7" fmla="*/ 160 h 176"/>
                <a:gd name="T8" fmla="*/ 39 w 88"/>
                <a:gd name="T9" fmla="*/ 129 h 176"/>
                <a:gd name="T10" fmla="*/ 16 w 88"/>
                <a:gd name="T11" fmla="*/ 145 h 176"/>
                <a:gd name="T12" fmla="*/ 13 w 88"/>
                <a:gd name="T13" fmla="*/ 136 h 176"/>
                <a:gd name="T14" fmla="*/ 0 w 88"/>
                <a:gd name="T15" fmla="*/ 138 h 176"/>
                <a:gd name="T16" fmla="*/ 2 w 88"/>
                <a:gd name="T17" fmla="*/ 116 h 176"/>
                <a:gd name="T18" fmla="*/ 20 w 88"/>
                <a:gd name="T19" fmla="*/ 111 h 176"/>
                <a:gd name="T20" fmla="*/ 19 w 88"/>
                <a:gd name="T21" fmla="*/ 104 h 176"/>
                <a:gd name="T22" fmla="*/ 29 w 88"/>
                <a:gd name="T23" fmla="*/ 96 h 176"/>
                <a:gd name="T24" fmla="*/ 53 w 88"/>
                <a:gd name="T25" fmla="*/ 95 h 176"/>
                <a:gd name="T26" fmla="*/ 53 w 88"/>
                <a:gd name="T27" fmla="*/ 86 h 176"/>
                <a:gd name="T28" fmla="*/ 35 w 88"/>
                <a:gd name="T29" fmla="*/ 79 h 176"/>
                <a:gd name="T30" fmla="*/ 36 w 88"/>
                <a:gd name="T31" fmla="*/ 68 h 176"/>
                <a:gd name="T32" fmla="*/ 18 w 88"/>
                <a:gd name="T33" fmla="*/ 57 h 176"/>
                <a:gd name="T34" fmla="*/ 27 w 88"/>
                <a:gd name="T35" fmla="*/ 24 h 176"/>
                <a:gd name="T36" fmla="*/ 18 w 88"/>
                <a:gd name="T37" fmla="*/ 20 h 176"/>
                <a:gd name="T38" fmla="*/ 28 w 88"/>
                <a:gd name="T39" fmla="*/ 4 h 176"/>
                <a:gd name="T40" fmla="*/ 36 w 88"/>
                <a:gd name="T41" fmla="*/ 0 h 176"/>
                <a:gd name="T42" fmla="*/ 55 w 88"/>
                <a:gd name="T43" fmla="*/ 18 h 176"/>
                <a:gd name="T44" fmla="*/ 68 w 88"/>
                <a:gd name="T45" fmla="*/ 22 h 176"/>
                <a:gd name="T46" fmla="*/ 70 w 88"/>
                <a:gd name="T47" fmla="*/ 37 h 176"/>
                <a:gd name="T48" fmla="*/ 88 w 88"/>
                <a:gd name="T49" fmla="*/ 61 h 176"/>
                <a:gd name="T50" fmla="*/ 88 w 88"/>
                <a:gd name="T51" fmla="*/ 93 h 176"/>
                <a:gd name="T52" fmla="*/ 68 w 88"/>
                <a:gd name="T53" fmla="*/ 138 h 176"/>
                <a:gd name="T54" fmla="*/ 71 w 88"/>
                <a:gd name="T55" fmla="*/ 174 h 176"/>
                <a:gd name="T56" fmla="*/ 55 w 88"/>
                <a:gd name="T57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8" h="176">
                  <a:moveTo>
                    <a:pt x="55" y="176"/>
                  </a:moveTo>
                  <a:lnTo>
                    <a:pt x="42" y="175"/>
                  </a:lnTo>
                  <a:lnTo>
                    <a:pt x="29" y="164"/>
                  </a:lnTo>
                  <a:lnTo>
                    <a:pt x="36" y="160"/>
                  </a:lnTo>
                  <a:lnTo>
                    <a:pt x="39" y="129"/>
                  </a:lnTo>
                  <a:lnTo>
                    <a:pt x="16" y="145"/>
                  </a:lnTo>
                  <a:lnTo>
                    <a:pt x="13" y="136"/>
                  </a:lnTo>
                  <a:lnTo>
                    <a:pt x="0" y="138"/>
                  </a:lnTo>
                  <a:lnTo>
                    <a:pt x="2" y="116"/>
                  </a:lnTo>
                  <a:lnTo>
                    <a:pt x="20" y="111"/>
                  </a:lnTo>
                  <a:lnTo>
                    <a:pt x="19" y="104"/>
                  </a:lnTo>
                  <a:lnTo>
                    <a:pt x="29" y="96"/>
                  </a:lnTo>
                  <a:lnTo>
                    <a:pt x="53" y="95"/>
                  </a:lnTo>
                  <a:lnTo>
                    <a:pt x="53" y="86"/>
                  </a:lnTo>
                  <a:lnTo>
                    <a:pt x="35" y="79"/>
                  </a:lnTo>
                  <a:lnTo>
                    <a:pt x="36" y="68"/>
                  </a:lnTo>
                  <a:lnTo>
                    <a:pt x="18" y="57"/>
                  </a:lnTo>
                  <a:lnTo>
                    <a:pt x="27" y="24"/>
                  </a:lnTo>
                  <a:lnTo>
                    <a:pt x="18" y="20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55" y="18"/>
                  </a:lnTo>
                  <a:lnTo>
                    <a:pt x="68" y="22"/>
                  </a:lnTo>
                  <a:lnTo>
                    <a:pt x="70" y="37"/>
                  </a:lnTo>
                  <a:lnTo>
                    <a:pt x="88" y="61"/>
                  </a:lnTo>
                  <a:lnTo>
                    <a:pt x="88" y="93"/>
                  </a:lnTo>
                  <a:lnTo>
                    <a:pt x="68" y="138"/>
                  </a:lnTo>
                  <a:lnTo>
                    <a:pt x="71" y="174"/>
                  </a:lnTo>
                  <a:lnTo>
                    <a:pt x="55" y="17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0" name="Freeform 314"/>
            <p:cNvSpPr>
              <a:spLocks/>
            </p:cNvSpPr>
            <p:nvPr/>
          </p:nvSpPr>
          <p:spPr bwMode="auto">
            <a:xfrm>
              <a:off x="3814" y="3218"/>
              <a:ext cx="35" cy="50"/>
            </a:xfrm>
            <a:custGeom>
              <a:avLst/>
              <a:gdLst>
                <a:gd name="T0" fmla="*/ 16 w 35"/>
                <a:gd name="T1" fmla="*/ 50 h 50"/>
                <a:gd name="T2" fmla="*/ 1 w 35"/>
                <a:gd name="T3" fmla="*/ 31 h 50"/>
                <a:gd name="T4" fmla="*/ 12 w 35"/>
                <a:gd name="T5" fmla="*/ 17 h 50"/>
                <a:gd name="T6" fmla="*/ 0 w 35"/>
                <a:gd name="T7" fmla="*/ 14 h 50"/>
                <a:gd name="T8" fmla="*/ 0 w 35"/>
                <a:gd name="T9" fmla="*/ 0 h 50"/>
                <a:gd name="T10" fmla="*/ 18 w 35"/>
                <a:gd name="T11" fmla="*/ 0 h 50"/>
                <a:gd name="T12" fmla="*/ 19 w 35"/>
                <a:gd name="T13" fmla="*/ 2 h 50"/>
                <a:gd name="T14" fmla="*/ 31 w 35"/>
                <a:gd name="T15" fmla="*/ 22 h 50"/>
                <a:gd name="T16" fmla="*/ 35 w 35"/>
                <a:gd name="T17" fmla="*/ 43 h 50"/>
                <a:gd name="T18" fmla="*/ 16 w 35"/>
                <a:gd name="T1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50">
                  <a:moveTo>
                    <a:pt x="16" y="50"/>
                  </a:moveTo>
                  <a:lnTo>
                    <a:pt x="1" y="31"/>
                  </a:lnTo>
                  <a:lnTo>
                    <a:pt x="12" y="1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9" y="2"/>
                  </a:lnTo>
                  <a:lnTo>
                    <a:pt x="31" y="22"/>
                  </a:lnTo>
                  <a:lnTo>
                    <a:pt x="35" y="43"/>
                  </a:lnTo>
                  <a:lnTo>
                    <a:pt x="16" y="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1" name="Freeform 315"/>
            <p:cNvSpPr>
              <a:spLocks/>
            </p:cNvSpPr>
            <p:nvPr/>
          </p:nvSpPr>
          <p:spPr bwMode="auto">
            <a:xfrm>
              <a:off x="3931" y="2704"/>
              <a:ext cx="98" cy="109"/>
            </a:xfrm>
            <a:custGeom>
              <a:avLst/>
              <a:gdLst>
                <a:gd name="T0" fmla="*/ 21 w 98"/>
                <a:gd name="T1" fmla="*/ 109 h 109"/>
                <a:gd name="T2" fmla="*/ 10 w 98"/>
                <a:gd name="T3" fmla="*/ 101 h 109"/>
                <a:gd name="T4" fmla="*/ 6 w 98"/>
                <a:gd name="T5" fmla="*/ 81 h 109"/>
                <a:gd name="T6" fmla="*/ 0 w 98"/>
                <a:gd name="T7" fmla="*/ 71 h 109"/>
                <a:gd name="T8" fmla="*/ 21 w 98"/>
                <a:gd name="T9" fmla="*/ 49 h 109"/>
                <a:gd name="T10" fmla="*/ 16 w 98"/>
                <a:gd name="T11" fmla="*/ 0 h 109"/>
                <a:gd name="T12" fmla="*/ 29 w 98"/>
                <a:gd name="T13" fmla="*/ 5 h 109"/>
                <a:gd name="T14" fmla="*/ 39 w 98"/>
                <a:gd name="T15" fmla="*/ 17 h 109"/>
                <a:gd name="T16" fmla="*/ 53 w 98"/>
                <a:gd name="T17" fmla="*/ 20 h 109"/>
                <a:gd name="T18" fmla="*/ 56 w 98"/>
                <a:gd name="T19" fmla="*/ 9 h 109"/>
                <a:gd name="T20" fmla="*/ 60 w 98"/>
                <a:gd name="T21" fmla="*/ 1 h 109"/>
                <a:gd name="T22" fmla="*/ 71 w 98"/>
                <a:gd name="T23" fmla="*/ 17 h 109"/>
                <a:gd name="T24" fmla="*/ 90 w 98"/>
                <a:gd name="T25" fmla="*/ 22 h 109"/>
                <a:gd name="T26" fmla="*/ 98 w 98"/>
                <a:gd name="T27" fmla="*/ 28 h 109"/>
                <a:gd name="T28" fmla="*/ 91 w 98"/>
                <a:gd name="T29" fmla="*/ 38 h 109"/>
                <a:gd name="T30" fmla="*/ 95 w 98"/>
                <a:gd name="T31" fmla="*/ 50 h 109"/>
                <a:gd name="T32" fmla="*/ 90 w 98"/>
                <a:gd name="T33" fmla="*/ 66 h 109"/>
                <a:gd name="T34" fmla="*/ 79 w 98"/>
                <a:gd name="T35" fmla="*/ 77 h 109"/>
                <a:gd name="T36" fmla="*/ 63 w 98"/>
                <a:gd name="T37" fmla="*/ 75 h 109"/>
                <a:gd name="T38" fmla="*/ 57 w 98"/>
                <a:gd name="T39" fmla="*/ 86 h 109"/>
                <a:gd name="T40" fmla="*/ 47 w 98"/>
                <a:gd name="T41" fmla="*/ 77 h 109"/>
                <a:gd name="T42" fmla="*/ 21 w 98"/>
                <a:gd name="T4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09">
                  <a:moveTo>
                    <a:pt x="21" y="109"/>
                  </a:moveTo>
                  <a:lnTo>
                    <a:pt x="10" y="101"/>
                  </a:lnTo>
                  <a:lnTo>
                    <a:pt x="6" y="81"/>
                  </a:lnTo>
                  <a:lnTo>
                    <a:pt x="0" y="71"/>
                  </a:lnTo>
                  <a:lnTo>
                    <a:pt x="21" y="49"/>
                  </a:lnTo>
                  <a:lnTo>
                    <a:pt x="16" y="0"/>
                  </a:lnTo>
                  <a:lnTo>
                    <a:pt x="29" y="5"/>
                  </a:lnTo>
                  <a:lnTo>
                    <a:pt x="39" y="17"/>
                  </a:lnTo>
                  <a:lnTo>
                    <a:pt x="53" y="20"/>
                  </a:lnTo>
                  <a:lnTo>
                    <a:pt x="56" y="9"/>
                  </a:lnTo>
                  <a:lnTo>
                    <a:pt x="60" y="1"/>
                  </a:lnTo>
                  <a:lnTo>
                    <a:pt x="71" y="17"/>
                  </a:lnTo>
                  <a:lnTo>
                    <a:pt x="90" y="22"/>
                  </a:lnTo>
                  <a:lnTo>
                    <a:pt x="98" y="28"/>
                  </a:lnTo>
                  <a:lnTo>
                    <a:pt x="91" y="38"/>
                  </a:lnTo>
                  <a:lnTo>
                    <a:pt x="95" y="50"/>
                  </a:lnTo>
                  <a:lnTo>
                    <a:pt x="90" y="66"/>
                  </a:lnTo>
                  <a:lnTo>
                    <a:pt x="79" y="77"/>
                  </a:lnTo>
                  <a:lnTo>
                    <a:pt x="63" y="75"/>
                  </a:lnTo>
                  <a:lnTo>
                    <a:pt x="57" y="86"/>
                  </a:lnTo>
                  <a:lnTo>
                    <a:pt x="47" y="77"/>
                  </a:lnTo>
                  <a:lnTo>
                    <a:pt x="21" y="10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2" name="Freeform 316"/>
            <p:cNvSpPr>
              <a:spLocks/>
            </p:cNvSpPr>
            <p:nvPr/>
          </p:nvSpPr>
          <p:spPr bwMode="auto">
            <a:xfrm>
              <a:off x="4144" y="2665"/>
              <a:ext cx="97" cy="119"/>
            </a:xfrm>
            <a:custGeom>
              <a:avLst/>
              <a:gdLst>
                <a:gd name="T0" fmla="*/ 27 w 97"/>
                <a:gd name="T1" fmla="*/ 119 h 119"/>
                <a:gd name="T2" fmla="*/ 18 w 97"/>
                <a:gd name="T3" fmla="*/ 101 h 119"/>
                <a:gd name="T4" fmla="*/ 0 w 97"/>
                <a:gd name="T5" fmla="*/ 103 h 119"/>
                <a:gd name="T6" fmla="*/ 2 w 97"/>
                <a:gd name="T7" fmla="*/ 53 h 119"/>
                <a:gd name="T8" fmla="*/ 29 w 97"/>
                <a:gd name="T9" fmla="*/ 39 h 119"/>
                <a:gd name="T10" fmla="*/ 13 w 97"/>
                <a:gd name="T11" fmla="*/ 16 h 119"/>
                <a:gd name="T12" fmla="*/ 30 w 97"/>
                <a:gd name="T13" fmla="*/ 0 h 119"/>
                <a:gd name="T14" fmla="*/ 58 w 97"/>
                <a:gd name="T15" fmla="*/ 13 h 119"/>
                <a:gd name="T16" fmla="*/ 76 w 97"/>
                <a:gd name="T17" fmla="*/ 9 h 119"/>
                <a:gd name="T18" fmla="*/ 89 w 97"/>
                <a:gd name="T19" fmla="*/ 14 h 119"/>
                <a:gd name="T20" fmla="*/ 87 w 97"/>
                <a:gd name="T21" fmla="*/ 22 h 119"/>
                <a:gd name="T22" fmla="*/ 71 w 97"/>
                <a:gd name="T23" fmla="*/ 27 h 119"/>
                <a:gd name="T24" fmla="*/ 76 w 97"/>
                <a:gd name="T25" fmla="*/ 40 h 119"/>
                <a:gd name="T26" fmla="*/ 84 w 97"/>
                <a:gd name="T27" fmla="*/ 46 h 119"/>
                <a:gd name="T28" fmla="*/ 84 w 97"/>
                <a:gd name="T29" fmla="*/ 59 h 119"/>
                <a:gd name="T30" fmla="*/ 97 w 97"/>
                <a:gd name="T31" fmla="*/ 68 h 119"/>
                <a:gd name="T32" fmla="*/ 80 w 97"/>
                <a:gd name="T33" fmla="*/ 89 h 119"/>
                <a:gd name="T34" fmla="*/ 71 w 97"/>
                <a:gd name="T35" fmla="*/ 94 h 119"/>
                <a:gd name="T36" fmla="*/ 58 w 97"/>
                <a:gd name="T37" fmla="*/ 110 h 119"/>
                <a:gd name="T38" fmla="*/ 46 w 97"/>
                <a:gd name="T39" fmla="*/ 111 h 119"/>
                <a:gd name="T40" fmla="*/ 27 w 97"/>
                <a:gd name="T4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" h="119">
                  <a:moveTo>
                    <a:pt x="27" y="119"/>
                  </a:moveTo>
                  <a:lnTo>
                    <a:pt x="18" y="101"/>
                  </a:lnTo>
                  <a:lnTo>
                    <a:pt x="0" y="103"/>
                  </a:lnTo>
                  <a:lnTo>
                    <a:pt x="2" y="53"/>
                  </a:lnTo>
                  <a:lnTo>
                    <a:pt x="29" y="39"/>
                  </a:lnTo>
                  <a:lnTo>
                    <a:pt x="13" y="16"/>
                  </a:lnTo>
                  <a:lnTo>
                    <a:pt x="30" y="0"/>
                  </a:lnTo>
                  <a:lnTo>
                    <a:pt x="58" y="13"/>
                  </a:lnTo>
                  <a:lnTo>
                    <a:pt x="76" y="9"/>
                  </a:lnTo>
                  <a:lnTo>
                    <a:pt x="89" y="14"/>
                  </a:lnTo>
                  <a:lnTo>
                    <a:pt x="87" y="22"/>
                  </a:lnTo>
                  <a:lnTo>
                    <a:pt x="71" y="27"/>
                  </a:lnTo>
                  <a:lnTo>
                    <a:pt x="76" y="40"/>
                  </a:lnTo>
                  <a:lnTo>
                    <a:pt x="84" y="46"/>
                  </a:lnTo>
                  <a:lnTo>
                    <a:pt x="84" y="59"/>
                  </a:lnTo>
                  <a:lnTo>
                    <a:pt x="97" y="68"/>
                  </a:lnTo>
                  <a:lnTo>
                    <a:pt x="80" y="89"/>
                  </a:lnTo>
                  <a:lnTo>
                    <a:pt x="71" y="94"/>
                  </a:lnTo>
                  <a:lnTo>
                    <a:pt x="58" y="110"/>
                  </a:lnTo>
                  <a:lnTo>
                    <a:pt x="46" y="111"/>
                  </a:lnTo>
                  <a:lnTo>
                    <a:pt x="27" y="11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23" name="Tekstiruutu 322"/>
          <p:cNvSpPr txBox="1"/>
          <p:nvPr/>
        </p:nvSpPr>
        <p:spPr>
          <a:xfrm>
            <a:off x="4780134" y="4219575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Alavus</a:t>
            </a:r>
          </a:p>
        </p:txBody>
      </p:sp>
      <p:sp>
        <p:nvSpPr>
          <p:cNvPr id="324" name="Tekstiruutu 323"/>
          <p:cNvSpPr txBox="1"/>
          <p:nvPr/>
        </p:nvSpPr>
        <p:spPr>
          <a:xfrm>
            <a:off x="3789972" y="3486124"/>
            <a:ext cx="760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Seinäjoki</a:t>
            </a:r>
          </a:p>
        </p:txBody>
      </p:sp>
      <p:sp>
        <p:nvSpPr>
          <p:cNvPr id="325" name="Tekstiruutu 324"/>
          <p:cNvSpPr txBox="1"/>
          <p:nvPr/>
        </p:nvSpPr>
        <p:spPr>
          <a:xfrm>
            <a:off x="4660952" y="3493465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Kuortane</a:t>
            </a:r>
          </a:p>
        </p:txBody>
      </p:sp>
      <p:sp>
        <p:nvSpPr>
          <p:cNvPr id="326" name="Tekstiruutu 325"/>
          <p:cNvSpPr txBox="1"/>
          <p:nvPr/>
        </p:nvSpPr>
        <p:spPr>
          <a:xfrm>
            <a:off x="4134846" y="288755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Lapua</a:t>
            </a:r>
          </a:p>
        </p:txBody>
      </p:sp>
      <p:sp>
        <p:nvSpPr>
          <p:cNvPr id="327" name="Tekstiruutu 326"/>
          <p:cNvSpPr txBox="1"/>
          <p:nvPr/>
        </p:nvSpPr>
        <p:spPr>
          <a:xfrm>
            <a:off x="3935954" y="2088622"/>
            <a:ext cx="7425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Kauhava</a:t>
            </a:r>
          </a:p>
        </p:txBody>
      </p:sp>
      <p:sp>
        <p:nvSpPr>
          <p:cNvPr id="328" name="Tekstiruutu 327"/>
          <p:cNvSpPr txBox="1"/>
          <p:nvPr/>
        </p:nvSpPr>
        <p:spPr>
          <a:xfrm>
            <a:off x="3014953" y="3533896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Ilmajoki</a:t>
            </a:r>
          </a:p>
        </p:txBody>
      </p:sp>
      <p:sp>
        <p:nvSpPr>
          <p:cNvPr id="329" name="Tekstiruutu 328"/>
          <p:cNvSpPr txBox="1"/>
          <p:nvPr/>
        </p:nvSpPr>
        <p:spPr>
          <a:xfrm>
            <a:off x="3218118" y="4229055"/>
            <a:ext cx="6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Kurikka</a:t>
            </a:r>
          </a:p>
        </p:txBody>
      </p:sp>
      <p:cxnSp>
        <p:nvCxnSpPr>
          <p:cNvPr id="330" name="Suora yhdysviiva 329"/>
          <p:cNvCxnSpPr>
            <a:endCxn id="206" idx="16"/>
          </p:cNvCxnSpPr>
          <p:nvPr/>
        </p:nvCxnSpPr>
        <p:spPr>
          <a:xfrm>
            <a:off x="4678465" y="1655262"/>
            <a:ext cx="2333190" cy="254793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2" name="Suora yhdysviiva 331"/>
          <p:cNvCxnSpPr/>
          <p:nvPr/>
        </p:nvCxnSpPr>
        <p:spPr>
          <a:xfrm flipV="1">
            <a:off x="3975781" y="4634630"/>
            <a:ext cx="2880767" cy="67981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289" y="5797705"/>
            <a:ext cx="1318087" cy="39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13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5" baseType="lpstr">
      <vt:lpstr>Arial Unicode MS</vt:lpstr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Seinäjoen kaupunkiseutu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75</cp:revision>
  <dcterms:created xsi:type="dcterms:W3CDTF">2016-08-16T05:52:34Z</dcterms:created>
  <dcterms:modified xsi:type="dcterms:W3CDTF">2023-03-03T15:10:20Z</dcterms:modified>
</cp:coreProperties>
</file>