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86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114" d="100"/>
          <a:sy n="114" d="100"/>
        </p:scale>
        <p:origin x="95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 dirty="0"/>
              <a:t>Pääotsikko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">
            <a:extLst>
              <a:ext uri="{FF2B5EF4-FFF2-40B4-BE49-F238E27FC236}">
                <a16:creationId xmlns:a16="http://schemas.microsoft.com/office/drawing/2014/main" id="{A9131EE3-0602-458A-A264-5E1B5A175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3850" y="326854"/>
            <a:ext cx="9058438" cy="1064329"/>
          </a:xfrm>
        </p:spPr>
        <p:txBody>
          <a:bodyPr>
            <a:normAutofit/>
          </a:bodyPr>
          <a:lstStyle/>
          <a:p>
            <a:pPr algn="ctr"/>
            <a:r>
              <a:rPr lang="fi-FI" sz="3200" dirty="0">
                <a:latin typeface="Trebuchet MS" pitchFamily="34" charset="0"/>
                <a:cs typeface="Arial" pitchFamily="34" charset="0"/>
              </a:rPr>
              <a:t>Aloittaneet ja lopettaneet yritykset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3200" dirty="0">
                <a:latin typeface="Trebuchet MS" pitchFamily="34" charset="0"/>
                <a:cs typeface="Arial" pitchFamily="34" charset="0"/>
              </a:rPr>
              <a:t>Etelä-Pohjanmaalla 2018–2022</a:t>
            </a:r>
            <a:endParaRPr lang="fi-FI" sz="2000" dirty="0"/>
          </a:p>
        </p:txBody>
      </p:sp>
      <p:sp>
        <p:nvSpPr>
          <p:cNvPr id="16" name="Päivämäärän paikkamerkki 4">
            <a:extLst>
              <a:ext uri="{FF2B5EF4-FFF2-40B4-BE49-F238E27FC236}">
                <a16:creationId xmlns:a16="http://schemas.microsoft.com/office/drawing/2014/main" id="{A0FC0379-F7F7-4AC3-9F07-BAA6D7B995A2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2.6.2023</a:t>
            </a:fld>
            <a:endParaRPr lang="fi-FI" dirty="0"/>
          </a:p>
        </p:txBody>
      </p:sp>
      <p:sp>
        <p:nvSpPr>
          <p:cNvPr id="17" name="Alatunnisteen paikkamerkki 5">
            <a:extLst>
              <a:ext uri="{FF2B5EF4-FFF2-40B4-BE49-F238E27FC236}">
                <a16:creationId xmlns:a16="http://schemas.microsoft.com/office/drawing/2014/main" id="{831859ED-CC3F-4C02-A742-88179FB6D92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C90B3E3A-993F-2C41-757E-E7F47C374F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396" y="5846962"/>
            <a:ext cx="1298863" cy="393282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934FC573-973E-EA4A-A8FE-8310691E0F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7185" y="1328746"/>
            <a:ext cx="6797629" cy="4200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003516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</TotalTime>
  <Words>11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Aloittaneet ja lopettaneet yritykset Etelä-Pohjanmaalla 2018–2022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Leena Aulaskari</cp:lastModifiedBy>
  <cp:revision>81</cp:revision>
  <dcterms:created xsi:type="dcterms:W3CDTF">2016-08-16T05:52:34Z</dcterms:created>
  <dcterms:modified xsi:type="dcterms:W3CDTF">2023-06-02T12:26:02Z</dcterms:modified>
</cp:coreProperties>
</file>