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
  </p:notesMasterIdLst>
  <p:sldIdLst>
    <p:sldId id="270" r:id="rId2"/>
    <p:sldId id="271" r:id="rId3"/>
    <p:sldId id="272" r:id="rId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6D79"/>
    <a:srgbClr val="BF9F57"/>
    <a:srgbClr val="A3156B"/>
    <a:srgbClr val="EE4A62"/>
    <a:srgbClr val="2A46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71"/>
    <p:restoredTop sz="94627"/>
  </p:normalViewPr>
  <p:slideViewPr>
    <p:cSldViewPr snapToGrid="0" snapToObjects="1">
      <p:cViewPr varScale="1">
        <p:scale>
          <a:sx n="86" d="100"/>
          <a:sy n="86" d="100"/>
        </p:scale>
        <p:origin x="643" y="5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CD5CE5-F81C-D441-8A9E-C99CA44AFB01}" type="datetimeFigureOut">
              <a:rPr lang="fi-FI" smtClean="0"/>
              <a:t>31.3.2023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i-FI"/>
              <a:t>Muokkaa tekstin perustyylejä
toinen taso
kolmas taso
neljäs taso
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8CEDD-0721-F24D-AE27-D586FE711E6F}" type="slidenum">
              <a:rPr lang="fi-FI" smtClean="0"/>
              <a:t>‹#›</a:t>
            </a:fld>
            <a:endParaRPr lang="fi-FI"/>
          </a:p>
        </p:txBody>
      </p:sp>
    </p:spTree>
    <p:extLst>
      <p:ext uri="{BB962C8B-B14F-4D97-AF65-F5344CB8AC3E}">
        <p14:creationId xmlns:p14="http://schemas.microsoft.com/office/powerpoint/2010/main" val="4186024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747923B-BE45-534C-9AE6-06941D09C8BB}"/>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D3514BFE-01C5-7443-9138-757EE62393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185BC634-38E0-6C4E-9BF1-D5DFB267AE8B}"/>
              </a:ext>
            </a:extLst>
          </p:cNvPr>
          <p:cNvSpPr>
            <a:spLocks noGrp="1"/>
          </p:cNvSpPr>
          <p:nvPr>
            <p:ph type="dt" sz="half" idx="10"/>
          </p:nvPr>
        </p:nvSpPr>
        <p:spPr/>
        <p:txBody>
          <a:bodyPr/>
          <a:lstStyle/>
          <a:p>
            <a:fld id="{6F6D74C0-C1F1-EF40-8268-D299A491A67B}" type="datetime1">
              <a:rPr lang="fi-FI" smtClean="0"/>
              <a:t>31.3.2023</a:t>
            </a:fld>
            <a:endParaRPr lang="fi-FI"/>
          </a:p>
        </p:txBody>
      </p:sp>
      <p:sp>
        <p:nvSpPr>
          <p:cNvPr id="5" name="Alatunnisteen paikkamerkki 4">
            <a:extLst>
              <a:ext uri="{FF2B5EF4-FFF2-40B4-BE49-F238E27FC236}">
                <a16:creationId xmlns:a16="http://schemas.microsoft.com/office/drawing/2014/main" id="{BF31460B-0595-0044-85B2-327A8CFDD990}"/>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B4E13D3-0896-2E46-9986-BEFF1DC41E6B}"/>
              </a:ext>
            </a:extLst>
          </p:cNvPr>
          <p:cNvSpPr>
            <a:spLocks noGrp="1"/>
          </p:cNvSpPr>
          <p:nvPr>
            <p:ph type="sldNum" sz="quarter" idx="12"/>
          </p:nvPr>
        </p:nvSpPr>
        <p:spPr/>
        <p:txBody>
          <a:bodyPr/>
          <a:lstStyle/>
          <a:p>
            <a:fld id="{D49BFE00-F70A-6645-A5D2-15678EB51E41}" type="slidenum">
              <a:rPr lang="fi-FI" smtClean="0"/>
              <a:t>‹#›</a:t>
            </a:fld>
            <a:endParaRPr lang="fi-FI"/>
          </a:p>
        </p:txBody>
      </p:sp>
    </p:spTree>
    <p:extLst>
      <p:ext uri="{BB962C8B-B14F-4D97-AF65-F5344CB8AC3E}">
        <p14:creationId xmlns:p14="http://schemas.microsoft.com/office/powerpoint/2010/main" val="53885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7FF480-713D-464C-8E3E-E2B4F2BB96BB}"/>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14659DF7-DEF7-B244-A80F-B2AFF3ADE6F3}"/>
              </a:ext>
            </a:extLst>
          </p:cNvPr>
          <p:cNvSpPr>
            <a:spLocks noGrp="1"/>
          </p:cNvSpPr>
          <p:nvPr>
            <p:ph type="body" orient="vert" idx="1"/>
          </p:nvPr>
        </p:nvSpPr>
        <p:spPr/>
        <p:txBody>
          <a:bodyPr vert="eaVert"/>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id="{76FCADE8-8FDB-624A-963D-A5C7E132171B}"/>
              </a:ext>
            </a:extLst>
          </p:cNvPr>
          <p:cNvSpPr>
            <a:spLocks noGrp="1"/>
          </p:cNvSpPr>
          <p:nvPr>
            <p:ph type="dt" sz="half" idx="10"/>
          </p:nvPr>
        </p:nvSpPr>
        <p:spPr/>
        <p:txBody>
          <a:bodyPr/>
          <a:lstStyle/>
          <a:p>
            <a:fld id="{CBE98BFE-30D3-8641-86F8-9D7AEC165F63}" type="datetime1">
              <a:rPr lang="fi-FI" smtClean="0"/>
              <a:t>31.3.2023</a:t>
            </a:fld>
            <a:endParaRPr lang="fi-FI"/>
          </a:p>
        </p:txBody>
      </p:sp>
      <p:sp>
        <p:nvSpPr>
          <p:cNvPr id="5" name="Alatunnisteen paikkamerkki 4">
            <a:extLst>
              <a:ext uri="{FF2B5EF4-FFF2-40B4-BE49-F238E27FC236}">
                <a16:creationId xmlns:a16="http://schemas.microsoft.com/office/drawing/2014/main" id="{0FAFB0EA-FC92-D841-8FE7-6F11D1C2012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CA5E3FC-8D89-5948-909E-1DE1C60D30EE}"/>
              </a:ext>
            </a:extLst>
          </p:cNvPr>
          <p:cNvSpPr>
            <a:spLocks noGrp="1"/>
          </p:cNvSpPr>
          <p:nvPr>
            <p:ph type="sldNum" sz="quarter" idx="12"/>
          </p:nvPr>
        </p:nvSpPr>
        <p:spPr/>
        <p:txBody>
          <a:bodyPr/>
          <a:lstStyle/>
          <a:p>
            <a:fld id="{D49BFE00-F70A-6645-A5D2-15678EB51E41}" type="slidenum">
              <a:rPr lang="fi-FI" smtClean="0"/>
              <a:t>‹#›</a:t>
            </a:fld>
            <a:endParaRPr lang="fi-FI"/>
          </a:p>
        </p:txBody>
      </p:sp>
    </p:spTree>
    <p:extLst>
      <p:ext uri="{BB962C8B-B14F-4D97-AF65-F5344CB8AC3E}">
        <p14:creationId xmlns:p14="http://schemas.microsoft.com/office/powerpoint/2010/main" val="3721063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AC5AD2A3-EB9F-004E-B230-81158647D433}"/>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7946CCAC-F21B-524C-8C08-DC435637BEE3}"/>
              </a:ext>
            </a:extLst>
          </p:cNvPr>
          <p:cNvSpPr>
            <a:spLocks noGrp="1"/>
          </p:cNvSpPr>
          <p:nvPr>
            <p:ph type="body" orient="vert" idx="1"/>
          </p:nvPr>
        </p:nvSpPr>
        <p:spPr>
          <a:xfrm>
            <a:off x="838200" y="365125"/>
            <a:ext cx="7734300" cy="5811838"/>
          </a:xfrm>
        </p:spPr>
        <p:txBody>
          <a:bodyPr vert="eaVert"/>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id="{FF1691BD-6015-134A-9554-1C10C1DA2652}"/>
              </a:ext>
            </a:extLst>
          </p:cNvPr>
          <p:cNvSpPr>
            <a:spLocks noGrp="1"/>
          </p:cNvSpPr>
          <p:nvPr>
            <p:ph type="dt" sz="half" idx="10"/>
          </p:nvPr>
        </p:nvSpPr>
        <p:spPr/>
        <p:txBody>
          <a:bodyPr/>
          <a:lstStyle/>
          <a:p>
            <a:fld id="{849A2BFC-98B0-5945-88FE-AB1A6A1DFDAF}" type="datetime1">
              <a:rPr lang="fi-FI" smtClean="0"/>
              <a:t>31.3.2023</a:t>
            </a:fld>
            <a:endParaRPr lang="fi-FI"/>
          </a:p>
        </p:txBody>
      </p:sp>
      <p:sp>
        <p:nvSpPr>
          <p:cNvPr id="5" name="Alatunnisteen paikkamerkki 4">
            <a:extLst>
              <a:ext uri="{FF2B5EF4-FFF2-40B4-BE49-F238E27FC236}">
                <a16:creationId xmlns:a16="http://schemas.microsoft.com/office/drawing/2014/main" id="{219681F3-4F43-E24D-97B2-F6ECE3761A6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B52EF86-6B1E-EF4D-A4FE-8D689356F085}"/>
              </a:ext>
            </a:extLst>
          </p:cNvPr>
          <p:cNvSpPr>
            <a:spLocks noGrp="1"/>
          </p:cNvSpPr>
          <p:nvPr>
            <p:ph type="sldNum" sz="quarter" idx="12"/>
          </p:nvPr>
        </p:nvSpPr>
        <p:spPr/>
        <p:txBody>
          <a:bodyPr/>
          <a:lstStyle/>
          <a:p>
            <a:fld id="{D49BFE00-F70A-6645-A5D2-15678EB51E41}" type="slidenum">
              <a:rPr lang="fi-FI" smtClean="0"/>
              <a:t>‹#›</a:t>
            </a:fld>
            <a:endParaRPr lang="fi-FI"/>
          </a:p>
        </p:txBody>
      </p:sp>
    </p:spTree>
    <p:extLst>
      <p:ext uri="{BB962C8B-B14F-4D97-AF65-F5344CB8AC3E}">
        <p14:creationId xmlns:p14="http://schemas.microsoft.com/office/powerpoint/2010/main" val="1335512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813AA6F-9037-4F4A-8766-8A9FE9319AB0}"/>
              </a:ext>
            </a:extLst>
          </p:cNvPr>
          <p:cNvSpPr>
            <a:spLocks noGrp="1"/>
          </p:cNvSpPr>
          <p:nvPr>
            <p:ph type="title"/>
          </p:nvPr>
        </p:nvSpPr>
        <p:spPr>
          <a:xfrm>
            <a:off x="441588" y="365125"/>
            <a:ext cx="9276319" cy="1325563"/>
          </a:xfrm>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B8C2D72C-7D55-1348-BD0D-74119D4BAAD9}"/>
              </a:ext>
            </a:extLst>
          </p:cNvPr>
          <p:cNvSpPr>
            <a:spLocks noGrp="1"/>
          </p:cNvSpPr>
          <p:nvPr>
            <p:ph idx="1"/>
          </p:nvPr>
        </p:nvSpPr>
        <p:spPr>
          <a:xfrm>
            <a:off x="441588" y="1825625"/>
            <a:ext cx="11340824" cy="4351338"/>
          </a:xfrm>
        </p:spPr>
        <p:txBody>
          <a:bodyPr/>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id="{C43BCA30-8E90-7A40-BA16-E4E4D64ACF44}"/>
              </a:ext>
            </a:extLst>
          </p:cNvPr>
          <p:cNvSpPr>
            <a:spLocks noGrp="1"/>
          </p:cNvSpPr>
          <p:nvPr>
            <p:ph type="dt" sz="half" idx="10"/>
          </p:nvPr>
        </p:nvSpPr>
        <p:spPr>
          <a:xfrm>
            <a:off x="441588" y="6356350"/>
            <a:ext cx="2743200" cy="365125"/>
          </a:xfrm>
        </p:spPr>
        <p:txBody>
          <a:bodyPr/>
          <a:lstStyle/>
          <a:p>
            <a:fld id="{6D8A9D6E-0819-0C47-BFC9-7C25F5459920}" type="datetime1">
              <a:rPr lang="fi-FI" smtClean="0"/>
              <a:t>31.3.2023</a:t>
            </a:fld>
            <a:endParaRPr lang="fi-FI"/>
          </a:p>
        </p:txBody>
      </p:sp>
      <p:sp>
        <p:nvSpPr>
          <p:cNvPr id="5" name="Alatunnisteen paikkamerkki 4">
            <a:extLst>
              <a:ext uri="{FF2B5EF4-FFF2-40B4-BE49-F238E27FC236}">
                <a16:creationId xmlns:a16="http://schemas.microsoft.com/office/drawing/2014/main" id="{03DA2500-8F15-9248-828D-E18A2D8C6149}"/>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28F085E-862A-C846-B4D4-7B920AB07417}"/>
              </a:ext>
            </a:extLst>
          </p:cNvPr>
          <p:cNvSpPr>
            <a:spLocks noGrp="1"/>
          </p:cNvSpPr>
          <p:nvPr>
            <p:ph type="sldNum" sz="quarter" idx="12"/>
          </p:nvPr>
        </p:nvSpPr>
        <p:spPr>
          <a:xfrm>
            <a:off x="8009264" y="6356350"/>
            <a:ext cx="3752161" cy="365125"/>
          </a:xfrm>
        </p:spPr>
        <p:txBody>
          <a:bodyPr/>
          <a:lstStyle>
            <a:lvl1pPr algn="r">
              <a:defRPr/>
            </a:lvl1pPr>
          </a:lstStyle>
          <a:p>
            <a:endParaRPr lang="fi-FI" dirty="0"/>
          </a:p>
        </p:txBody>
      </p:sp>
    </p:spTree>
    <p:extLst>
      <p:ext uri="{BB962C8B-B14F-4D97-AF65-F5344CB8AC3E}">
        <p14:creationId xmlns:p14="http://schemas.microsoft.com/office/powerpoint/2010/main" val="933713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82D77F4-CBCE-D242-9C4F-2809D0A8496B}"/>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0D6D94AB-5F4A-0D40-ABC2-55FF2E59B8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id="{245C75C3-F0A1-DA4E-8273-82E622F7F939}"/>
              </a:ext>
            </a:extLst>
          </p:cNvPr>
          <p:cNvSpPr>
            <a:spLocks noGrp="1"/>
          </p:cNvSpPr>
          <p:nvPr>
            <p:ph type="dt" sz="half" idx="10"/>
          </p:nvPr>
        </p:nvSpPr>
        <p:spPr/>
        <p:txBody>
          <a:bodyPr/>
          <a:lstStyle/>
          <a:p>
            <a:fld id="{DDBC2C2C-17CF-334C-9C45-0E16E28A0297}" type="datetime1">
              <a:rPr lang="fi-FI" smtClean="0"/>
              <a:t>31.3.2023</a:t>
            </a:fld>
            <a:endParaRPr lang="fi-FI"/>
          </a:p>
        </p:txBody>
      </p:sp>
      <p:sp>
        <p:nvSpPr>
          <p:cNvPr id="5" name="Alatunnisteen paikkamerkki 4">
            <a:extLst>
              <a:ext uri="{FF2B5EF4-FFF2-40B4-BE49-F238E27FC236}">
                <a16:creationId xmlns:a16="http://schemas.microsoft.com/office/drawing/2014/main" id="{37DA616C-C0BC-2A42-B37D-E5BCFE793A8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7F17860-837D-ED4B-A015-2757444F0D56}"/>
              </a:ext>
            </a:extLst>
          </p:cNvPr>
          <p:cNvSpPr>
            <a:spLocks noGrp="1"/>
          </p:cNvSpPr>
          <p:nvPr>
            <p:ph type="sldNum" sz="quarter" idx="12"/>
          </p:nvPr>
        </p:nvSpPr>
        <p:spPr/>
        <p:txBody>
          <a:bodyPr/>
          <a:lstStyle/>
          <a:p>
            <a:fld id="{D49BFE00-F70A-6645-A5D2-15678EB51E41}" type="slidenum">
              <a:rPr lang="fi-FI" smtClean="0"/>
              <a:t>‹#›</a:t>
            </a:fld>
            <a:endParaRPr lang="fi-FI"/>
          </a:p>
        </p:txBody>
      </p:sp>
    </p:spTree>
    <p:extLst>
      <p:ext uri="{BB962C8B-B14F-4D97-AF65-F5344CB8AC3E}">
        <p14:creationId xmlns:p14="http://schemas.microsoft.com/office/powerpoint/2010/main" val="2314282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902B56-3ABB-BA48-94BB-F7E99E3E1142}"/>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84A48C1A-1C17-C540-BA8E-B27AA3F2A004}"/>
              </a:ext>
            </a:extLst>
          </p:cNvPr>
          <p:cNvSpPr>
            <a:spLocks noGrp="1"/>
          </p:cNvSpPr>
          <p:nvPr>
            <p:ph sz="half" idx="1"/>
          </p:nvPr>
        </p:nvSpPr>
        <p:spPr>
          <a:xfrm>
            <a:off x="838200" y="1825625"/>
            <a:ext cx="5181600" cy="4351338"/>
          </a:xfrm>
        </p:spPr>
        <p:txBody>
          <a:bodyPr/>
          <a:lstStyle/>
          <a:p>
            <a:r>
              <a:rPr lang="fi-FI"/>
              <a:t>Muokkaa tekstin perustyylejä
toinen taso
kolmas taso
neljäs taso
viides taso</a:t>
            </a:r>
          </a:p>
        </p:txBody>
      </p:sp>
      <p:sp>
        <p:nvSpPr>
          <p:cNvPr id="4" name="Sisällön paikkamerkki 3">
            <a:extLst>
              <a:ext uri="{FF2B5EF4-FFF2-40B4-BE49-F238E27FC236}">
                <a16:creationId xmlns:a16="http://schemas.microsoft.com/office/drawing/2014/main" id="{676879F5-8661-0844-811A-5344E83FC4F5}"/>
              </a:ext>
            </a:extLst>
          </p:cNvPr>
          <p:cNvSpPr>
            <a:spLocks noGrp="1"/>
          </p:cNvSpPr>
          <p:nvPr>
            <p:ph sz="half" idx="2"/>
          </p:nvPr>
        </p:nvSpPr>
        <p:spPr>
          <a:xfrm>
            <a:off x="6172200" y="1825625"/>
            <a:ext cx="5181600" cy="4351338"/>
          </a:xfrm>
        </p:spPr>
        <p:txBody>
          <a:bodyPr/>
          <a:lstStyle/>
          <a:p>
            <a:r>
              <a:rPr lang="fi-FI"/>
              <a:t>Muokkaa tekstin perustyylejä
toinen taso
kolmas taso
neljäs taso
viides taso</a:t>
            </a:r>
          </a:p>
        </p:txBody>
      </p:sp>
      <p:sp>
        <p:nvSpPr>
          <p:cNvPr id="5" name="Päivämäärän paikkamerkki 4">
            <a:extLst>
              <a:ext uri="{FF2B5EF4-FFF2-40B4-BE49-F238E27FC236}">
                <a16:creationId xmlns:a16="http://schemas.microsoft.com/office/drawing/2014/main" id="{32FE165A-0A77-E64C-AB14-2BC8EB839DFB}"/>
              </a:ext>
            </a:extLst>
          </p:cNvPr>
          <p:cNvSpPr>
            <a:spLocks noGrp="1"/>
          </p:cNvSpPr>
          <p:nvPr>
            <p:ph type="dt" sz="half" idx="10"/>
          </p:nvPr>
        </p:nvSpPr>
        <p:spPr/>
        <p:txBody>
          <a:bodyPr/>
          <a:lstStyle/>
          <a:p>
            <a:fld id="{8D9CA669-C0D2-6C47-A681-B644227B8953}" type="datetime1">
              <a:rPr lang="fi-FI" smtClean="0"/>
              <a:t>31.3.2023</a:t>
            </a:fld>
            <a:endParaRPr lang="fi-FI"/>
          </a:p>
        </p:txBody>
      </p:sp>
      <p:sp>
        <p:nvSpPr>
          <p:cNvPr id="6" name="Alatunnisteen paikkamerkki 5">
            <a:extLst>
              <a:ext uri="{FF2B5EF4-FFF2-40B4-BE49-F238E27FC236}">
                <a16:creationId xmlns:a16="http://schemas.microsoft.com/office/drawing/2014/main" id="{6446C5CF-7BD9-7243-9B57-396251E89CE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AFBD34A2-52E8-E740-86C4-842338396F17}"/>
              </a:ext>
            </a:extLst>
          </p:cNvPr>
          <p:cNvSpPr>
            <a:spLocks noGrp="1"/>
          </p:cNvSpPr>
          <p:nvPr>
            <p:ph type="sldNum" sz="quarter" idx="12"/>
          </p:nvPr>
        </p:nvSpPr>
        <p:spPr/>
        <p:txBody>
          <a:bodyPr/>
          <a:lstStyle/>
          <a:p>
            <a:fld id="{D49BFE00-F70A-6645-A5D2-15678EB51E41}" type="slidenum">
              <a:rPr lang="fi-FI" smtClean="0"/>
              <a:t>‹#›</a:t>
            </a:fld>
            <a:endParaRPr lang="fi-FI"/>
          </a:p>
        </p:txBody>
      </p:sp>
    </p:spTree>
    <p:extLst>
      <p:ext uri="{BB962C8B-B14F-4D97-AF65-F5344CB8AC3E}">
        <p14:creationId xmlns:p14="http://schemas.microsoft.com/office/powerpoint/2010/main" val="31692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710EB24-A2C8-D94A-8CFB-6A1A1C4E8A7F}"/>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9254DC52-6B0D-6443-9BF7-4D39C7A6DE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i-FI"/>
              <a:t>Muokkaa tekstin perustyylejä
toinen taso
kolmas taso
neljäs taso
viides taso</a:t>
            </a:r>
          </a:p>
        </p:txBody>
      </p:sp>
      <p:sp>
        <p:nvSpPr>
          <p:cNvPr id="4" name="Sisällön paikkamerkki 3">
            <a:extLst>
              <a:ext uri="{FF2B5EF4-FFF2-40B4-BE49-F238E27FC236}">
                <a16:creationId xmlns:a16="http://schemas.microsoft.com/office/drawing/2014/main" id="{4886EC34-725F-A343-AA85-82651D592EAC}"/>
              </a:ext>
            </a:extLst>
          </p:cNvPr>
          <p:cNvSpPr>
            <a:spLocks noGrp="1"/>
          </p:cNvSpPr>
          <p:nvPr>
            <p:ph sz="half" idx="2"/>
          </p:nvPr>
        </p:nvSpPr>
        <p:spPr>
          <a:xfrm>
            <a:off x="839788" y="2505075"/>
            <a:ext cx="5157787" cy="3684588"/>
          </a:xfrm>
        </p:spPr>
        <p:txBody>
          <a:bodyPr/>
          <a:lstStyle/>
          <a:p>
            <a:r>
              <a:rPr lang="fi-FI"/>
              <a:t>Muokkaa tekstin perustyylejä
toinen taso
kolmas taso
neljäs taso
viides taso</a:t>
            </a:r>
          </a:p>
        </p:txBody>
      </p:sp>
      <p:sp>
        <p:nvSpPr>
          <p:cNvPr id="5" name="Tekstin paikkamerkki 4">
            <a:extLst>
              <a:ext uri="{FF2B5EF4-FFF2-40B4-BE49-F238E27FC236}">
                <a16:creationId xmlns:a16="http://schemas.microsoft.com/office/drawing/2014/main" id="{0B3F9001-3116-D44E-8D62-39EC50E29D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i-FI"/>
              <a:t>Muokkaa tekstin perustyylejä
toinen taso
kolmas taso
neljäs taso
viides taso</a:t>
            </a:r>
          </a:p>
        </p:txBody>
      </p:sp>
      <p:sp>
        <p:nvSpPr>
          <p:cNvPr id="6" name="Sisällön paikkamerkki 5">
            <a:extLst>
              <a:ext uri="{FF2B5EF4-FFF2-40B4-BE49-F238E27FC236}">
                <a16:creationId xmlns:a16="http://schemas.microsoft.com/office/drawing/2014/main" id="{AFF0F763-8453-DC46-B2D6-11E2E56DAB58}"/>
              </a:ext>
            </a:extLst>
          </p:cNvPr>
          <p:cNvSpPr>
            <a:spLocks noGrp="1"/>
          </p:cNvSpPr>
          <p:nvPr>
            <p:ph sz="quarter" idx="4"/>
          </p:nvPr>
        </p:nvSpPr>
        <p:spPr>
          <a:xfrm>
            <a:off x="6172200" y="2505075"/>
            <a:ext cx="5183188" cy="3684588"/>
          </a:xfrm>
        </p:spPr>
        <p:txBody>
          <a:bodyPr/>
          <a:lstStyle/>
          <a:p>
            <a:r>
              <a:rPr lang="fi-FI"/>
              <a:t>Muokkaa tekstin perustyylejä
toinen taso
kolmas taso
neljäs taso
viides taso</a:t>
            </a:r>
          </a:p>
        </p:txBody>
      </p:sp>
      <p:sp>
        <p:nvSpPr>
          <p:cNvPr id="7" name="Päivämäärän paikkamerkki 6">
            <a:extLst>
              <a:ext uri="{FF2B5EF4-FFF2-40B4-BE49-F238E27FC236}">
                <a16:creationId xmlns:a16="http://schemas.microsoft.com/office/drawing/2014/main" id="{9525DE5B-0741-904E-AF1C-AD0B9DDD7B50}"/>
              </a:ext>
            </a:extLst>
          </p:cNvPr>
          <p:cNvSpPr>
            <a:spLocks noGrp="1"/>
          </p:cNvSpPr>
          <p:nvPr>
            <p:ph type="dt" sz="half" idx="10"/>
          </p:nvPr>
        </p:nvSpPr>
        <p:spPr/>
        <p:txBody>
          <a:bodyPr/>
          <a:lstStyle/>
          <a:p>
            <a:fld id="{207E4AB7-C0D5-4943-AE7D-77FB0FA9DC55}" type="datetime1">
              <a:rPr lang="fi-FI" smtClean="0"/>
              <a:t>31.3.2023</a:t>
            </a:fld>
            <a:endParaRPr lang="fi-FI"/>
          </a:p>
        </p:txBody>
      </p:sp>
      <p:sp>
        <p:nvSpPr>
          <p:cNvPr id="8" name="Alatunnisteen paikkamerkki 7">
            <a:extLst>
              <a:ext uri="{FF2B5EF4-FFF2-40B4-BE49-F238E27FC236}">
                <a16:creationId xmlns:a16="http://schemas.microsoft.com/office/drawing/2014/main" id="{121B8BEA-B90C-7F4D-BAFE-7F056041579F}"/>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B79293AD-04C7-7C45-A113-8EC3067CB2F9}"/>
              </a:ext>
            </a:extLst>
          </p:cNvPr>
          <p:cNvSpPr>
            <a:spLocks noGrp="1"/>
          </p:cNvSpPr>
          <p:nvPr>
            <p:ph type="sldNum" sz="quarter" idx="12"/>
          </p:nvPr>
        </p:nvSpPr>
        <p:spPr/>
        <p:txBody>
          <a:bodyPr/>
          <a:lstStyle/>
          <a:p>
            <a:fld id="{D49BFE00-F70A-6645-A5D2-15678EB51E41}" type="slidenum">
              <a:rPr lang="fi-FI" smtClean="0"/>
              <a:t>‹#›</a:t>
            </a:fld>
            <a:endParaRPr lang="fi-FI"/>
          </a:p>
        </p:txBody>
      </p:sp>
    </p:spTree>
    <p:extLst>
      <p:ext uri="{BB962C8B-B14F-4D97-AF65-F5344CB8AC3E}">
        <p14:creationId xmlns:p14="http://schemas.microsoft.com/office/powerpoint/2010/main" val="239645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F45A6F5-DA48-954B-8E1D-B8AFAF49CC01}"/>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9CFB4815-D933-1B43-9851-CF59D8ACB288}"/>
              </a:ext>
            </a:extLst>
          </p:cNvPr>
          <p:cNvSpPr>
            <a:spLocks noGrp="1"/>
          </p:cNvSpPr>
          <p:nvPr>
            <p:ph type="dt" sz="half" idx="10"/>
          </p:nvPr>
        </p:nvSpPr>
        <p:spPr/>
        <p:txBody>
          <a:bodyPr/>
          <a:lstStyle/>
          <a:p>
            <a:fld id="{A18DF32B-3FDA-D640-86AE-2103B4E566EB}" type="datetime1">
              <a:rPr lang="fi-FI" smtClean="0"/>
              <a:t>31.3.2023</a:t>
            </a:fld>
            <a:endParaRPr lang="fi-FI"/>
          </a:p>
        </p:txBody>
      </p:sp>
      <p:sp>
        <p:nvSpPr>
          <p:cNvPr id="4" name="Alatunnisteen paikkamerkki 3">
            <a:extLst>
              <a:ext uri="{FF2B5EF4-FFF2-40B4-BE49-F238E27FC236}">
                <a16:creationId xmlns:a16="http://schemas.microsoft.com/office/drawing/2014/main" id="{C744A456-7E15-8B44-BAC8-D7D79C3A29AA}"/>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77CE9FB8-5EDB-D941-A23B-23C4E90F33D2}"/>
              </a:ext>
            </a:extLst>
          </p:cNvPr>
          <p:cNvSpPr>
            <a:spLocks noGrp="1"/>
          </p:cNvSpPr>
          <p:nvPr>
            <p:ph type="sldNum" sz="quarter" idx="12"/>
          </p:nvPr>
        </p:nvSpPr>
        <p:spPr/>
        <p:txBody>
          <a:bodyPr/>
          <a:lstStyle/>
          <a:p>
            <a:fld id="{D49BFE00-F70A-6645-A5D2-15678EB51E41}" type="slidenum">
              <a:rPr lang="fi-FI" smtClean="0"/>
              <a:t>‹#›</a:t>
            </a:fld>
            <a:endParaRPr lang="fi-FI"/>
          </a:p>
        </p:txBody>
      </p:sp>
    </p:spTree>
    <p:extLst>
      <p:ext uri="{BB962C8B-B14F-4D97-AF65-F5344CB8AC3E}">
        <p14:creationId xmlns:p14="http://schemas.microsoft.com/office/powerpoint/2010/main" val="79918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959E36EB-D1EA-D84F-A297-C8CAAD1920D2}"/>
              </a:ext>
            </a:extLst>
          </p:cNvPr>
          <p:cNvSpPr>
            <a:spLocks noGrp="1"/>
          </p:cNvSpPr>
          <p:nvPr>
            <p:ph type="dt" sz="half" idx="10"/>
          </p:nvPr>
        </p:nvSpPr>
        <p:spPr/>
        <p:txBody>
          <a:bodyPr/>
          <a:lstStyle/>
          <a:p>
            <a:fld id="{1444ABF9-E7C7-534B-9336-7AD30EE0917C}" type="datetime1">
              <a:rPr lang="fi-FI" smtClean="0"/>
              <a:t>31.3.2023</a:t>
            </a:fld>
            <a:endParaRPr lang="fi-FI"/>
          </a:p>
        </p:txBody>
      </p:sp>
      <p:sp>
        <p:nvSpPr>
          <p:cNvPr id="3" name="Alatunnisteen paikkamerkki 2">
            <a:extLst>
              <a:ext uri="{FF2B5EF4-FFF2-40B4-BE49-F238E27FC236}">
                <a16:creationId xmlns:a16="http://schemas.microsoft.com/office/drawing/2014/main" id="{EFB36CD3-809F-DE4C-8368-11A50684ADC1}"/>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F5F7D42B-42A3-6145-9B63-3E36814DD7BF}"/>
              </a:ext>
            </a:extLst>
          </p:cNvPr>
          <p:cNvSpPr>
            <a:spLocks noGrp="1"/>
          </p:cNvSpPr>
          <p:nvPr>
            <p:ph type="sldNum" sz="quarter" idx="12"/>
          </p:nvPr>
        </p:nvSpPr>
        <p:spPr/>
        <p:txBody>
          <a:bodyPr/>
          <a:lstStyle/>
          <a:p>
            <a:fld id="{D49BFE00-F70A-6645-A5D2-15678EB51E41}" type="slidenum">
              <a:rPr lang="fi-FI" smtClean="0"/>
              <a:t>‹#›</a:t>
            </a:fld>
            <a:endParaRPr lang="fi-FI"/>
          </a:p>
        </p:txBody>
      </p:sp>
    </p:spTree>
    <p:extLst>
      <p:ext uri="{BB962C8B-B14F-4D97-AF65-F5344CB8AC3E}">
        <p14:creationId xmlns:p14="http://schemas.microsoft.com/office/powerpoint/2010/main" val="1126923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F0D90C0-3C96-0847-B2D9-BF45DD44A82A}"/>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69B8F289-D237-C84C-8C0F-DD3F8EB343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i-FI"/>
              <a:t>Muokkaa tekstin perustyylejä
toinen taso
kolmas taso
neljäs taso
viides taso</a:t>
            </a:r>
          </a:p>
        </p:txBody>
      </p:sp>
      <p:sp>
        <p:nvSpPr>
          <p:cNvPr id="4" name="Tekstin paikkamerkki 3">
            <a:extLst>
              <a:ext uri="{FF2B5EF4-FFF2-40B4-BE49-F238E27FC236}">
                <a16:creationId xmlns:a16="http://schemas.microsoft.com/office/drawing/2014/main" id="{F224E963-11C5-AC44-993A-932AF25AA2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i-FI"/>
              <a:t>Muokkaa tekstin perustyylejä
toinen taso
kolmas taso
neljäs taso
viides taso</a:t>
            </a:r>
          </a:p>
        </p:txBody>
      </p:sp>
      <p:sp>
        <p:nvSpPr>
          <p:cNvPr id="5" name="Päivämäärän paikkamerkki 4">
            <a:extLst>
              <a:ext uri="{FF2B5EF4-FFF2-40B4-BE49-F238E27FC236}">
                <a16:creationId xmlns:a16="http://schemas.microsoft.com/office/drawing/2014/main" id="{25BCE608-21EF-5D4E-91BD-862B36D4838B}"/>
              </a:ext>
            </a:extLst>
          </p:cNvPr>
          <p:cNvSpPr>
            <a:spLocks noGrp="1"/>
          </p:cNvSpPr>
          <p:nvPr>
            <p:ph type="dt" sz="half" idx="10"/>
          </p:nvPr>
        </p:nvSpPr>
        <p:spPr/>
        <p:txBody>
          <a:bodyPr/>
          <a:lstStyle/>
          <a:p>
            <a:fld id="{BF982831-B60E-6140-B69C-901EB0F7408C}" type="datetime1">
              <a:rPr lang="fi-FI" smtClean="0"/>
              <a:t>31.3.2023</a:t>
            </a:fld>
            <a:endParaRPr lang="fi-FI"/>
          </a:p>
        </p:txBody>
      </p:sp>
      <p:sp>
        <p:nvSpPr>
          <p:cNvPr id="6" name="Alatunnisteen paikkamerkki 5">
            <a:extLst>
              <a:ext uri="{FF2B5EF4-FFF2-40B4-BE49-F238E27FC236}">
                <a16:creationId xmlns:a16="http://schemas.microsoft.com/office/drawing/2014/main" id="{51C66CC3-4BF4-0B45-B735-DA8BEC3094E1}"/>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0D8B60F9-C07B-8146-8C39-649CC58DF457}"/>
              </a:ext>
            </a:extLst>
          </p:cNvPr>
          <p:cNvSpPr>
            <a:spLocks noGrp="1"/>
          </p:cNvSpPr>
          <p:nvPr>
            <p:ph type="sldNum" sz="quarter" idx="12"/>
          </p:nvPr>
        </p:nvSpPr>
        <p:spPr/>
        <p:txBody>
          <a:bodyPr/>
          <a:lstStyle/>
          <a:p>
            <a:fld id="{D49BFE00-F70A-6645-A5D2-15678EB51E41}" type="slidenum">
              <a:rPr lang="fi-FI" smtClean="0"/>
              <a:t>‹#›</a:t>
            </a:fld>
            <a:endParaRPr lang="fi-FI"/>
          </a:p>
        </p:txBody>
      </p:sp>
    </p:spTree>
    <p:extLst>
      <p:ext uri="{BB962C8B-B14F-4D97-AF65-F5344CB8AC3E}">
        <p14:creationId xmlns:p14="http://schemas.microsoft.com/office/powerpoint/2010/main" val="3022641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6BDB3C7-50ED-2649-A423-6E9139F4AD2A}"/>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5B1DA4A4-E3A7-FF4E-8870-5697AD343B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5E774F91-7E35-4540-A72F-F0E42A0893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i-FI"/>
              <a:t>Muokkaa tekstin perustyylejä
toinen taso
kolmas taso
neljäs taso
viides taso</a:t>
            </a:r>
          </a:p>
        </p:txBody>
      </p:sp>
      <p:sp>
        <p:nvSpPr>
          <p:cNvPr id="5" name="Päivämäärän paikkamerkki 4">
            <a:extLst>
              <a:ext uri="{FF2B5EF4-FFF2-40B4-BE49-F238E27FC236}">
                <a16:creationId xmlns:a16="http://schemas.microsoft.com/office/drawing/2014/main" id="{54F7BE7C-5D40-0E4E-ACA6-AECAE8B7290C}"/>
              </a:ext>
            </a:extLst>
          </p:cNvPr>
          <p:cNvSpPr>
            <a:spLocks noGrp="1"/>
          </p:cNvSpPr>
          <p:nvPr>
            <p:ph type="dt" sz="half" idx="10"/>
          </p:nvPr>
        </p:nvSpPr>
        <p:spPr/>
        <p:txBody>
          <a:bodyPr/>
          <a:lstStyle/>
          <a:p>
            <a:fld id="{8E8335CB-F89A-2649-8DD6-43DBB261A4A4}" type="datetime1">
              <a:rPr lang="fi-FI" smtClean="0"/>
              <a:t>31.3.2023</a:t>
            </a:fld>
            <a:endParaRPr lang="fi-FI"/>
          </a:p>
        </p:txBody>
      </p:sp>
      <p:sp>
        <p:nvSpPr>
          <p:cNvPr id="6" name="Alatunnisteen paikkamerkki 5">
            <a:extLst>
              <a:ext uri="{FF2B5EF4-FFF2-40B4-BE49-F238E27FC236}">
                <a16:creationId xmlns:a16="http://schemas.microsoft.com/office/drawing/2014/main" id="{30E3632C-3E47-8B46-8559-47A155080F49}"/>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AE6E8F94-69EB-7F47-A569-5717A9FA4C81}"/>
              </a:ext>
            </a:extLst>
          </p:cNvPr>
          <p:cNvSpPr>
            <a:spLocks noGrp="1"/>
          </p:cNvSpPr>
          <p:nvPr>
            <p:ph type="sldNum" sz="quarter" idx="12"/>
          </p:nvPr>
        </p:nvSpPr>
        <p:spPr/>
        <p:txBody>
          <a:bodyPr/>
          <a:lstStyle/>
          <a:p>
            <a:fld id="{D49BFE00-F70A-6645-A5D2-15678EB51E41}" type="slidenum">
              <a:rPr lang="fi-FI" smtClean="0"/>
              <a:t>‹#›</a:t>
            </a:fld>
            <a:endParaRPr lang="fi-FI"/>
          </a:p>
        </p:txBody>
      </p:sp>
    </p:spTree>
    <p:extLst>
      <p:ext uri="{BB962C8B-B14F-4D97-AF65-F5344CB8AC3E}">
        <p14:creationId xmlns:p14="http://schemas.microsoft.com/office/powerpoint/2010/main" val="2110874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A3FD4D54-41E1-F84A-BF67-88043D3AB871}"/>
              </a:ext>
            </a:extLst>
          </p:cNvPr>
          <p:cNvSpPr>
            <a:spLocks noGrp="1"/>
          </p:cNvSpPr>
          <p:nvPr>
            <p:ph type="title"/>
          </p:nvPr>
        </p:nvSpPr>
        <p:spPr>
          <a:xfrm>
            <a:off x="429146" y="365125"/>
            <a:ext cx="9430950"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340BE8B-A945-4B47-8C98-655B066633D6}"/>
              </a:ext>
            </a:extLst>
          </p:cNvPr>
          <p:cNvSpPr>
            <a:spLocks noGrp="1"/>
          </p:cNvSpPr>
          <p:nvPr>
            <p:ph type="body" idx="1"/>
          </p:nvPr>
        </p:nvSpPr>
        <p:spPr>
          <a:xfrm>
            <a:off x="429145" y="1825625"/>
            <a:ext cx="11332279" cy="4351338"/>
          </a:xfrm>
          <a:prstGeom prst="rect">
            <a:avLst/>
          </a:prstGeom>
        </p:spPr>
        <p:txBody>
          <a:bodyPr vert="horz" lIns="91440" tIns="45720" rIns="91440" bIns="45720" rtlCol="0">
            <a:normAutofit/>
          </a:bodyPr>
          <a:lstStyle/>
          <a:p>
            <a:r>
              <a:rPr lang="fi-FI" dirty="0"/>
              <a:t>Muokkaa tekstin perustyylejä
toinen taso
kolmas taso
neljäs taso
viides taso</a:t>
            </a:r>
          </a:p>
        </p:txBody>
      </p:sp>
      <p:sp>
        <p:nvSpPr>
          <p:cNvPr id="4" name="Päivämäärän paikkamerkki 3">
            <a:extLst>
              <a:ext uri="{FF2B5EF4-FFF2-40B4-BE49-F238E27FC236}">
                <a16:creationId xmlns:a16="http://schemas.microsoft.com/office/drawing/2014/main" id="{F6310BD8-70FD-B44A-969F-959A42C0FA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04FB5-49D8-944E-ACD9-51642BD0C6A5}" type="datetime1">
              <a:rPr lang="fi-FI" smtClean="0"/>
              <a:t>31.3.2023</a:t>
            </a:fld>
            <a:endParaRPr lang="fi-FI"/>
          </a:p>
        </p:txBody>
      </p:sp>
      <p:sp>
        <p:nvSpPr>
          <p:cNvPr id="5" name="Alatunnisteen paikkamerkki 4">
            <a:extLst>
              <a:ext uri="{FF2B5EF4-FFF2-40B4-BE49-F238E27FC236}">
                <a16:creationId xmlns:a16="http://schemas.microsoft.com/office/drawing/2014/main" id="{C18FE58D-28A1-574A-9C79-446ED79A6A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27B25069-8145-DA4D-A403-FA37D9E29F3F}"/>
              </a:ext>
            </a:extLst>
          </p:cNvPr>
          <p:cNvSpPr>
            <a:spLocks noGrp="1"/>
          </p:cNvSpPr>
          <p:nvPr>
            <p:ph type="sldNum" sz="quarter" idx="4"/>
          </p:nvPr>
        </p:nvSpPr>
        <p:spPr>
          <a:xfrm>
            <a:off x="7646624" y="6356350"/>
            <a:ext cx="411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fi-FI" b="1" dirty="0">
                <a:solidFill>
                  <a:schemeClr val="tx1"/>
                </a:solidFill>
              </a:rPr>
              <a:t>VIRTAA YRITYSELÄMÄÄN  </a:t>
            </a:r>
            <a:r>
              <a:rPr lang="fi-FI" b="1" dirty="0" err="1">
                <a:solidFill>
                  <a:srgbClr val="176D79"/>
                </a:solidFill>
              </a:rPr>
              <a:t>www.raahenseudunkehitys.fi</a:t>
            </a:r>
            <a:endParaRPr lang="fi-FI" b="1" dirty="0">
              <a:solidFill>
                <a:srgbClr val="176D79"/>
              </a:solidFill>
            </a:endParaRPr>
          </a:p>
        </p:txBody>
      </p:sp>
      <p:pic>
        <p:nvPicPr>
          <p:cNvPr id="9" name="Kuva 8">
            <a:extLst>
              <a:ext uri="{FF2B5EF4-FFF2-40B4-BE49-F238E27FC236}">
                <a16:creationId xmlns:a16="http://schemas.microsoft.com/office/drawing/2014/main" id="{0154ABA0-9FAA-4C43-A659-D5A9C3231433}"/>
              </a:ext>
            </a:extLst>
          </p:cNvPr>
          <p:cNvPicPr>
            <a:picLocks noChangeAspect="1"/>
          </p:cNvPicPr>
          <p:nvPr userDrawn="1"/>
        </p:nvPicPr>
        <p:blipFill>
          <a:blip r:embed="rId13"/>
          <a:stretch>
            <a:fillRect/>
          </a:stretch>
        </p:blipFill>
        <p:spPr>
          <a:xfrm>
            <a:off x="10125532" y="-11016"/>
            <a:ext cx="1635893" cy="1210560"/>
          </a:xfrm>
          <a:prstGeom prst="rect">
            <a:avLst/>
          </a:prstGeom>
        </p:spPr>
      </p:pic>
      <p:cxnSp>
        <p:nvCxnSpPr>
          <p:cNvPr id="10" name="Suora yhdysviiva 9">
            <a:extLst>
              <a:ext uri="{FF2B5EF4-FFF2-40B4-BE49-F238E27FC236}">
                <a16:creationId xmlns:a16="http://schemas.microsoft.com/office/drawing/2014/main" id="{FB82C3E1-5574-AF48-8241-E7CBFAB95CE9}"/>
              </a:ext>
            </a:extLst>
          </p:cNvPr>
          <p:cNvCxnSpPr>
            <a:cxnSpLocks/>
          </p:cNvCxnSpPr>
          <p:nvPr userDrawn="1"/>
        </p:nvCxnSpPr>
        <p:spPr>
          <a:xfrm>
            <a:off x="422030" y="6165335"/>
            <a:ext cx="113408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1099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rgbClr val="176D7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0F030F-85EE-B347-A47A-EFBFD3E56EE4}"/>
              </a:ext>
            </a:extLst>
          </p:cNvPr>
          <p:cNvSpPr>
            <a:spLocks noGrp="1"/>
          </p:cNvSpPr>
          <p:nvPr>
            <p:ph type="title"/>
          </p:nvPr>
        </p:nvSpPr>
        <p:spPr/>
        <p:txBody>
          <a:bodyPr/>
          <a:lstStyle/>
          <a:p>
            <a:r>
              <a:rPr lang="fi-FI" dirty="0"/>
              <a:t>Väkiluvun muutos kunnittain 2016–2022</a:t>
            </a:r>
          </a:p>
        </p:txBody>
      </p:sp>
      <p:sp>
        <p:nvSpPr>
          <p:cNvPr id="4" name="Päivämäärän paikkamerkki 3">
            <a:extLst>
              <a:ext uri="{FF2B5EF4-FFF2-40B4-BE49-F238E27FC236}">
                <a16:creationId xmlns:a16="http://schemas.microsoft.com/office/drawing/2014/main" id="{2D7791E1-DD6B-2043-8B26-326E4EC7B76B}"/>
              </a:ext>
            </a:extLst>
          </p:cNvPr>
          <p:cNvSpPr>
            <a:spLocks noGrp="1"/>
          </p:cNvSpPr>
          <p:nvPr>
            <p:ph type="dt" sz="half" idx="10"/>
          </p:nvPr>
        </p:nvSpPr>
        <p:spPr/>
        <p:txBody>
          <a:bodyPr/>
          <a:lstStyle/>
          <a:p>
            <a:fld id="{6D8A9D6E-0819-0C47-BFC9-7C25F5459920}" type="datetime1">
              <a:rPr lang="fi-FI" smtClean="0"/>
              <a:t>31.3.2023</a:t>
            </a:fld>
            <a:endParaRPr lang="fi-FI"/>
          </a:p>
        </p:txBody>
      </p:sp>
      <p:sp>
        <p:nvSpPr>
          <p:cNvPr id="5" name="Alatunnisteen paikkamerkki 4">
            <a:extLst>
              <a:ext uri="{FF2B5EF4-FFF2-40B4-BE49-F238E27FC236}">
                <a16:creationId xmlns:a16="http://schemas.microsoft.com/office/drawing/2014/main" id="{3389147F-645E-E041-B13B-072FC7D5EFFD}"/>
              </a:ext>
            </a:extLst>
          </p:cNvPr>
          <p:cNvSpPr>
            <a:spLocks noGrp="1"/>
          </p:cNvSpPr>
          <p:nvPr>
            <p:ph type="ftr" sz="quarter" idx="11"/>
          </p:nvPr>
        </p:nvSpPr>
        <p:spPr>
          <a:xfrm>
            <a:off x="441588" y="5800944"/>
            <a:ext cx="4114800" cy="365125"/>
          </a:xfrm>
        </p:spPr>
        <p:txBody>
          <a:bodyPr/>
          <a:lstStyle/>
          <a:p>
            <a:pPr algn="l"/>
            <a:r>
              <a:rPr lang="fi-FI" dirty="0"/>
              <a:t>Tilastokeskus/SeutuNet</a:t>
            </a:r>
          </a:p>
        </p:txBody>
      </p:sp>
      <p:sp>
        <p:nvSpPr>
          <p:cNvPr id="6" name="Dian numeron paikkamerkki 5">
            <a:extLst>
              <a:ext uri="{FF2B5EF4-FFF2-40B4-BE49-F238E27FC236}">
                <a16:creationId xmlns:a16="http://schemas.microsoft.com/office/drawing/2014/main" id="{F2C0317E-E993-9B4F-AC87-404B641103FC}"/>
              </a:ext>
            </a:extLst>
          </p:cNvPr>
          <p:cNvSpPr>
            <a:spLocks noGrp="1"/>
          </p:cNvSpPr>
          <p:nvPr>
            <p:ph type="sldNum" sz="quarter" idx="12"/>
          </p:nvPr>
        </p:nvSpPr>
        <p:spPr/>
        <p:txBody>
          <a:bodyPr/>
          <a:lstStyle/>
          <a:p>
            <a:r>
              <a:rPr lang="fi-FI" b="1">
                <a:solidFill>
                  <a:schemeClr val="tx1"/>
                </a:solidFill>
              </a:rPr>
              <a:t>VIRTAA YRITYSELÄMÄÄN  </a:t>
            </a:r>
            <a:r>
              <a:rPr lang="fi-FI" b="1">
                <a:solidFill>
                  <a:srgbClr val="176D79"/>
                </a:solidFill>
              </a:rPr>
              <a:t>www.raahenseudunkehitys.fi</a:t>
            </a:r>
          </a:p>
          <a:p>
            <a:endParaRPr lang="fi-FI" dirty="0"/>
          </a:p>
        </p:txBody>
      </p:sp>
      <p:pic>
        <p:nvPicPr>
          <p:cNvPr id="3" name="Kuva 2">
            <a:extLst>
              <a:ext uri="{FF2B5EF4-FFF2-40B4-BE49-F238E27FC236}">
                <a16:creationId xmlns:a16="http://schemas.microsoft.com/office/drawing/2014/main" id="{95BEFE40-5EC8-84D9-692D-F8733A6C200D}"/>
              </a:ext>
            </a:extLst>
          </p:cNvPr>
          <p:cNvPicPr>
            <a:picLocks noChangeAspect="1"/>
          </p:cNvPicPr>
          <p:nvPr/>
        </p:nvPicPr>
        <p:blipFill>
          <a:blip r:embed="rId2"/>
          <a:stretch>
            <a:fillRect/>
          </a:stretch>
        </p:blipFill>
        <p:spPr>
          <a:xfrm>
            <a:off x="2636110" y="1329767"/>
            <a:ext cx="6724471" cy="4535817"/>
          </a:xfrm>
          <a:prstGeom prst="rect">
            <a:avLst/>
          </a:prstGeom>
        </p:spPr>
      </p:pic>
    </p:spTree>
    <p:extLst>
      <p:ext uri="{BB962C8B-B14F-4D97-AF65-F5344CB8AC3E}">
        <p14:creationId xmlns:p14="http://schemas.microsoft.com/office/powerpoint/2010/main" val="3443207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0F030F-85EE-B347-A47A-EFBFD3E56EE4}"/>
              </a:ext>
            </a:extLst>
          </p:cNvPr>
          <p:cNvSpPr>
            <a:spLocks noGrp="1"/>
          </p:cNvSpPr>
          <p:nvPr>
            <p:ph type="title"/>
          </p:nvPr>
        </p:nvSpPr>
        <p:spPr/>
        <p:txBody>
          <a:bodyPr/>
          <a:lstStyle/>
          <a:p>
            <a:r>
              <a:rPr lang="fi-FI" dirty="0"/>
              <a:t>Väkiluvun muutos kunnittain 2016–2022</a:t>
            </a:r>
          </a:p>
        </p:txBody>
      </p:sp>
      <p:sp>
        <p:nvSpPr>
          <p:cNvPr id="4" name="Päivämäärän paikkamerkki 3">
            <a:extLst>
              <a:ext uri="{FF2B5EF4-FFF2-40B4-BE49-F238E27FC236}">
                <a16:creationId xmlns:a16="http://schemas.microsoft.com/office/drawing/2014/main" id="{2D7791E1-DD6B-2043-8B26-326E4EC7B76B}"/>
              </a:ext>
            </a:extLst>
          </p:cNvPr>
          <p:cNvSpPr>
            <a:spLocks noGrp="1"/>
          </p:cNvSpPr>
          <p:nvPr>
            <p:ph type="dt" sz="half" idx="10"/>
          </p:nvPr>
        </p:nvSpPr>
        <p:spPr/>
        <p:txBody>
          <a:bodyPr/>
          <a:lstStyle/>
          <a:p>
            <a:fld id="{6D8A9D6E-0819-0C47-BFC9-7C25F5459920}" type="datetime1">
              <a:rPr lang="fi-FI" smtClean="0"/>
              <a:t>31.3.2023</a:t>
            </a:fld>
            <a:endParaRPr lang="fi-FI"/>
          </a:p>
        </p:txBody>
      </p:sp>
      <p:sp>
        <p:nvSpPr>
          <p:cNvPr id="5" name="Alatunnisteen paikkamerkki 4">
            <a:extLst>
              <a:ext uri="{FF2B5EF4-FFF2-40B4-BE49-F238E27FC236}">
                <a16:creationId xmlns:a16="http://schemas.microsoft.com/office/drawing/2014/main" id="{3389147F-645E-E041-B13B-072FC7D5EFFD}"/>
              </a:ext>
            </a:extLst>
          </p:cNvPr>
          <p:cNvSpPr>
            <a:spLocks noGrp="1"/>
          </p:cNvSpPr>
          <p:nvPr>
            <p:ph type="ftr" sz="quarter" idx="11"/>
          </p:nvPr>
        </p:nvSpPr>
        <p:spPr>
          <a:xfrm>
            <a:off x="441588" y="5800944"/>
            <a:ext cx="4114800" cy="365125"/>
          </a:xfrm>
        </p:spPr>
        <p:txBody>
          <a:bodyPr/>
          <a:lstStyle/>
          <a:p>
            <a:pPr algn="l"/>
            <a:r>
              <a:rPr lang="fi-FI"/>
              <a:t>Tilastokeskus/SeutuNet</a:t>
            </a:r>
            <a:endParaRPr lang="fi-FI" dirty="0"/>
          </a:p>
        </p:txBody>
      </p:sp>
      <p:sp>
        <p:nvSpPr>
          <p:cNvPr id="6" name="Dian numeron paikkamerkki 5">
            <a:extLst>
              <a:ext uri="{FF2B5EF4-FFF2-40B4-BE49-F238E27FC236}">
                <a16:creationId xmlns:a16="http://schemas.microsoft.com/office/drawing/2014/main" id="{F2C0317E-E993-9B4F-AC87-404B641103FC}"/>
              </a:ext>
            </a:extLst>
          </p:cNvPr>
          <p:cNvSpPr>
            <a:spLocks noGrp="1"/>
          </p:cNvSpPr>
          <p:nvPr>
            <p:ph type="sldNum" sz="quarter" idx="12"/>
          </p:nvPr>
        </p:nvSpPr>
        <p:spPr/>
        <p:txBody>
          <a:bodyPr/>
          <a:lstStyle/>
          <a:p>
            <a:r>
              <a:rPr lang="fi-FI" b="1">
                <a:solidFill>
                  <a:schemeClr val="tx1"/>
                </a:solidFill>
              </a:rPr>
              <a:t>VIRTAA YRITYSELÄMÄÄN  </a:t>
            </a:r>
            <a:r>
              <a:rPr lang="fi-FI" b="1">
                <a:solidFill>
                  <a:srgbClr val="176D79"/>
                </a:solidFill>
              </a:rPr>
              <a:t>www.raahenseudunkehitys.fi</a:t>
            </a:r>
          </a:p>
          <a:p>
            <a:endParaRPr lang="fi-FI" dirty="0"/>
          </a:p>
        </p:txBody>
      </p:sp>
      <p:pic>
        <p:nvPicPr>
          <p:cNvPr id="7" name="Kuva 6">
            <a:extLst>
              <a:ext uri="{FF2B5EF4-FFF2-40B4-BE49-F238E27FC236}">
                <a16:creationId xmlns:a16="http://schemas.microsoft.com/office/drawing/2014/main" id="{56D77C8B-A968-81E7-DCDB-6130D8D1FBE4}"/>
              </a:ext>
            </a:extLst>
          </p:cNvPr>
          <p:cNvPicPr>
            <a:picLocks noChangeAspect="1"/>
          </p:cNvPicPr>
          <p:nvPr/>
        </p:nvPicPr>
        <p:blipFill>
          <a:blip r:embed="rId2"/>
          <a:stretch>
            <a:fillRect/>
          </a:stretch>
        </p:blipFill>
        <p:spPr>
          <a:xfrm>
            <a:off x="2745957" y="1448023"/>
            <a:ext cx="6700085" cy="4352921"/>
          </a:xfrm>
          <a:prstGeom prst="rect">
            <a:avLst/>
          </a:prstGeom>
        </p:spPr>
      </p:pic>
    </p:spTree>
    <p:extLst>
      <p:ext uri="{BB962C8B-B14F-4D97-AF65-F5344CB8AC3E}">
        <p14:creationId xmlns:p14="http://schemas.microsoft.com/office/powerpoint/2010/main" val="1870994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0F030F-85EE-B347-A47A-EFBFD3E56EE4}"/>
              </a:ext>
            </a:extLst>
          </p:cNvPr>
          <p:cNvSpPr>
            <a:spLocks noGrp="1"/>
          </p:cNvSpPr>
          <p:nvPr>
            <p:ph type="title"/>
          </p:nvPr>
        </p:nvSpPr>
        <p:spPr>
          <a:xfrm>
            <a:off x="1457840" y="2544445"/>
            <a:ext cx="9276319" cy="1325563"/>
          </a:xfrm>
        </p:spPr>
        <p:txBody>
          <a:bodyPr>
            <a:noAutofit/>
          </a:bodyPr>
          <a:lstStyle/>
          <a:p>
            <a:r>
              <a:rPr lang="fi-FI" sz="1600" dirty="0">
                <a:latin typeface="Arial" pitchFamily="34" charset="0"/>
                <a:cs typeface="Arial" pitchFamily="34" charset="0"/>
              </a:rPr>
              <a:t>Tieto kunnassa vakinaisesti asuvasta väestöstä vuoden lopussa (31.12.) saadaan Väestörekisterikeskuksen väestötietojärjestelmästä.</a:t>
            </a:r>
            <a:br>
              <a:rPr lang="fi-FI" sz="1600" dirty="0">
                <a:latin typeface="Arial" pitchFamily="34" charset="0"/>
                <a:cs typeface="Arial" pitchFamily="34" charset="0"/>
              </a:rPr>
            </a:br>
            <a:br>
              <a:rPr lang="fi-FI" sz="1600" dirty="0">
                <a:latin typeface="Arial" pitchFamily="34" charset="0"/>
                <a:cs typeface="Arial" pitchFamily="34" charset="0"/>
              </a:rPr>
            </a:br>
            <a:r>
              <a:rPr lang="fi-FI" sz="1600" dirty="0">
                <a:latin typeface="Arial" pitchFamily="34" charset="0"/>
                <a:cs typeface="Arial" pitchFamily="34" charset="0"/>
              </a:rPr>
              <a:t>Viiden viimeisen vuoden aikana Raahen seutukunnan väkiluvun muutos on ollut negatiivinen. </a:t>
            </a:r>
            <a:br>
              <a:rPr lang="fi-FI" sz="1600" dirty="0">
                <a:latin typeface="Arial" pitchFamily="34" charset="0"/>
                <a:cs typeface="Arial" pitchFamily="34" charset="0"/>
              </a:rPr>
            </a:br>
            <a:br>
              <a:rPr lang="fi-FI" sz="1600" dirty="0">
                <a:latin typeface="Arial" pitchFamily="34" charset="0"/>
                <a:cs typeface="Arial" pitchFamily="34" charset="0"/>
              </a:rPr>
            </a:br>
            <a:r>
              <a:rPr lang="fi-FI" sz="1600" dirty="0">
                <a:latin typeface="Arial" pitchFamily="34" charset="0"/>
                <a:cs typeface="Arial" pitchFamily="34" charset="0"/>
              </a:rPr>
              <a:t>Kaikkina tarkastelujakson vuosina 2016–2022 alueen kuntien väestön määrä väheni. Poikkeuksena Pyhäjoki vuonna 2017, jolloin väestön määrä kasvoi yhdellä hengellä.</a:t>
            </a:r>
            <a:br>
              <a:rPr lang="fi-FI" sz="1600" dirty="0">
                <a:latin typeface="Arial" pitchFamily="34" charset="0"/>
                <a:cs typeface="Arial" pitchFamily="34" charset="0"/>
              </a:rPr>
            </a:br>
            <a:br>
              <a:rPr lang="fi-FI" sz="1600" dirty="0">
                <a:latin typeface="Arial" pitchFamily="34" charset="0"/>
                <a:cs typeface="Arial" pitchFamily="34" charset="0"/>
              </a:rPr>
            </a:br>
            <a:r>
              <a:rPr lang="fi-FI" sz="1600" dirty="0">
                <a:latin typeface="Arial" pitchFamily="34" charset="0"/>
                <a:cs typeface="Arial" pitchFamily="34" charset="0"/>
              </a:rPr>
              <a:t>Vuonna 2022 Raahen kaupungin väestö väheni 187 henkilöllä, vuotta aiemmin 93 henkilöllä ja vuonna 2020 vähennys oli 326 henkilöä.  </a:t>
            </a:r>
          </a:p>
        </p:txBody>
      </p:sp>
      <p:sp>
        <p:nvSpPr>
          <p:cNvPr id="4" name="Päivämäärän paikkamerkki 3">
            <a:extLst>
              <a:ext uri="{FF2B5EF4-FFF2-40B4-BE49-F238E27FC236}">
                <a16:creationId xmlns:a16="http://schemas.microsoft.com/office/drawing/2014/main" id="{2D7791E1-DD6B-2043-8B26-326E4EC7B76B}"/>
              </a:ext>
            </a:extLst>
          </p:cNvPr>
          <p:cNvSpPr>
            <a:spLocks noGrp="1"/>
          </p:cNvSpPr>
          <p:nvPr>
            <p:ph type="dt" sz="half" idx="10"/>
          </p:nvPr>
        </p:nvSpPr>
        <p:spPr/>
        <p:txBody>
          <a:bodyPr/>
          <a:lstStyle/>
          <a:p>
            <a:fld id="{6D8A9D6E-0819-0C47-BFC9-7C25F5459920}" type="datetime1">
              <a:rPr lang="fi-FI" smtClean="0"/>
              <a:t>31.3.2023</a:t>
            </a:fld>
            <a:endParaRPr lang="fi-FI"/>
          </a:p>
        </p:txBody>
      </p:sp>
      <p:sp>
        <p:nvSpPr>
          <p:cNvPr id="5" name="Alatunnisteen paikkamerkki 4">
            <a:extLst>
              <a:ext uri="{FF2B5EF4-FFF2-40B4-BE49-F238E27FC236}">
                <a16:creationId xmlns:a16="http://schemas.microsoft.com/office/drawing/2014/main" id="{3389147F-645E-E041-B13B-072FC7D5EFFD}"/>
              </a:ext>
            </a:extLst>
          </p:cNvPr>
          <p:cNvSpPr>
            <a:spLocks noGrp="1"/>
          </p:cNvSpPr>
          <p:nvPr>
            <p:ph type="ftr" sz="quarter" idx="11"/>
          </p:nvPr>
        </p:nvSpPr>
        <p:spPr>
          <a:xfrm>
            <a:off x="441588" y="5800944"/>
            <a:ext cx="4114800" cy="365125"/>
          </a:xfrm>
        </p:spPr>
        <p:txBody>
          <a:bodyPr/>
          <a:lstStyle/>
          <a:p>
            <a:pPr algn="l"/>
            <a:r>
              <a:rPr lang="fi-FI" dirty="0"/>
              <a:t>Tilastokeskus/SeutuNet</a:t>
            </a:r>
          </a:p>
        </p:txBody>
      </p:sp>
      <p:sp>
        <p:nvSpPr>
          <p:cNvPr id="6" name="Dian numeron paikkamerkki 5">
            <a:extLst>
              <a:ext uri="{FF2B5EF4-FFF2-40B4-BE49-F238E27FC236}">
                <a16:creationId xmlns:a16="http://schemas.microsoft.com/office/drawing/2014/main" id="{F2C0317E-E993-9B4F-AC87-404B641103FC}"/>
              </a:ext>
            </a:extLst>
          </p:cNvPr>
          <p:cNvSpPr>
            <a:spLocks noGrp="1"/>
          </p:cNvSpPr>
          <p:nvPr>
            <p:ph type="sldNum" sz="quarter" idx="12"/>
          </p:nvPr>
        </p:nvSpPr>
        <p:spPr/>
        <p:txBody>
          <a:bodyPr/>
          <a:lstStyle/>
          <a:p>
            <a:r>
              <a:rPr lang="fi-FI" b="1">
                <a:solidFill>
                  <a:schemeClr val="tx1"/>
                </a:solidFill>
              </a:rPr>
              <a:t>VIRTAA YRITYSELÄMÄÄN  </a:t>
            </a:r>
            <a:r>
              <a:rPr lang="fi-FI" b="1">
                <a:solidFill>
                  <a:srgbClr val="176D79"/>
                </a:solidFill>
              </a:rPr>
              <a:t>www.raahenseudunkehitys.fi</a:t>
            </a:r>
          </a:p>
          <a:p>
            <a:endParaRPr lang="fi-FI" dirty="0"/>
          </a:p>
        </p:txBody>
      </p:sp>
    </p:spTree>
    <p:extLst>
      <p:ext uri="{BB962C8B-B14F-4D97-AF65-F5344CB8AC3E}">
        <p14:creationId xmlns:p14="http://schemas.microsoft.com/office/powerpoint/2010/main" val="835894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116</Words>
  <Application>Microsoft Office PowerPoint</Application>
  <PresentationFormat>Laajakuva</PresentationFormat>
  <Paragraphs>12</Paragraphs>
  <Slides>3</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3</vt:i4>
      </vt:variant>
    </vt:vector>
  </HeadingPairs>
  <TitlesOfParts>
    <vt:vector size="7" baseType="lpstr">
      <vt:lpstr>Arial</vt:lpstr>
      <vt:lpstr>Calibri</vt:lpstr>
      <vt:lpstr>Calibri Light</vt:lpstr>
      <vt:lpstr>Office-teema</vt:lpstr>
      <vt:lpstr>Väkiluvun muutos kunnittain 2016–2022</vt:lpstr>
      <vt:lpstr>Väkiluvun muutos kunnittain 2016–2022</vt:lpstr>
      <vt:lpstr>Tieto kunnassa vakinaisesti asuvasta väestöstä vuoden lopussa (31.12.) saadaan Väestörekisterikeskuksen väestötietojärjestelmästä.  Viiden viimeisen vuoden aikana Raahen seutukunnan väkiluvun muutos on ollut negatiivinen.   Kaikkina tarkastelujakson vuosina 2016–2022 alueen kuntien väestön määrä väheni. Poikkeuksena Pyhäjoki vuonna 2017, jolloin väestön määrä kasvoi yhdellä hengellä.  Vuonna 2022 Raahen kaupungin väestö väheni 187 henkilöllä, vuotta aiemmin 93 henkilöllä ja vuonna 2020 vähennys oli 326 henkilöä.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Otsikko</dc:title>
  <dc:creator>Sanna Paakkonen</dc:creator>
  <cp:lastModifiedBy>Miia Huomo</cp:lastModifiedBy>
  <cp:revision>21</cp:revision>
  <dcterms:created xsi:type="dcterms:W3CDTF">2019-12-02T13:32:33Z</dcterms:created>
  <dcterms:modified xsi:type="dcterms:W3CDTF">2023-03-31T14:22:26Z</dcterms:modified>
</cp:coreProperties>
</file>