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
  </p:notesMasterIdLst>
  <p:sldIdLst>
    <p:sldId id="270" r:id="rId2"/>
    <p:sldId id="272"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6D79"/>
    <a:srgbClr val="BF9F57"/>
    <a:srgbClr val="A3156B"/>
    <a:srgbClr val="EE4A62"/>
    <a:srgbClr val="2A4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1"/>
    <p:restoredTop sz="94627"/>
  </p:normalViewPr>
  <p:slideViewPr>
    <p:cSldViewPr snapToGrid="0" snapToObjects="1">
      <p:cViewPr varScale="1">
        <p:scale>
          <a:sx n="78" d="100"/>
          <a:sy n="78" d="100"/>
        </p:scale>
        <p:origin x="96" y="49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CD5CE5-F81C-D441-8A9E-C99CA44AFB01}" type="datetimeFigureOut">
              <a:rPr lang="fi-FI" smtClean="0"/>
              <a:t>24.3.2023</a:t>
            </a:fld>
            <a:endParaRPr lang="fi-FI"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i-FI"/>
              <a:t>Muokkaa tekstin perustyylejä
toinen taso
kolmas taso
neljäs taso
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8CEDD-0721-F24D-AE27-D586FE711E6F}" type="slidenum">
              <a:rPr lang="fi-FI" smtClean="0"/>
              <a:t>‹#›</a:t>
            </a:fld>
            <a:endParaRPr lang="fi-FI" dirty="0"/>
          </a:p>
        </p:txBody>
      </p:sp>
    </p:spTree>
    <p:extLst>
      <p:ext uri="{BB962C8B-B14F-4D97-AF65-F5344CB8AC3E}">
        <p14:creationId xmlns:p14="http://schemas.microsoft.com/office/powerpoint/2010/main" val="418602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47923B-BE45-534C-9AE6-06941D09C8BB}"/>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D3514BFE-01C5-7443-9138-757EE62393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85BC634-38E0-6C4E-9BF1-D5DFB267AE8B}"/>
              </a:ext>
            </a:extLst>
          </p:cNvPr>
          <p:cNvSpPr>
            <a:spLocks noGrp="1"/>
          </p:cNvSpPr>
          <p:nvPr>
            <p:ph type="dt" sz="half" idx="10"/>
          </p:nvPr>
        </p:nvSpPr>
        <p:spPr/>
        <p:txBody>
          <a:bodyPr/>
          <a:lstStyle/>
          <a:p>
            <a:fld id="{6F6D74C0-C1F1-EF40-8268-D299A491A67B}" type="datetime1">
              <a:rPr lang="fi-FI" smtClean="0"/>
              <a:t>24.3.2023</a:t>
            </a:fld>
            <a:endParaRPr lang="fi-FI" dirty="0"/>
          </a:p>
        </p:txBody>
      </p:sp>
      <p:sp>
        <p:nvSpPr>
          <p:cNvPr id="5" name="Alatunnisteen paikkamerkki 4">
            <a:extLst>
              <a:ext uri="{FF2B5EF4-FFF2-40B4-BE49-F238E27FC236}">
                <a16:creationId xmlns:a16="http://schemas.microsoft.com/office/drawing/2014/main" id="{BF31460B-0595-0044-85B2-327A8CFDD990}"/>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2B4E13D3-0896-2E46-9986-BEFF1DC41E6B}"/>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5388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7FF480-713D-464C-8E3E-E2B4F2BB96B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4659DF7-DEF7-B244-A80F-B2AFF3ADE6F3}"/>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6FCADE8-8FDB-624A-963D-A5C7E132171B}"/>
              </a:ext>
            </a:extLst>
          </p:cNvPr>
          <p:cNvSpPr>
            <a:spLocks noGrp="1"/>
          </p:cNvSpPr>
          <p:nvPr>
            <p:ph type="dt" sz="half" idx="10"/>
          </p:nvPr>
        </p:nvSpPr>
        <p:spPr/>
        <p:txBody>
          <a:bodyPr/>
          <a:lstStyle/>
          <a:p>
            <a:fld id="{CBE98BFE-30D3-8641-86F8-9D7AEC165F63}" type="datetime1">
              <a:rPr lang="fi-FI" smtClean="0"/>
              <a:t>24.3.2023</a:t>
            </a:fld>
            <a:endParaRPr lang="fi-FI" dirty="0"/>
          </a:p>
        </p:txBody>
      </p:sp>
      <p:sp>
        <p:nvSpPr>
          <p:cNvPr id="5" name="Alatunnisteen paikkamerkki 4">
            <a:extLst>
              <a:ext uri="{FF2B5EF4-FFF2-40B4-BE49-F238E27FC236}">
                <a16:creationId xmlns:a16="http://schemas.microsoft.com/office/drawing/2014/main" id="{0FAFB0EA-FC92-D841-8FE7-6F11D1C20123}"/>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0CA5E3FC-8D89-5948-909E-1DE1C60D30EE}"/>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72106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AC5AD2A3-EB9F-004E-B230-81158647D43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46CCAC-F21B-524C-8C08-DC435637BEE3}"/>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F1691BD-6015-134A-9554-1C10C1DA2652}"/>
              </a:ext>
            </a:extLst>
          </p:cNvPr>
          <p:cNvSpPr>
            <a:spLocks noGrp="1"/>
          </p:cNvSpPr>
          <p:nvPr>
            <p:ph type="dt" sz="half" idx="10"/>
          </p:nvPr>
        </p:nvSpPr>
        <p:spPr/>
        <p:txBody>
          <a:bodyPr/>
          <a:lstStyle/>
          <a:p>
            <a:fld id="{849A2BFC-98B0-5945-88FE-AB1A6A1DFDAF}" type="datetime1">
              <a:rPr lang="fi-FI" smtClean="0"/>
              <a:t>24.3.2023</a:t>
            </a:fld>
            <a:endParaRPr lang="fi-FI" dirty="0"/>
          </a:p>
        </p:txBody>
      </p:sp>
      <p:sp>
        <p:nvSpPr>
          <p:cNvPr id="5" name="Alatunnisteen paikkamerkki 4">
            <a:extLst>
              <a:ext uri="{FF2B5EF4-FFF2-40B4-BE49-F238E27FC236}">
                <a16:creationId xmlns:a16="http://schemas.microsoft.com/office/drawing/2014/main" id="{219681F3-4F43-E24D-97B2-F6ECE3761A6D}"/>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B52EF86-6B1E-EF4D-A4FE-8D689356F085}"/>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33551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13AA6F-9037-4F4A-8766-8A9FE9319AB0}"/>
              </a:ext>
            </a:extLst>
          </p:cNvPr>
          <p:cNvSpPr>
            <a:spLocks noGrp="1"/>
          </p:cNvSpPr>
          <p:nvPr>
            <p:ph type="title"/>
          </p:nvPr>
        </p:nvSpPr>
        <p:spPr>
          <a:xfrm>
            <a:off x="441588" y="365125"/>
            <a:ext cx="9276319" cy="1325563"/>
          </a:xfrm>
        </p:spPr>
        <p:txBody>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Sisällön paikkamerkki 2">
            <a:extLst>
              <a:ext uri="{FF2B5EF4-FFF2-40B4-BE49-F238E27FC236}">
                <a16:creationId xmlns:a16="http://schemas.microsoft.com/office/drawing/2014/main" id="{B8C2D72C-7D55-1348-BD0D-74119D4BAAD9}"/>
              </a:ext>
            </a:extLst>
          </p:cNvPr>
          <p:cNvSpPr>
            <a:spLocks noGrp="1"/>
          </p:cNvSpPr>
          <p:nvPr>
            <p:ph idx="1"/>
          </p:nvPr>
        </p:nvSpPr>
        <p:spPr>
          <a:xfrm>
            <a:off x="441588" y="1825625"/>
            <a:ext cx="11340824" cy="4351338"/>
          </a:xfrm>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C43BCA30-8E90-7A40-BA16-E4E4D64ACF44}"/>
              </a:ext>
            </a:extLst>
          </p:cNvPr>
          <p:cNvSpPr>
            <a:spLocks noGrp="1"/>
          </p:cNvSpPr>
          <p:nvPr>
            <p:ph type="dt" sz="half" idx="10"/>
          </p:nvPr>
        </p:nvSpPr>
        <p:spPr>
          <a:xfrm>
            <a:off x="441588" y="6356350"/>
            <a:ext cx="2743200" cy="365125"/>
          </a:xfrm>
        </p:spPr>
        <p:txBody>
          <a:bodyPr/>
          <a:lstStyle/>
          <a:p>
            <a:fld id="{6D8A9D6E-0819-0C47-BFC9-7C25F5459920}" type="datetime1">
              <a:rPr lang="fi-FI" smtClean="0"/>
              <a:t>24.3.2023</a:t>
            </a:fld>
            <a:endParaRPr lang="fi-FI" dirty="0"/>
          </a:p>
        </p:txBody>
      </p:sp>
      <p:sp>
        <p:nvSpPr>
          <p:cNvPr id="5" name="Alatunnisteen paikkamerkki 4">
            <a:extLst>
              <a:ext uri="{FF2B5EF4-FFF2-40B4-BE49-F238E27FC236}">
                <a16:creationId xmlns:a16="http://schemas.microsoft.com/office/drawing/2014/main" id="{03DA2500-8F15-9248-828D-E18A2D8C6149}"/>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B28F085E-862A-C846-B4D4-7B920AB07417}"/>
              </a:ext>
            </a:extLst>
          </p:cNvPr>
          <p:cNvSpPr>
            <a:spLocks noGrp="1"/>
          </p:cNvSpPr>
          <p:nvPr>
            <p:ph type="sldNum" sz="quarter" idx="12"/>
          </p:nvPr>
        </p:nvSpPr>
        <p:spPr>
          <a:xfrm>
            <a:off x="8009264" y="6356350"/>
            <a:ext cx="3752161" cy="365125"/>
          </a:xfrm>
        </p:spPr>
        <p:txBody>
          <a:bodyPr/>
          <a:lstStyle>
            <a:lvl1pPr algn="r">
              <a:defRPr/>
            </a:lvl1pPr>
          </a:lstStyle>
          <a:p>
            <a:endParaRPr lang="fi-FI" dirty="0"/>
          </a:p>
        </p:txBody>
      </p:sp>
    </p:spTree>
    <p:extLst>
      <p:ext uri="{BB962C8B-B14F-4D97-AF65-F5344CB8AC3E}">
        <p14:creationId xmlns:p14="http://schemas.microsoft.com/office/powerpoint/2010/main" val="93371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2D77F4-CBCE-D242-9C4F-2809D0A8496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D6D94AB-5F4A-0D40-ABC2-55FF2E59B8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245C75C3-F0A1-DA4E-8273-82E622F7F939}"/>
              </a:ext>
            </a:extLst>
          </p:cNvPr>
          <p:cNvSpPr>
            <a:spLocks noGrp="1"/>
          </p:cNvSpPr>
          <p:nvPr>
            <p:ph type="dt" sz="half" idx="10"/>
          </p:nvPr>
        </p:nvSpPr>
        <p:spPr/>
        <p:txBody>
          <a:bodyPr/>
          <a:lstStyle/>
          <a:p>
            <a:fld id="{DDBC2C2C-17CF-334C-9C45-0E16E28A0297}" type="datetime1">
              <a:rPr lang="fi-FI" smtClean="0"/>
              <a:t>24.3.2023</a:t>
            </a:fld>
            <a:endParaRPr lang="fi-FI" dirty="0"/>
          </a:p>
        </p:txBody>
      </p:sp>
      <p:sp>
        <p:nvSpPr>
          <p:cNvPr id="5" name="Alatunnisteen paikkamerkki 4">
            <a:extLst>
              <a:ext uri="{FF2B5EF4-FFF2-40B4-BE49-F238E27FC236}">
                <a16:creationId xmlns:a16="http://schemas.microsoft.com/office/drawing/2014/main" id="{37DA616C-C0BC-2A42-B37D-E5BCFE793A8F}"/>
              </a:ext>
            </a:extLst>
          </p:cNvPr>
          <p:cNvSpPr>
            <a:spLocks noGrp="1"/>
          </p:cNvSpPr>
          <p:nvPr>
            <p:ph type="ftr" sz="quarter" idx="11"/>
          </p:nvPr>
        </p:nvSpPr>
        <p:spPr/>
        <p:txBody>
          <a:bodyPr/>
          <a:lstStyle/>
          <a:p>
            <a:endParaRPr lang="fi-FI" dirty="0"/>
          </a:p>
        </p:txBody>
      </p:sp>
      <p:sp>
        <p:nvSpPr>
          <p:cNvPr id="6" name="Dian numeron paikkamerkki 5">
            <a:extLst>
              <a:ext uri="{FF2B5EF4-FFF2-40B4-BE49-F238E27FC236}">
                <a16:creationId xmlns:a16="http://schemas.microsoft.com/office/drawing/2014/main" id="{A7F17860-837D-ED4B-A015-2757444F0D56}"/>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1428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B902B56-3ABB-BA48-94BB-F7E99E3E114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4A48C1A-1C17-C540-BA8E-B27AA3F2A004}"/>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676879F5-8661-0844-811A-5344E83FC4F5}"/>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32FE165A-0A77-E64C-AB14-2BC8EB839DFB}"/>
              </a:ext>
            </a:extLst>
          </p:cNvPr>
          <p:cNvSpPr>
            <a:spLocks noGrp="1"/>
          </p:cNvSpPr>
          <p:nvPr>
            <p:ph type="dt" sz="half" idx="10"/>
          </p:nvPr>
        </p:nvSpPr>
        <p:spPr/>
        <p:txBody>
          <a:bodyPr/>
          <a:lstStyle/>
          <a:p>
            <a:fld id="{8D9CA669-C0D2-6C47-A681-B644227B8953}" type="datetime1">
              <a:rPr lang="fi-FI" smtClean="0"/>
              <a:t>24.3.2023</a:t>
            </a:fld>
            <a:endParaRPr lang="fi-FI" dirty="0"/>
          </a:p>
        </p:txBody>
      </p:sp>
      <p:sp>
        <p:nvSpPr>
          <p:cNvPr id="6" name="Alatunnisteen paikkamerkki 5">
            <a:extLst>
              <a:ext uri="{FF2B5EF4-FFF2-40B4-BE49-F238E27FC236}">
                <a16:creationId xmlns:a16="http://schemas.microsoft.com/office/drawing/2014/main" id="{6446C5CF-7BD9-7243-9B57-396251E89CE4}"/>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FBD34A2-52E8-E740-86C4-842338396F1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1692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0EB24-A2C8-D94A-8CFB-6A1A1C4E8A7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254DC52-6B0D-6443-9BF7-4D39C7A6DE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4886EC34-725F-A343-AA85-82651D592EAC}"/>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id="{0B3F9001-3116-D44E-8D62-39EC50E29D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id="{AFF0F763-8453-DC46-B2D6-11E2E56DAB58}"/>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id="{9525DE5B-0741-904E-AF1C-AD0B9DDD7B50}"/>
              </a:ext>
            </a:extLst>
          </p:cNvPr>
          <p:cNvSpPr>
            <a:spLocks noGrp="1"/>
          </p:cNvSpPr>
          <p:nvPr>
            <p:ph type="dt" sz="half" idx="10"/>
          </p:nvPr>
        </p:nvSpPr>
        <p:spPr/>
        <p:txBody>
          <a:bodyPr/>
          <a:lstStyle/>
          <a:p>
            <a:fld id="{207E4AB7-C0D5-4943-AE7D-77FB0FA9DC55}" type="datetime1">
              <a:rPr lang="fi-FI" smtClean="0"/>
              <a:t>24.3.2023</a:t>
            </a:fld>
            <a:endParaRPr lang="fi-FI" dirty="0"/>
          </a:p>
        </p:txBody>
      </p:sp>
      <p:sp>
        <p:nvSpPr>
          <p:cNvPr id="8" name="Alatunnisteen paikkamerkki 7">
            <a:extLst>
              <a:ext uri="{FF2B5EF4-FFF2-40B4-BE49-F238E27FC236}">
                <a16:creationId xmlns:a16="http://schemas.microsoft.com/office/drawing/2014/main" id="{121B8BEA-B90C-7F4D-BAFE-7F056041579F}"/>
              </a:ext>
            </a:extLst>
          </p:cNvPr>
          <p:cNvSpPr>
            <a:spLocks noGrp="1"/>
          </p:cNvSpPr>
          <p:nvPr>
            <p:ph type="ftr" sz="quarter" idx="11"/>
          </p:nvPr>
        </p:nvSpPr>
        <p:spPr/>
        <p:txBody>
          <a:bodyPr/>
          <a:lstStyle/>
          <a:p>
            <a:endParaRPr lang="fi-FI" dirty="0"/>
          </a:p>
        </p:txBody>
      </p:sp>
      <p:sp>
        <p:nvSpPr>
          <p:cNvPr id="9" name="Dian numeron paikkamerkki 8">
            <a:extLst>
              <a:ext uri="{FF2B5EF4-FFF2-40B4-BE49-F238E27FC236}">
                <a16:creationId xmlns:a16="http://schemas.microsoft.com/office/drawing/2014/main" id="{B79293AD-04C7-7C45-A113-8EC3067CB2F9}"/>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3964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45A6F5-DA48-954B-8E1D-B8AFAF49CC01}"/>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9CFB4815-D933-1B43-9851-CF59D8ACB288}"/>
              </a:ext>
            </a:extLst>
          </p:cNvPr>
          <p:cNvSpPr>
            <a:spLocks noGrp="1"/>
          </p:cNvSpPr>
          <p:nvPr>
            <p:ph type="dt" sz="half" idx="10"/>
          </p:nvPr>
        </p:nvSpPr>
        <p:spPr/>
        <p:txBody>
          <a:bodyPr/>
          <a:lstStyle/>
          <a:p>
            <a:fld id="{A18DF32B-3FDA-D640-86AE-2103B4E566EB}" type="datetime1">
              <a:rPr lang="fi-FI" smtClean="0"/>
              <a:t>24.3.2023</a:t>
            </a:fld>
            <a:endParaRPr lang="fi-FI" dirty="0"/>
          </a:p>
        </p:txBody>
      </p:sp>
      <p:sp>
        <p:nvSpPr>
          <p:cNvPr id="4" name="Alatunnisteen paikkamerkki 3">
            <a:extLst>
              <a:ext uri="{FF2B5EF4-FFF2-40B4-BE49-F238E27FC236}">
                <a16:creationId xmlns:a16="http://schemas.microsoft.com/office/drawing/2014/main" id="{C744A456-7E15-8B44-BAC8-D7D79C3A29AA}"/>
              </a:ext>
            </a:extLst>
          </p:cNvPr>
          <p:cNvSpPr>
            <a:spLocks noGrp="1"/>
          </p:cNvSpPr>
          <p:nvPr>
            <p:ph type="ftr" sz="quarter" idx="11"/>
          </p:nvPr>
        </p:nvSpPr>
        <p:spPr/>
        <p:txBody>
          <a:bodyPr/>
          <a:lstStyle/>
          <a:p>
            <a:endParaRPr lang="fi-FI" dirty="0"/>
          </a:p>
        </p:txBody>
      </p:sp>
      <p:sp>
        <p:nvSpPr>
          <p:cNvPr id="5" name="Dian numeron paikkamerkki 4">
            <a:extLst>
              <a:ext uri="{FF2B5EF4-FFF2-40B4-BE49-F238E27FC236}">
                <a16:creationId xmlns:a16="http://schemas.microsoft.com/office/drawing/2014/main" id="{77CE9FB8-5EDB-D941-A23B-23C4E90F33D2}"/>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799183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59E36EB-D1EA-D84F-A297-C8CAAD1920D2}"/>
              </a:ext>
            </a:extLst>
          </p:cNvPr>
          <p:cNvSpPr>
            <a:spLocks noGrp="1"/>
          </p:cNvSpPr>
          <p:nvPr>
            <p:ph type="dt" sz="half" idx="10"/>
          </p:nvPr>
        </p:nvSpPr>
        <p:spPr/>
        <p:txBody>
          <a:bodyPr/>
          <a:lstStyle/>
          <a:p>
            <a:fld id="{1444ABF9-E7C7-534B-9336-7AD30EE0917C}" type="datetime1">
              <a:rPr lang="fi-FI" smtClean="0"/>
              <a:t>24.3.2023</a:t>
            </a:fld>
            <a:endParaRPr lang="fi-FI" dirty="0"/>
          </a:p>
        </p:txBody>
      </p:sp>
      <p:sp>
        <p:nvSpPr>
          <p:cNvPr id="3" name="Alatunnisteen paikkamerkki 2">
            <a:extLst>
              <a:ext uri="{FF2B5EF4-FFF2-40B4-BE49-F238E27FC236}">
                <a16:creationId xmlns:a16="http://schemas.microsoft.com/office/drawing/2014/main" id="{EFB36CD3-809F-DE4C-8368-11A50684ADC1}"/>
              </a:ext>
            </a:extLst>
          </p:cNvPr>
          <p:cNvSpPr>
            <a:spLocks noGrp="1"/>
          </p:cNvSpPr>
          <p:nvPr>
            <p:ph type="ftr" sz="quarter" idx="11"/>
          </p:nvPr>
        </p:nvSpPr>
        <p:spPr/>
        <p:txBody>
          <a:bodyPr/>
          <a:lstStyle/>
          <a:p>
            <a:endParaRPr lang="fi-FI" dirty="0"/>
          </a:p>
        </p:txBody>
      </p:sp>
      <p:sp>
        <p:nvSpPr>
          <p:cNvPr id="4" name="Dian numeron paikkamerkki 3">
            <a:extLst>
              <a:ext uri="{FF2B5EF4-FFF2-40B4-BE49-F238E27FC236}">
                <a16:creationId xmlns:a16="http://schemas.microsoft.com/office/drawing/2014/main" id="{F5F7D42B-42A3-6145-9B63-3E36814DD7BF}"/>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112692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0D90C0-3C96-0847-B2D9-BF45DD44A8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69B8F289-D237-C84C-8C0F-DD3F8EB343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id="{F224E963-11C5-AC44-993A-932AF25AA2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25BCE608-21EF-5D4E-91BD-862B36D4838B}"/>
              </a:ext>
            </a:extLst>
          </p:cNvPr>
          <p:cNvSpPr>
            <a:spLocks noGrp="1"/>
          </p:cNvSpPr>
          <p:nvPr>
            <p:ph type="dt" sz="half" idx="10"/>
          </p:nvPr>
        </p:nvSpPr>
        <p:spPr/>
        <p:txBody>
          <a:bodyPr/>
          <a:lstStyle/>
          <a:p>
            <a:fld id="{BF982831-B60E-6140-B69C-901EB0F7408C}" type="datetime1">
              <a:rPr lang="fi-FI" smtClean="0"/>
              <a:t>24.3.2023</a:t>
            </a:fld>
            <a:endParaRPr lang="fi-FI" dirty="0"/>
          </a:p>
        </p:txBody>
      </p:sp>
      <p:sp>
        <p:nvSpPr>
          <p:cNvPr id="6" name="Alatunnisteen paikkamerkki 5">
            <a:extLst>
              <a:ext uri="{FF2B5EF4-FFF2-40B4-BE49-F238E27FC236}">
                <a16:creationId xmlns:a16="http://schemas.microsoft.com/office/drawing/2014/main" id="{51C66CC3-4BF4-0B45-B735-DA8BEC3094E1}"/>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0D8B60F9-C07B-8146-8C39-649CC58DF457}"/>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302264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6BDB3C7-50ED-2649-A423-6E9139F4AD2A}"/>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B1DA4A4-E3A7-FF4E-8870-5697AD343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a:extLst>
              <a:ext uri="{FF2B5EF4-FFF2-40B4-BE49-F238E27FC236}">
                <a16:creationId xmlns:a16="http://schemas.microsoft.com/office/drawing/2014/main" id="{5E774F91-7E35-4540-A72F-F0E42A0893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54F7BE7C-5D40-0E4E-ACA6-AECAE8B7290C}"/>
              </a:ext>
            </a:extLst>
          </p:cNvPr>
          <p:cNvSpPr>
            <a:spLocks noGrp="1"/>
          </p:cNvSpPr>
          <p:nvPr>
            <p:ph type="dt" sz="half" idx="10"/>
          </p:nvPr>
        </p:nvSpPr>
        <p:spPr/>
        <p:txBody>
          <a:bodyPr/>
          <a:lstStyle/>
          <a:p>
            <a:fld id="{8E8335CB-F89A-2649-8DD6-43DBB261A4A4}" type="datetime1">
              <a:rPr lang="fi-FI" smtClean="0"/>
              <a:t>24.3.2023</a:t>
            </a:fld>
            <a:endParaRPr lang="fi-FI" dirty="0"/>
          </a:p>
        </p:txBody>
      </p:sp>
      <p:sp>
        <p:nvSpPr>
          <p:cNvPr id="6" name="Alatunnisteen paikkamerkki 5">
            <a:extLst>
              <a:ext uri="{FF2B5EF4-FFF2-40B4-BE49-F238E27FC236}">
                <a16:creationId xmlns:a16="http://schemas.microsoft.com/office/drawing/2014/main" id="{30E3632C-3E47-8B46-8559-47A155080F49}"/>
              </a:ext>
            </a:extLst>
          </p:cNvPr>
          <p:cNvSpPr>
            <a:spLocks noGrp="1"/>
          </p:cNvSpPr>
          <p:nvPr>
            <p:ph type="ftr" sz="quarter" idx="11"/>
          </p:nvPr>
        </p:nvSpPr>
        <p:spPr/>
        <p:txBody>
          <a:bodyPr/>
          <a:lstStyle/>
          <a:p>
            <a:endParaRPr lang="fi-FI" dirty="0"/>
          </a:p>
        </p:txBody>
      </p:sp>
      <p:sp>
        <p:nvSpPr>
          <p:cNvPr id="7" name="Dian numeron paikkamerkki 6">
            <a:extLst>
              <a:ext uri="{FF2B5EF4-FFF2-40B4-BE49-F238E27FC236}">
                <a16:creationId xmlns:a16="http://schemas.microsoft.com/office/drawing/2014/main" id="{AE6E8F94-69EB-7F47-A569-5717A9FA4C81}"/>
              </a:ext>
            </a:extLst>
          </p:cNvPr>
          <p:cNvSpPr>
            <a:spLocks noGrp="1"/>
          </p:cNvSpPr>
          <p:nvPr>
            <p:ph type="sldNum" sz="quarter" idx="12"/>
          </p:nvPr>
        </p:nvSpPr>
        <p:spPr/>
        <p:txBody>
          <a:bodyPr/>
          <a:lstStyle/>
          <a:p>
            <a:fld id="{D49BFE00-F70A-6645-A5D2-15678EB51E41}" type="slidenum">
              <a:rPr lang="fi-FI" smtClean="0"/>
              <a:t>‹#›</a:t>
            </a:fld>
            <a:endParaRPr lang="fi-FI" dirty="0"/>
          </a:p>
        </p:txBody>
      </p:sp>
    </p:spTree>
    <p:extLst>
      <p:ext uri="{BB962C8B-B14F-4D97-AF65-F5344CB8AC3E}">
        <p14:creationId xmlns:p14="http://schemas.microsoft.com/office/powerpoint/2010/main" val="2110874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A3FD4D54-41E1-F84A-BF67-88043D3AB871}"/>
              </a:ext>
            </a:extLst>
          </p:cNvPr>
          <p:cNvSpPr>
            <a:spLocks noGrp="1"/>
          </p:cNvSpPr>
          <p:nvPr>
            <p:ph type="title"/>
          </p:nvPr>
        </p:nvSpPr>
        <p:spPr>
          <a:xfrm>
            <a:off x="429146" y="365125"/>
            <a:ext cx="943095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340BE8B-A945-4B47-8C98-655B066633D6}"/>
              </a:ext>
            </a:extLst>
          </p:cNvPr>
          <p:cNvSpPr>
            <a:spLocks noGrp="1"/>
          </p:cNvSpPr>
          <p:nvPr>
            <p:ph type="body" idx="1"/>
          </p:nvPr>
        </p:nvSpPr>
        <p:spPr>
          <a:xfrm>
            <a:off x="429145" y="1825625"/>
            <a:ext cx="11332279" cy="4351338"/>
          </a:xfrm>
          <a:prstGeom prst="rect">
            <a:avLst/>
          </a:prstGeom>
        </p:spPr>
        <p:txBody>
          <a:bodyPr vert="horz" lIns="91440" tIns="45720" rIns="91440" bIns="45720" rtlCol="0">
            <a:normAutofit/>
          </a:bodyPr>
          <a:lstStyle/>
          <a:p>
            <a:r>
              <a:rPr lang="fi-FI" dirty="0"/>
              <a:t>Muokkaa tekstin perustyylejä
toinen taso
kolmas taso
neljäs taso
viides taso</a:t>
            </a:r>
          </a:p>
        </p:txBody>
      </p:sp>
      <p:sp>
        <p:nvSpPr>
          <p:cNvPr id="4" name="Päivämäärän paikkamerkki 3">
            <a:extLst>
              <a:ext uri="{FF2B5EF4-FFF2-40B4-BE49-F238E27FC236}">
                <a16:creationId xmlns:a16="http://schemas.microsoft.com/office/drawing/2014/main" id="{F6310BD8-70FD-B44A-969F-959A42C0FA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04FB5-49D8-944E-ACD9-51642BD0C6A5}" type="datetime1">
              <a:rPr lang="fi-FI" smtClean="0"/>
              <a:t>24.3.2023</a:t>
            </a:fld>
            <a:endParaRPr lang="fi-FI" dirty="0"/>
          </a:p>
        </p:txBody>
      </p:sp>
      <p:sp>
        <p:nvSpPr>
          <p:cNvPr id="5" name="Alatunnisteen paikkamerkki 4">
            <a:extLst>
              <a:ext uri="{FF2B5EF4-FFF2-40B4-BE49-F238E27FC236}">
                <a16:creationId xmlns:a16="http://schemas.microsoft.com/office/drawing/2014/main" id="{C18FE58D-28A1-574A-9C79-446ED79A6A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a:extLst>
              <a:ext uri="{FF2B5EF4-FFF2-40B4-BE49-F238E27FC236}">
                <a16:creationId xmlns:a16="http://schemas.microsoft.com/office/drawing/2014/main" id="{27B25069-8145-DA4D-A403-FA37D9E29F3F}"/>
              </a:ext>
            </a:extLst>
          </p:cNvPr>
          <p:cNvSpPr>
            <a:spLocks noGrp="1"/>
          </p:cNvSpPr>
          <p:nvPr>
            <p:ph type="sldNum" sz="quarter" idx="4"/>
          </p:nvPr>
        </p:nvSpPr>
        <p:spPr>
          <a:xfrm>
            <a:off x="7646624" y="6356350"/>
            <a:ext cx="411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i-FI" b="1" dirty="0">
                <a:solidFill>
                  <a:schemeClr val="tx1"/>
                </a:solidFill>
              </a:rPr>
              <a:t>VIRTAA YRITYSELÄMÄÄN  </a:t>
            </a:r>
            <a:r>
              <a:rPr lang="fi-FI" b="1" dirty="0">
                <a:solidFill>
                  <a:srgbClr val="176D79"/>
                </a:solidFill>
              </a:rPr>
              <a:t>www.raahenseudunkehitys.fi</a:t>
            </a:r>
          </a:p>
        </p:txBody>
      </p:sp>
      <p:pic>
        <p:nvPicPr>
          <p:cNvPr id="9" name="Kuva 8">
            <a:extLst>
              <a:ext uri="{FF2B5EF4-FFF2-40B4-BE49-F238E27FC236}">
                <a16:creationId xmlns:a16="http://schemas.microsoft.com/office/drawing/2014/main" id="{0154ABA0-9FAA-4C43-A659-D5A9C3231433}"/>
              </a:ext>
            </a:extLst>
          </p:cNvPr>
          <p:cNvPicPr>
            <a:picLocks noChangeAspect="1"/>
          </p:cNvPicPr>
          <p:nvPr userDrawn="1"/>
        </p:nvPicPr>
        <p:blipFill>
          <a:blip r:embed="rId13"/>
          <a:stretch>
            <a:fillRect/>
          </a:stretch>
        </p:blipFill>
        <p:spPr>
          <a:xfrm>
            <a:off x="10125532" y="-11016"/>
            <a:ext cx="1635893" cy="1210560"/>
          </a:xfrm>
          <a:prstGeom prst="rect">
            <a:avLst/>
          </a:prstGeom>
        </p:spPr>
      </p:pic>
      <p:cxnSp>
        <p:nvCxnSpPr>
          <p:cNvPr id="10" name="Suora yhdysviiva 9">
            <a:extLst>
              <a:ext uri="{FF2B5EF4-FFF2-40B4-BE49-F238E27FC236}">
                <a16:creationId xmlns:a16="http://schemas.microsoft.com/office/drawing/2014/main" id="{FB82C3E1-5574-AF48-8241-E7CBFAB95CE9}"/>
              </a:ext>
            </a:extLst>
          </p:cNvPr>
          <p:cNvCxnSpPr>
            <a:cxnSpLocks/>
          </p:cNvCxnSpPr>
          <p:nvPr userDrawn="1"/>
        </p:nvCxnSpPr>
        <p:spPr>
          <a:xfrm>
            <a:off x="422030" y="6165335"/>
            <a:ext cx="113408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09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rgbClr val="176D7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06A6F30C-CA19-1F34-4E37-70F8AF4D3572}"/>
              </a:ext>
            </a:extLst>
          </p:cNvPr>
          <p:cNvPicPr>
            <a:picLocks noChangeAspect="1"/>
          </p:cNvPicPr>
          <p:nvPr/>
        </p:nvPicPr>
        <p:blipFill>
          <a:blip r:embed="rId2"/>
          <a:stretch>
            <a:fillRect/>
          </a:stretch>
        </p:blipFill>
        <p:spPr>
          <a:xfrm>
            <a:off x="3062977" y="1168984"/>
            <a:ext cx="6066046" cy="4657748"/>
          </a:xfrm>
          <a:prstGeom prst="rect">
            <a:avLst/>
          </a:prstGeom>
        </p:spPr>
      </p:pic>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763201" y="490586"/>
            <a:ext cx="9257099" cy="1325563"/>
          </a:xfrm>
        </p:spPr>
        <p:txBody>
          <a:bodyPr>
            <a:normAutofit fontScale="90000"/>
          </a:bodyPr>
          <a:lstStyle/>
          <a:p>
            <a:r>
              <a:rPr lang="fi-FI" dirty="0"/>
              <a:t>Raahen sataman ulkomaan tavaraliikenne 2006–2022</a:t>
            </a:r>
            <a:br>
              <a:rPr lang="fi-FI" dirty="0"/>
            </a:br>
            <a:endParaRPr lang="fi-FI" sz="3000" dirty="0"/>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24.3.2023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81563"/>
            <a:ext cx="4114800" cy="365125"/>
          </a:xfrm>
        </p:spPr>
        <p:txBody>
          <a:bodyPr/>
          <a:lstStyle/>
          <a:p>
            <a:pPr algn="l"/>
            <a:r>
              <a:rPr lang="fi-FI" dirty="0"/>
              <a:t>Tilastokeskus/SeutuNet</a:t>
            </a:r>
          </a:p>
          <a:p>
            <a:pPr algn="l"/>
            <a:endParaRPr lang="fi-FI" dirty="0"/>
          </a:p>
          <a:p>
            <a:pPr algn="l"/>
            <a:endParaRPr lang="fi-FI" dirty="0"/>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sp>
        <p:nvSpPr>
          <p:cNvPr id="10" name="Tekstikehys 30">
            <a:extLst>
              <a:ext uri="{FF2B5EF4-FFF2-40B4-BE49-F238E27FC236}">
                <a16:creationId xmlns:a16="http://schemas.microsoft.com/office/drawing/2014/main" id="{1492B0D9-2D58-4523-8D4F-BA45538FEF59}"/>
              </a:ext>
            </a:extLst>
          </p:cNvPr>
          <p:cNvSpPr txBox="1"/>
          <p:nvPr/>
        </p:nvSpPr>
        <p:spPr>
          <a:xfrm>
            <a:off x="376216" y="5125571"/>
            <a:ext cx="3367124" cy="461665"/>
          </a:xfrm>
          <a:prstGeom prst="rect">
            <a:avLst/>
          </a:prstGeom>
          <a:noFill/>
        </p:spPr>
        <p:txBody>
          <a:bodyPr wrap="square" rtlCol="0">
            <a:spAutoFit/>
          </a:bodyPr>
          <a:lstStyle/>
          <a:p>
            <a:endParaRPr lang="fi-FI" sz="1200" dirty="0">
              <a:latin typeface="Arial" pitchFamily="34" charset="0"/>
              <a:cs typeface="Arial" pitchFamily="34" charset="0"/>
            </a:endParaRPr>
          </a:p>
          <a:p>
            <a:endParaRPr lang="fi-FI" sz="1200" dirty="0">
              <a:latin typeface="Arial" pitchFamily="34" charset="0"/>
              <a:cs typeface="Arial" pitchFamily="34" charset="0"/>
            </a:endParaRPr>
          </a:p>
        </p:txBody>
      </p:sp>
    </p:spTree>
    <p:extLst>
      <p:ext uri="{BB962C8B-B14F-4D97-AF65-F5344CB8AC3E}">
        <p14:creationId xmlns:p14="http://schemas.microsoft.com/office/powerpoint/2010/main" val="3443207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0F030F-85EE-B347-A47A-EFBFD3E56EE4}"/>
              </a:ext>
            </a:extLst>
          </p:cNvPr>
          <p:cNvSpPr>
            <a:spLocks noGrp="1"/>
          </p:cNvSpPr>
          <p:nvPr>
            <p:ph type="title"/>
          </p:nvPr>
        </p:nvSpPr>
        <p:spPr>
          <a:xfrm>
            <a:off x="1351160" y="2232661"/>
            <a:ext cx="9307315" cy="2277428"/>
          </a:xfrm>
        </p:spPr>
        <p:txBody>
          <a:bodyPr>
            <a:noAutofit/>
          </a:bodyPr>
          <a:lstStyle/>
          <a:p>
            <a:br>
              <a:rPr lang="fi-FI" sz="1600" dirty="0">
                <a:latin typeface="Arial" pitchFamily="34" charset="0"/>
                <a:cs typeface="Arial" pitchFamily="34" charset="0"/>
              </a:rPr>
            </a:br>
            <a:r>
              <a:rPr lang="fi-FI" sz="1800" dirty="0">
                <a:latin typeface="Arial" pitchFamily="34" charset="0"/>
                <a:cs typeface="Arial" pitchFamily="34" charset="0"/>
              </a:rPr>
              <a:t>Raahen sataman ulkomaan tavaraliikenteessä vienti on pysynyt koko tarkastelujakson 2006–2022 alle miljoonassa tonnissa. Vienti oli vuonna 2007 tarkastelujakson suurinta, 924 187 tonnia, ja vuonna 2018 toiseksi suurinta, 909 224 tonnia.</a:t>
            </a:r>
            <a:br>
              <a:rPr lang="fi-FI" sz="1800" dirty="0">
                <a:latin typeface="Arial" pitchFamily="34" charset="0"/>
                <a:cs typeface="Arial" pitchFamily="34" charset="0"/>
              </a:rPr>
            </a:br>
            <a:br>
              <a:rPr lang="fi-FI" sz="1800" dirty="0">
                <a:latin typeface="Arial" pitchFamily="34" charset="0"/>
                <a:cs typeface="Arial" pitchFamily="34" charset="0"/>
              </a:rPr>
            </a:br>
            <a:r>
              <a:rPr lang="fi-FI" sz="1800" dirty="0">
                <a:latin typeface="Arial" pitchFamily="34" charset="0"/>
                <a:cs typeface="Arial" pitchFamily="34" charset="0"/>
              </a:rPr>
              <a:t>Tuonti ulkomailta on vaihdellut tarkastelujaksolla 3,6 ja 4,9 miljoonan tonnin välillä. Vuonna 2022 tuonti ulkomailta oli tarkastelujakson suurinta.</a:t>
            </a:r>
            <a:br>
              <a:rPr lang="fi-FI" sz="1800" dirty="0">
                <a:latin typeface="Arial" pitchFamily="34" charset="0"/>
                <a:cs typeface="Arial" pitchFamily="34" charset="0"/>
              </a:rPr>
            </a:br>
            <a:br>
              <a:rPr lang="fi-FI" sz="1800" dirty="0">
                <a:latin typeface="Arial" pitchFamily="34" charset="0"/>
                <a:cs typeface="Arial" pitchFamily="34" charset="0"/>
              </a:rPr>
            </a:br>
            <a:r>
              <a:rPr lang="fi-FI" sz="1800" dirty="0">
                <a:latin typeface="Arial" pitchFamily="34" charset="0"/>
                <a:cs typeface="Arial" pitchFamily="34" charset="0"/>
              </a:rPr>
              <a:t>SVT- eli Suomen Viralliseen tilastosarjaan kuuluvien rautatie-, tie- ja vesiliikennetilastojen tuottaminen on siirtynyt 1.1.2019 perustettuun Liikenne- ja viestintävirastoon eli </a:t>
            </a:r>
            <a:r>
              <a:rPr lang="fi-FI" sz="1800" dirty="0" err="1">
                <a:latin typeface="Arial" pitchFamily="34" charset="0"/>
                <a:cs typeface="Arial" pitchFamily="34" charset="0"/>
              </a:rPr>
              <a:t>Traficomiin</a:t>
            </a:r>
            <a:r>
              <a:rPr lang="fi-FI" sz="1800" dirty="0">
                <a:latin typeface="Arial" pitchFamily="34" charset="0"/>
                <a:cs typeface="Arial" pitchFamily="34" charset="0"/>
              </a:rPr>
              <a:t>. Tiedot on saatavissa Tilastokeskuksen </a:t>
            </a:r>
            <a:r>
              <a:rPr lang="fi-FI" sz="1800" dirty="0" err="1">
                <a:latin typeface="Arial" pitchFamily="34" charset="0"/>
                <a:cs typeface="Arial" pitchFamily="34" charset="0"/>
              </a:rPr>
              <a:t>StatFin</a:t>
            </a:r>
            <a:r>
              <a:rPr lang="fi-FI" sz="1800" dirty="0">
                <a:latin typeface="Arial" pitchFamily="34" charset="0"/>
                <a:cs typeface="Arial" pitchFamily="34" charset="0"/>
              </a:rPr>
              <a:t>-tietokannasta. </a:t>
            </a:r>
            <a:br>
              <a:rPr lang="fi-FI" sz="1600" dirty="0">
                <a:latin typeface="Arial" pitchFamily="34" charset="0"/>
                <a:cs typeface="Arial" pitchFamily="34" charset="0"/>
              </a:rPr>
            </a:br>
            <a:br>
              <a:rPr lang="fi-FI" sz="1600" dirty="0"/>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br>
              <a:rPr lang="fi-FI" sz="1600" dirty="0">
                <a:latin typeface="Arial" pitchFamily="34" charset="0"/>
                <a:cs typeface="Arial" pitchFamily="34" charset="0"/>
              </a:rPr>
            </a:br>
            <a:endParaRPr lang="fi-FI" sz="1600" dirty="0">
              <a:latin typeface="Arial" pitchFamily="34" charset="0"/>
              <a:cs typeface="Arial" pitchFamily="34" charset="0"/>
            </a:endParaRPr>
          </a:p>
        </p:txBody>
      </p:sp>
      <p:sp>
        <p:nvSpPr>
          <p:cNvPr id="4" name="Päivämäärän paikkamerkki 3">
            <a:extLst>
              <a:ext uri="{FF2B5EF4-FFF2-40B4-BE49-F238E27FC236}">
                <a16:creationId xmlns:a16="http://schemas.microsoft.com/office/drawing/2014/main" id="{2D7791E1-DD6B-2043-8B26-326E4EC7B76B}"/>
              </a:ext>
            </a:extLst>
          </p:cNvPr>
          <p:cNvSpPr>
            <a:spLocks noGrp="1"/>
          </p:cNvSpPr>
          <p:nvPr>
            <p:ph type="dt" sz="half" idx="10"/>
          </p:nvPr>
        </p:nvSpPr>
        <p:spPr/>
        <p:txBody>
          <a:bodyPr/>
          <a:lstStyle/>
          <a:p>
            <a:fld id="{6D8A9D6E-0819-0C47-BFC9-7C25F5459920}" type="datetime1">
              <a:rPr lang="fi-FI" smtClean="0"/>
              <a:t>24.3.2023</a:t>
            </a:fld>
            <a:endParaRPr lang="fi-FI" dirty="0"/>
          </a:p>
        </p:txBody>
      </p:sp>
      <p:sp>
        <p:nvSpPr>
          <p:cNvPr id="5" name="Alatunnisteen paikkamerkki 4">
            <a:extLst>
              <a:ext uri="{FF2B5EF4-FFF2-40B4-BE49-F238E27FC236}">
                <a16:creationId xmlns:a16="http://schemas.microsoft.com/office/drawing/2014/main" id="{3389147F-645E-E041-B13B-072FC7D5EFFD}"/>
              </a:ext>
            </a:extLst>
          </p:cNvPr>
          <p:cNvSpPr>
            <a:spLocks noGrp="1"/>
          </p:cNvSpPr>
          <p:nvPr>
            <p:ph type="ftr" sz="quarter" idx="11"/>
          </p:nvPr>
        </p:nvSpPr>
        <p:spPr>
          <a:xfrm>
            <a:off x="441588" y="5800944"/>
            <a:ext cx="4114800" cy="365125"/>
          </a:xfrm>
        </p:spPr>
        <p:txBody>
          <a:bodyPr/>
          <a:lstStyle/>
          <a:p>
            <a:pPr algn="l"/>
            <a:r>
              <a:rPr lang="fi-FI" dirty="0"/>
              <a:t>Tilastokeskus/SeutuNet</a:t>
            </a:r>
          </a:p>
        </p:txBody>
      </p:sp>
      <p:sp>
        <p:nvSpPr>
          <p:cNvPr id="6" name="Dian numeron paikkamerkki 5">
            <a:extLst>
              <a:ext uri="{FF2B5EF4-FFF2-40B4-BE49-F238E27FC236}">
                <a16:creationId xmlns:a16="http://schemas.microsoft.com/office/drawing/2014/main" id="{F2C0317E-E993-9B4F-AC87-404B641103FC}"/>
              </a:ext>
            </a:extLst>
          </p:cNvPr>
          <p:cNvSpPr>
            <a:spLocks noGrp="1"/>
          </p:cNvSpPr>
          <p:nvPr>
            <p:ph type="sldNum" sz="quarter" idx="12"/>
          </p:nvPr>
        </p:nvSpPr>
        <p:spPr/>
        <p:txBody>
          <a:bodyPr/>
          <a:lstStyle/>
          <a:p>
            <a:r>
              <a:rPr lang="fi-FI" b="1" dirty="0">
                <a:solidFill>
                  <a:schemeClr val="tx1"/>
                </a:solidFill>
              </a:rPr>
              <a:t>VIRTAA YRITYSELÄMÄÄN  </a:t>
            </a:r>
            <a:r>
              <a:rPr lang="fi-FI" b="1" dirty="0">
                <a:solidFill>
                  <a:srgbClr val="176D79"/>
                </a:solidFill>
              </a:rPr>
              <a:t>www.raahenseudunkehitys.fi</a:t>
            </a:r>
          </a:p>
          <a:p>
            <a:endParaRPr lang="fi-FI" dirty="0"/>
          </a:p>
        </p:txBody>
      </p:sp>
    </p:spTree>
    <p:extLst>
      <p:ext uri="{BB962C8B-B14F-4D97-AF65-F5344CB8AC3E}">
        <p14:creationId xmlns:p14="http://schemas.microsoft.com/office/powerpoint/2010/main" val="83589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123</Words>
  <Application>Microsoft Office PowerPoint</Application>
  <PresentationFormat>Laajakuva</PresentationFormat>
  <Paragraphs>8</Paragraphs>
  <Slides>2</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2</vt:i4>
      </vt:variant>
    </vt:vector>
  </HeadingPairs>
  <TitlesOfParts>
    <vt:vector size="6" baseType="lpstr">
      <vt:lpstr>Arial</vt:lpstr>
      <vt:lpstr>Calibri</vt:lpstr>
      <vt:lpstr>Calibri Light</vt:lpstr>
      <vt:lpstr>Office-teema</vt:lpstr>
      <vt:lpstr>Raahen sataman ulkomaan tavaraliikenne 2006–2022 </vt:lpstr>
      <vt:lpstr> Raahen sataman ulkomaan tavaraliikenteessä vienti on pysynyt koko tarkastelujakson 2006–2022 alle miljoonassa tonnissa. Vienti oli vuonna 2007 tarkastelujakson suurinta, 924 187 tonnia, ja vuonna 2018 toiseksi suurinta, 909 224 tonnia.  Tuonti ulkomailta on vaihdellut tarkastelujaksolla 3,6 ja 4,9 miljoonan tonnin välillä. Vuonna 2022 tuonti ulkomailta oli tarkastelujakson suurinta.  SVT- eli Suomen Viralliseen tilastosarjaan kuuluvien rautatie-, tie- ja vesiliikennetilastojen tuottaminen on siirtynyt 1.1.2019 perustettuun Liikenne- ja viestintävirastoon eli Traficomiin. Tiedot on saatavissa Tilastokeskuksen StatFin-tietokannasta.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Sanna Paakkonen</dc:creator>
  <cp:lastModifiedBy>Leena Aulaskari</cp:lastModifiedBy>
  <cp:revision>45</cp:revision>
  <dcterms:created xsi:type="dcterms:W3CDTF">2019-12-02T13:32:33Z</dcterms:created>
  <dcterms:modified xsi:type="dcterms:W3CDTF">2023-03-24T06:45:47Z</dcterms:modified>
</cp:coreProperties>
</file>