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sldIdLst>
    <p:sldId id="270" r:id="rId2"/>
    <p:sldId id="274" r:id="rId3"/>
    <p:sldId id="273" r:id="rId4"/>
    <p:sldId id="272"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D79"/>
    <a:srgbClr val="BF9F57"/>
    <a:srgbClr val="A3156B"/>
    <a:srgbClr val="EE4A62"/>
    <a:srgbClr val="2A4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1"/>
    <p:restoredTop sz="94627"/>
  </p:normalViewPr>
  <p:slideViewPr>
    <p:cSldViewPr snapToGrid="0" snapToObjects="1">
      <p:cViewPr varScale="1">
        <p:scale>
          <a:sx n="114" d="100"/>
          <a:sy n="114" d="100"/>
        </p:scale>
        <p:origin x="576"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D5CE5-F81C-D441-8A9E-C99CA44AFB01}" type="datetimeFigureOut">
              <a:rPr lang="fi-FI" smtClean="0"/>
              <a:t>2.3.2023</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i-FI"/>
              <a:t>Muokkaa tekstin perustyylejä
toinen taso
kolmas taso
neljäs taso
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8CEDD-0721-F24D-AE27-D586FE711E6F}" type="slidenum">
              <a:rPr lang="fi-FI" smtClean="0"/>
              <a:t>‹#›</a:t>
            </a:fld>
            <a:endParaRPr lang="fi-FI" dirty="0"/>
          </a:p>
        </p:txBody>
      </p:sp>
    </p:spTree>
    <p:extLst>
      <p:ext uri="{BB962C8B-B14F-4D97-AF65-F5344CB8AC3E}">
        <p14:creationId xmlns:p14="http://schemas.microsoft.com/office/powerpoint/2010/main" val="418602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47923B-BE45-534C-9AE6-06941D09C8B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3514BFE-01C5-7443-9138-757EE6239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85BC634-38E0-6C4E-9BF1-D5DFB267AE8B}"/>
              </a:ext>
            </a:extLst>
          </p:cNvPr>
          <p:cNvSpPr>
            <a:spLocks noGrp="1"/>
          </p:cNvSpPr>
          <p:nvPr>
            <p:ph type="dt" sz="half" idx="10"/>
          </p:nvPr>
        </p:nvSpPr>
        <p:spPr/>
        <p:txBody>
          <a:bodyPr/>
          <a:lstStyle/>
          <a:p>
            <a:fld id="{6F6D74C0-C1F1-EF40-8268-D299A491A67B}" type="datetime1">
              <a:rPr lang="fi-FI" smtClean="0"/>
              <a:t>2.3.2023</a:t>
            </a:fld>
            <a:endParaRPr lang="fi-FI" dirty="0"/>
          </a:p>
        </p:txBody>
      </p:sp>
      <p:sp>
        <p:nvSpPr>
          <p:cNvPr id="5" name="Alatunnisteen paikkamerkki 4">
            <a:extLst>
              <a:ext uri="{FF2B5EF4-FFF2-40B4-BE49-F238E27FC236}">
                <a16:creationId xmlns:a16="http://schemas.microsoft.com/office/drawing/2014/main" id="{BF31460B-0595-0044-85B2-327A8CFDD990}"/>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2B4E13D3-0896-2E46-9986-BEFF1DC41E6B}"/>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5388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7FF480-713D-464C-8E3E-E2B4F2BB96B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4659DF7-DEF7-B244-A80F-B2AFF3ADE6F3}"/>
              </a:ext>
            </a:extLst>
          </p:cNvPr>
          <p:cNvSpPr>
            <a:spLocks noGrp="1"/>
          </p:cNvSpPr>
          <p:nvPr>
            <p:ph type="body" orient="vert" idx="1"/>
          </p:nvPr>
        </p:nvSpPr>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76FCADE8-8FDB-624A-963D-A5C7E132171B}"/>
              </a:ext>
            </a:extLst>
          </p:cNvPr>
          <p:cNvSpPr>
            <a:spLocks noGrp="1"/>
          </p:cNvSpPr>
          <p:nvPr>
            <p:ph type="dt" sz="half" idx="10"/>
          </p:nvPr>
        </p:nvSpPr>
        <p:spPr/>
        <p:txBody>
          <a:bodyPr/>
          <a:lstStyle/>
          <a:p>
            <a:fld id="{CBE98BFE-30D3-8641-86F8-9D7AEC165F63}" type="datetime1">
              <a:rPr lang="fi-FI" smtClean="0"/>
              <a:t>2.3.2023</a:t>
            </a:fld>
            <a:endParaRPr lang="fi-FI" dirty="0"/>
          </a:p>
        </p:txBody>
      </p:sp>
      <p:sp>
        <p:nvSpPr>
          <p:cNvPr id="5" name="Alatunnisteen paikkamerkki 4">
            <a:extLst>
              <a:ext uri="{FF2B5EF4-FFF2-40B4-BE49-F238E27FC236}">
                <a16:creationId xmlns:a16="http://schemas.microsoft.com/office/drawing/2014/main" id="{0FAFB0EA-FC92-D841-8FE7-6F11D1C20123}"/>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0CA5E3FC-8D89-5948-909E-1DE1C60D30EE}"/>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721063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C5AD2A3-EB9F-004E-B230-81158647D43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946CCAC-F21B-524C-8C08-DC435637BEE3}"/>
              </a:ext>
            </a:extLst>
          </p:cNvPr>
          <p:cNvSpPr>
            <a:spLocks noGrp="1"/>
          </p:cNvSpPr>
          <p:nvPr>
            <p:ph type="body" orient="vert" idx="1"/>
          </p:nvPr>
        </p:nvSpPr>
        <p:spPr>
          <a:xfrm>
            <a:off x="838200" y="365125"/>
            <a:ext cx="7734300" cy="5811838"/>
          </a:xfrm>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F1691BD-6015-134A-9554-1C10C1DA2652}"/>
              </a:ext>
            </a:extLst>
          </p:cNvPr>
          <p:cNvSpPr>
            <a:spLocks noGrp="1"/>
          </p:cNvSpPr>
          <p:nvPr>
            <p:ph type="dt" sz="half" idx="10"/>
          </p:nvPr>
        </p:nvSpPr>
        <p:spPr/>
        <p:txBody>
          <a:bodyPr/>
          <a:lstStyle/>
          <a:p>
            <a:fld id="{849A2BFC-98B0-5945-88FE-AB1A6A1DFDAF}" type="datetime1">
              <a:rPr lang="fi-FI" smtClean="0"/>
              <a:t>2.3.2023</a:t>
            </a:fld>
            <a:endParaRPr lang="fi-FI" dirty="0"/>
          </a:p>
        </p:txBody>
      </p:sp>
      <p:sp>
        <p:nvSpPr>
          <p:cNvPr id="5" name="Alatunnisteen paikkamerkki 4">
            <a:extLst>
              <a:ext uri="{FF2B5EF4-FFF2-40B4-BE49-F238E27FC236}">
                <a16:creationId xmlns:a16="http://schemas.microsoft.com/office/drawing/2014/main" id="{219681F3-4F43-E24D-97B2-F6ECE3761A6D}"/>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AB52EF86-6B1E-EF4D-A4FE-8D689356F085}"/>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133551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13AA6F-9037-4F4A-8766-8A9FE9319AB0}"/>
              </a:ext>
            </a:extLst>
          </p:cNvPr>
          <p:cNvSpPr>
            <a:spLocks noGrp="1"/>
          </p:cNvSpPr>
          <p:nvPr>
            <p:ph type="title"/>
          </p:nvPr>
        </p:nvSpPr>
        <p:spPr>
          <a:xfrm>
            <a:off x="441588" y="365125"/>
            <a:ext cx="9276319" cy="13255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8C2D72C-7D55-1348-BD0D-74119D4BAAD9}"/>
              </a:ext>
            </a:extLst>
          </p:cNvPr>
          <p:cNvSpPr>
            <a:spLocks noGrp="1"/>
          </p:cNvSpPr>
          <p:nvPr>
            <p:ph idx="1"/>
          </p:nvPr>
        </p:nvSpPr>
        <p:spPr>
          <a:xfrm>
            <a:off x="441588" y="1825625"/>
            <a:ext cx="11340824" cy="4351338"/>
          </a:xfrm>
        </p:spPr>
        <p:txBody>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C43BCA30-8E90-7A40-BA16-E4E4D64ACF44}"/>
              </a:ext>
            </a:extLst>
          </p:cNvPr>
          <p:cNvSpPr>
            <a:spLocks noGrp="1"/>
          </p:cNvSpPr>
          <p:nvPr>
            <p:ph type="dt" sz="half" idx="10"/>
          </p:nvPr>
        </p:nvSpPr>
        <p:spPr>
          <a:xfrm>
            <a:off x="441588" y="6356350"/>
            <a:ext cx="2743200" cy="365125"/>
          </a:xfrm>
        </p:spPr>
        <p:txBody>
          <a:bodyPr/>
          <a:lstStyle/>
          <a:p>
            <a:fld id="{6D8A9D6E-0819-0C47-BFC9-7C25F5459920}" type="datetime1">
              <a:rPr lang="fi-FI" smtClean="0"/>
              <a:t>2.3.2023</a:t>
            </a:fld>
            <a:endParaRPr lang="fi-FI" dirty="0"/>
          </a:p>
        </p:txBody>
      </p:sp>
      <p:sp>
        <p:nvSpPr>
          <p:cNvPr id="5" name="Alatunnisteen paikkamerkki 4">
            <a:extLst>
              <a:ext uri="{FF2B5EF4-FFF2-40B4-BE49-F238E27FC236}">
                <a16:creationId xmlns:a16="http://schemas.microsoft.com/office/drawing/2014/main" id="{03DA2500-8F15-9248-828D-E18A2D8C6149}"/>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B28F085E-862A-C846-B4D4-7B920AB07417}"/>
              </a:ext>
            </a:extLst>
          </p:cNvPr>
          <p:cNvSpPr>
            <a:spLocks noGrp="1"/>
          </p:cNvSpPr>
          <p:nvPr>
            <p:ph type="sldNum" sz="quarter" idx="12"/>
          </p:nvPr>
        </p:nvSpPr>
        <p:spPr>
          <a:xfrm>
            <a:off x="8009264" y="6356350"/>
            <a:ext cx="3752161" cy="365125"/>
          </a:xfrm>
        </p:spPr>
        <p:txBody>
          <a:bodyPr/>
          <a:lstStyle>
            <a:lvl1pPr algn="r">
              <a:defRPr/>
            </a:lvl1pPr>
          </a:lstStyle>
          <a:p>
            <a:endParaRPr lang="fi-FI" dirty="0"/>
          </a:p>
        </p:txBody>
      </p:sp>
    </p:spTree>
    <p:extLst>
      <p:ext uri="{BB962C8B-B14F-4D97-AF65-F5344CB8AC3E}">
        <p14:creationId xmlns:p14="http://schemas.microsoft.com/office/powerpoint/2010/main" val="93371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2D77F4-CBCE-D242-9C4F-2809D0A8496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D6D94AB-5F4A-0D40-ABC2-55FF2E59B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245C75C3-F0A1-DA4E-8273-82E622F7F939}"/>
              </a:ext>
            </a:extLst>
          </p:cNvPr>
          <p:cNvSpPr>
            <a:spLocks noGrp="1"/>
          </p:cNvSpPr>
          <p:nvPr>
            <p:ph type="dt" sz="half" idx="10"/>
          </p:nvPr>
        </p:nvSpPr>
        <p:spPr/>
        <p:txBody>
          <a:bodyPr/>
          <a:lstStyle/>
          <a:p>
            <a:fld id="{DDBC2C2C-17CF-334C-9C45-0E16E28A0297}" type="datetime1">
              <a:rPr lang="fi-FI" smtClean="0"/>
              <a:t>2.3.2023</a:t>
            </a:fld>
            <a:endParaRPr lang="fi-FI" dirty="0"/>
          </a:p>
        </p:txBody>
      </p:sp>
      <p:sp>
        <p:nvSpPr>
          <p:cNvPr id="5" name="Alatunnisteen paikkamerkki 4">
            <a:extLst>
              <a:ext uri="{FF2B5EF4-FFF2-40B4-BE49-F238E27FC236}">
                <a16:creationId xmlns:a16="http://schemas.microsoft.com/office/drawing/2014/main" id="{37DA616C-C0BC-2A42-B37D-E5BCFE793A8F}"/>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A7F17860-837D-ED4B-A015-2757444F0D56}"/>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31428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902B56-3ABB-BA48-94BB-F7E99E3E114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4A48C1A-1C17-C540-BA8E-B27AA3F2A004}"/>
              </a:ext>
            </a:extLst>
          </p:cNvPr>
          <p:cNvSpPr>
            <a:spLocks noGrp="1"/>
          </p:cNvSpPr>
          <p:nvPr>
            <p:ph sz="half" idx="1"/>
          </p:nvPr>
        </p:nvSpPr>
        <p:spPr>
          <a:xfrm>
            <a:off x="838200" y="1825625"/>
            <a:ext cx="5181600" cy="4351338"/>
          </a:xfrm>
        </p:spPr>
        <p:txBody>
          <a:body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676879F5-8661-0844-811A-5344E83FC4F5}"/>
              </a:ext>
            </a:extLst>
          </p:cNvPr>
          <p:cNvSpPr>
            <a:spLocks noGrp="1"/>
          </p:cNvSpPr>
          <p:nvPr>
            <p:ph sz="half" idx="2"/>
          </p:nvPr>
        </p:nvSpPr>
        <p:spPr>
          <a:xfrm>
            <a:off x="6172200" y="1825625"/>
            <a:ext cx="5181600" cy="4351338"/>
          </a:xfrm>
        </p:spPr>
        <p:txBody>
          <a:body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32FE165A-0A77-E64C-AB14-2BC8EB839DFB}"/>
              </a:ext>
            </a:extLst>
          </p:cNvPr>
          <p:cNvSpPr>
            <a:spLocks noGrp="1"/>
          </p:cNvSpPr>
          <p:nvPr>
            <p:ph type="dt" sz="half" idx="10"/>
          </p:nvPr>
        </p:nvSpPr>
        <p:spPr/>
        <p:txBody>
          <a:bodyPr/>
          <a:lstStyle/>
          <a:p>
            <a:fld id="{8D9CA669-C0D2-6C47-A681-B644227B8953}" type="datetime1">
              <a:rPr lang="fi-FI" smtClean="0"/>
              <a:t>2.3.2023</a:t>
            </a:fld>
            <a:endParaRPr lang="fi-FI" dirty="0"/>
          </a:p>
        </p:txBody>
      </p:sp>
      <p:sp>
        <p:nvSpPr>
          <p:cNvPr id="6" name="Alatunnisteen paikkamerkki 5">
            <a:extLst>
              <a:ext uri="{FF2B5EF4-FFF2-40B4-BE49-F238E27FC236}">
                <a16:creationId xmlns:a16="http://schemas.microsoft.com/office/drawing/2014/main" id="{6446C5CF-7BD9-7243-9B57-396251E89CE4}"/>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FBD34A2-52E8-E740-86C4-842338396F17}"/>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1692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10EB24-A2C8-D94A-8CFB-6A1A1C4E8A7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254DC52-6B0D-6443-9BF7-4D39C7A6D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4886EC34-725F-A343-AA85-82651D592EAC}"/>
              </a:ext>
            </a:extLst>
          </p:cNvPr>
          <p:cNvSpPr>
            <a:spLocks noGrp="1"/>
          </p:cNvSpPr>
          <p:nvPr>
            <p:ph sz="half" idx="2"/>
          </p:nvPr>
        </p:nvSpPr>
        <p:spPr>
          <a:xfrm>
            <a:off x="839788" y="2505075"/>
            <a:ext cx="5157787" cy="3684588"/>
          </a:xfrm>
        </p:spPr>
        <p:txBody>
          <a:bodyPr/>
          <a:lstStyle/>
          <a:p>
            <a:r>
              <a:rPr lang="fi-FI"/>
              <a:t>Muokkaa tekstin perustyylejä
toinen taso
kolmas taso
neljäs taso
viides taso</a:t>
            </a:r>
          </a:p>
        </p:txBody>
      </p:sp>
      <p:sp>
        <p:nvSpPr>
          <p:cNvPr id="5" name="Tekstin paikkamerkki 4">
            <a:extLst>
              <a:ext uri="{FF2B5EF4-FFF2-40B4-BE49-F238E27FC236}">
                <a16:creationId xmlns:a16="http://schemas.microsoft.com/office/drawing/2014/main" id="{0B3F9001-3116-D44E-8D62-39EC50E29D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6" name="Sisällön paikkamerkki 5">
            <a:extLst>
              <a:ext uri="{FF2B5EF4-FFF2-40B4-BE49-F238E27FC236}">
                <a16:creationId xmlns:a16="http://schemas.microsoft.com/office/drawing/2014/main" id="{AFF0F763-8453-DC46-B2D6-11E2E56DAB58}"/>
              </a:ext>
            </a:extLst>
          </p:cNvPr>
          <p:cNvSpPr>
            <a:spLocks noGrp="1"/>
          </p:cNvSpPr>
          <p:nvPr>
            <p:ph sz="quarter" idx="4"/>
          </p:nvPr>
        </p:nvSpPr>
        <p:spPr>
          <a:xfrm>
            <a:off x="6172200" y="2505075"/>
            <a:ext cx="5183188" cy="3684588"/>
          </a:xfrm>
        </p:spPr>
        <p:txBody>
          <a:bodyPr/>
          <a:lstStyle/>
          <a:p>
            <a:r>
              <a:rPr lang="fi-FI"/>
              <a:t>Muokkaa tekstin perustyylejä
toinen taso
kolmas taso
neljäs taso
viides taso</a:t>
            </a:r>
          </a:p>
        </p:txBody>
      </p:sp>
      <p:sp>
        <p:nvSpPr>
          <p:cNvPr id="7" name="Päivämäärän paikkamerkki 6">
            <a:extLst>
              <a:ext uri="{FF2B5EF4-FFF2-40B4-BE49-F238E27FC236}">
                <a16:creationId xmlns:a16="http://schemas.microsoft.com/office/drawing/2014/main" id="{9525DE5B-0741-904E-AF1C-AD0B9DDD7B50}"/>
              </a:ext>
            </a:extLst>
          </p:cNvPr>
          <p:cNvSpPr>
            <a:spLocks noGrp="1"/>
          </p:cNvSpPr>
          <p:nvPr>
            <p:ph type="dt" sz="half" idx="10"/>
          </p:nvPr>
        </p:nvSpPr>
        <p:spPr/>
        <p:txBody>
          <a:bodyPr/>
          <a:lstStyle/>
          <a:p>
            <a:fld id="{207E4AB7-C0D5-4943-AE7D-77FB0FA9DC55}" type="datetime1">
              <a:rPr lang="fi-FI" smtClean="0"/>
              <a:t>2.3.2023</a:t>
            </a:fld>
            <a:endParaRPr lang="fi-FI" dirty="0"/>
          </a:p>
        </p:txBody>
      </p:sp>
      <p:sp>
        <p:nvSpPr>
          <p:cNvPr id="8" name="Alatunnisteen paikkamerkki 7">
            <a:extLst>
              <a:ext uri="{FF2B5EF4-FFF2-40B4-BE49-F238E27FC236}">
                <a16:creationId xmlns:a16="http://schemas.microsoft.com/office/drawing/2014/main" id="{121B8BEA-B90C-7F4D-BAFE-7F056041579F}"/>
              </a:ext>
            </a:extLst>
          </p:cNvPr>
          <p:cNvSpPr>
            <a:spLocks noGrp="1"/>
          </p:cNvSpPr>
          <p:nvPr>
            <p:ph type="ftr" sz="quarter" idx="11"/>
          </p:nvPr>
        </p:nvSpPr>
        <p:spPr/>
        <p:txBody>
          <a:bodyPr/>
          <a:lstStyle/>
          <a:p>
            <a:endParaRPr lang="fi-FI" dirty="0"/>
          </a:p>
        </p:txBody>
      </p:sp>
      <p:sp>
        <p:nvSpPr>
          <p:cNvPr id="9" name="Dian numeron paikkamerkki 8">
            <a:extLst>
              <a:ext uri="{FF2B5EF4-FFF2-40B4-BE49-F238E27FC236}">
                <a16:creationId xmlns:a16="http://schemas.microsoft.com/office/drawing/2014/main" id="{B79293AD-04C7-7C45-A113-8EC3067CB2F9}"/>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3964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45A6F5-DA48-954B-8E1D-B8AFAF49CC0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CFB4815-D933-1B43-9851-CF59D8ACB288}"/>
              </a:ext>
            </a:extLst>
          </p:cNvPr>
          <p:cNvSpPr>
            <a:spLocks noGrp="1"/>
          </p:cNvSpPr>
          <p:nvPr>
            <p:ph type="dt" sz="half" idx="10"/>
          </p:nvPr>
        </p:nvSpPr>
        <p:spPr/>
        <p:txBody>
          <a:bodyPr/>
          <a:lstStyle/>
          <a:p>
            <a:fld id="{A18DF32B-3FDA-D640-86AE-2103B4E566EB}" type="datetime1">
              <a:rPr lang="fi-FI" smtClean="0"/>
              <a:t>2.3.2023</a:t>
            </a:fld>
            <a:endParaRPr lang="fi-FI" dirty="0"/>
          </a:p>
        </p:txBody>
      </p:sp>
      <p:sp>
        <p:nvSpPr>
          <p:cNvPr id="4" name="Alatunnisteen paikkamerkki 3">
            <a:extLst>
              <a:ext uri="{FF2B5EF4-FFF2-40B4-BE49-F238E27FC236}">
                <a16:creationId xmlns:a16="http://schemas.microsoft.com/office/drawing/2014/main" id="{C744A456-7E15-8B44-BAC8-D7D79C3A29AA}"/>
              </a:ext>
            </a:extLst>
          </p:cNvPr>
          <p:cNvSpPr>
            <a:spLocks noGrp="1"/>
          </p:cNvSpPr>
          <p:nvPr>
            <p:ph type="ftr" sz="quarter" idx="11"/>
          </p:nvPr>
        </p:nvSpPr>
        <p:spPr/>
        <p:txBody>
          <a:bodyPr/>
          <a:lstStyle/>
          <a:p>
            <a:endParaRPr lang="fi-FI" dirty="0"/>
          </a:p>
        </p:txBody>
      </p:sp>
      <p:sp>
        <p:nvSpPr>
          <p:cNvPr id="5" name="Dian numeron paikkamerkki 4">
            <a:extLst>
              <a:ext uri="{FF2B5EF4-FFF2-40B4-BE49-F238E27FC236}">
                <a16:creationId xmlns:a16="http://schemas.microsoft.com/office/drawing/2014/main" id="{77CE9FB8-5EDB-D941-A23B-23C4E90F33D2}"/>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79918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59E36EB-D1EA-D84F-A297-C8CAAD1920D2}"/>
              </a:ext>
            </a:extLst>
          </p:cNvPr>
          <p:cNvSpPr>
            <a:spLocks noGrp="1"/>
          </p:cNvSpPr>
          <p:nvPr>
            <p:ph type="dt" sz="half" idx="10"/>
          </p:nvPr>
        </p:nvSpPr>
        <p:spPr/>
        <p:txBody>
          <a:bodyPr/>
          <a:lstStyle/>
          <a:p>
            <a:fld id="{1444ABF9-E7C7-534B-9336-7AD30EE0917C}" type="datetime1">
              <a:rPr lang="fi-FI" smtClean="0"/>
              <a:t>2.3.2023</a:t>
            </a:fld>
            <a:endParaRPr lang="fi-FI" dirty="0"/>
          </a:p>
        </p:txBody>
      </p:sp>
      <p:sp>
        <p:nvSpPr>
          <p:cNvPr id="3" name="Alatunnisteen paikkamerkki 2">
            <a:extLst>
              <a:ext uri="{FF2B5EF4-FFF2-40B4-BE49-F238E27FC236}">
                <a16:creationId xmlns:a16="http://schemas.microsoft.com/office/drawing/2014/main" id="{EFB36CD3-809F-DE4C-8368-11A50684ADC1}"/>
              </a:ext>
            </a:extLst>
          </p:cNvPr>
          <p:cNvSpPr>
            <a:spLocks noGrp="1"/>
          </p:cNvSpPr>
          <p:nvPr>
            <p:ph type="ftr" sz="quarter" idx="11"/>
          </p:nvPr>
        </p:nvSpPr>
        <p:spPr/>
        <p:txBody>
          <a:bodyPr/>
          <a:lstStyle/>
          <a:p>
            <a:endParaRPr lang="fi-FI" dirty="0"/>
          </a:p>
        </p:txBody>
      </p:sp>
      <p:sp>
        <p:nvSpPr>
          <p:cNvPr id="4" name="Dian numeron paikkamerkki 3">
            <a:extLst>
              <a:ext uri="{FF2B5EF4-FFF2-40B4-BE49-F238E27FC236}">
                <a16:creationId xmlns:a16="http://schemas.microsoft.com/office/drawing/2014/main" id="{F5F7D42B-42A3-6145-9B63-3E36814DD7BF}"/>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112692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0D90C0-3C96-0847-B2D9-BF45DD44A8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9B8F289-D237-C84C-8C0F-DD3F8EB34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i-FI"/>
              <a:t>Muokkaa tekstin perustyylejä
toinen taso
kolmas taso
neljäs taso
viides taso</a:t>
            </a:r>
          </a:p>
        </p:txBody>
      </p:sp>
      <p:sp>
        <p:nvSpPr>
          <p:cNvPr id="4" name="Tekstin paikkamerkki 3">
            <a:extLst>
              <a:ext uri="{FF2B5EF4-FFF2-40B4-BE49-F238E27FC236}">
                <a16:creationId xmlns:a16="http://schemas.microsoft.com/office/drawing/2014/main" id="{F224E963-11C5-AC44-993A-932AF25AA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25BCE608-21EF-5D4E-91BD-862B36D4838B}"/>
              </a:ext>
            </a:extLst>
          </p:cNvPr>
          <p:cNvSpPr>
            <a:spLocks noGrp="1"/>
          </p:cNvSpPr>
          <p:nvPr>
            <p:ph type="dt" sz="half" idx="10"/>
          </p:nvPr>
        </p:nvSpPr>
        <p:spPr/>
        <p:txBody>
          <a:bodyPr/>
          <a:lstStyle/>
          <a:p>
            <a:fld id="{BF982831-B60E-6140-B69C-901EB0F7408C}" type="datetime1">
              <a:rPr lang="fi-FI" smtClean="0"/>
              <a:t>2.3.2023</a:t>
            </a:fld>
            <a:endParaRPr lang="fi-FI" dirty="0"/>
          </a:p>
        </p:txBody>
      </p:sp>
      <p:sp>
        <p:nvSpPr>
          <p:cNvPr id="6" name="Alatunnisteen paikkamerkki 5">
            <a:extLst>
              <a:ext uri="{FF2B5EF4-FFF2-40B4-BE49-F238E27FC236}">
                <a16:creationId xmlns:a16="http://schemas.microsoft.com/office/drawing/2014/main" id="{51C66CC3-4BF4-0B45-B735-DA8BEC3094E1}"/>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0D8B60F9-C07B-8146-8C39-649CC58DF457}"/>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02264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BDB3C7-50ED-2649-A423-6E9139F4AD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B1DA4A4-E3A7-FF4E-8870-5697AD343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a:extLst>
              <a:ext uri="{FF2B5EF4-FFF2-40B4-BE49-F238E27FC236}">
                <a16:creationId xmlns:a16="http://schemas.microsoft.com/office/drawing/2014/main" id="{5E774F91-7E35-4540-A72F-F0E42A089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54F7BE7C-5D40-0E4E-ACA6-AECAE8B7290C}"/>
              </a:ext>
            </a:extLst>
          </p:cNvPr>
          <p:cNvSpPr>
            <a:spLocks noGrp="1"/>
          </p:cNvSpPr>
          <p:nvPr>
            <p:ph type="dt" sz="half" idx="10"/>
          </p:nvPr>
        </p:nvSpPr>
        <p:spPr/>
        <p:txBody>
          <a:bodyPr/>
          <a:lstStyle/>
          <a:p>
            <a:fld id="{8E8335CB-F89A-2649-8DD6-43DBB261A4A4}" type="datetime1">
              <a:rPr lang="fi-FI" smtClean="0"/>
              <a:t>2.3.2023</a:t>
            </a:fld>
            <a:endParaRPr lang="fi-FI" dirty="0"/>
          </a:p>
        </p:txBody>
      </p:sp>
      <p:sp>
        <p:nvSpPr>
          <p:cNvPr id="6" name="Alatunnisteen paikkamerkki 5">
            <a:extLst>
              <a:ext uri="{FF2B5EF4-FFF2-40B4-BE49-F238E27FC236}">
                <a16:creationId xmlns:a16="http://schemas.microsoft.com/office/drawing/2014/main" id="{30E3632C-3E47-8B46-8559-47A155080F49}"/>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E6E8F94-69EB-7F47-A569-5717A9FA4C81}"/>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11087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3FD4D54-41E1-F84A-BF67-88043D3AB871}"/>
              </a:ext>
            </a:extLst>
          </p:cNvPr>
          <p:cNvSpPr>
            <a:spLocks noGrp="1"/>
          </p:cNvSpPr>
          <p:nvPr>
            <p:ph type="title"/>
          </p:nvPr>
        </p:nvSpPr>
        <p:spPr>
          <a:xfrm>
            <a:off x="429146" y="365125"/>
            <a:ext cx="943095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340BE8B-A945-4B47-8C98-655B066633D6}"/>
              </a:ext>
            </a:extLst>
          </p:cNvPr>
          <p:cNvSpPr>
            <a:spLocks noGrp="1"/>
          </p:cNvSpPr>
          <p:nvPr>
            <p:ph type="body" idx="1"/>
          </p:nvPr>
        </p:nvSpPr>
        <p:spPr>
          <a:xfrm>
            <a:off x="429145" y="1825625"/>
            <a:ext cx="11332279" cy="4351338"/>
          </a:xfrm>
          <a:prstGeom prst="rect">
            <a:avLst/>
          </a:prstGeom>
        </p:spPr>
        <p:txBody>
          <a:bodyPr vert="horz" lIns="91440" tIns="45720" rIns="91440" bIns="45720" rtlCol="0">
            <a:normAutofit/>
          </a:bodyPr>
          <a:lstStyle/>
          <a:p>
            <a:r>
              <a:rPr lang="fi-FI" dirty="0"/>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6310BD8-70FD-B44A-969F-959A42C0FA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04FB5-49D8-944E-ACD9-51642BD0C6A5}" type="datetime1">
              <a:rPr lang="fi-FI" smtClean="0"/>
              <a:t>2.3.2023</a:t>
            </a:fld>
            <a:endParaRPr lang="fi-FI" dirty="0"/>
          </a:p>
        </p:txBody>
      </p:sp>
      <p:sp>
        <p:nvSpPr>
          <p:cNvPr id="5" name="Alatunnisteen paikkamerkki 4">
            <a:extLst>
              <a:ext uri="{FF2B5EF4-FFF2-40B4-BE49-F238E27FC236}">
                <a16:creationId xmlns:a16="http://schemas.microsoft.com/office/drawing/2014/main" id="{C18FE58D-28A1-574A-9C79-446ED79A6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a:extLst>
              <a:ext uri="{FF2B5EF4-FFF2-40B4-BE49-F238E27FC236}">
                <a16:creationId xmlns:a16="http://schemas.microsoft.com/office/drawing/2014/main" id="{27B25069-8145-DA4D-A403-FA37D9E29F3F}"/>
              </a:ext>
            </a:extLst>
          </p:cNvPr>
          <p:cNvSpPr>
            <a:spLocks noGrp="1"/>
          </p:cNvSpPr>
          <p:nvPr>
            <p:ph type="sldNum" sz="quarter" idx="4"/>
          </p:nvPr>
        </p:nvSpPr>
        <p:spPr>
          <a:xfrm>
            <a:off x="7646624" y="6356350"/>
            <a:ext cx="411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i-FI" b="1" dirty="0">
                <a:solidFill>
                  <a:schemeClr val="tx1"/>
                </a:solidFill>
              </a:rPr>
              <a:t>VIRTAA YRITYSELÄMÄÄN  </a:t>
            </a:r>
            <a:r>
              <a:rPr lang="fi-FI" b="1" dirty="0">
                <a:solidFill>
                  <a:srgbClr val="176D79"/>
                </a:solidFill>
              </a:rPr>
              <a:t>www.raahenseudunkehitys.fi</a:t>
            </a:r>
          </a:p>
        </p:txBody>
      </p:sp>
      <p:pic>
        <p:nvPicPr>
          <p:cNvPr id="9" name="Kuva 8">
            <a:extLst>
              <a:ext uri="{FF2B5EF4-FFF2-40B4-BE49-F238E27FC236}">
                <a16:creationId xmlns:a16="http://schemas.microsoft.com/office/drawing/2014/main" id="{0154ABA0-9FAA-4C43-A659-D5A9C3231433}"/>
              </a:ext>
            </a:extLst>
          </p:cNvPr>
          <p:cNvPicPr>
            <a:picLocks noChangeAspect="1"/>
          </p:cNvPicPr>
          <p:nvPr userDrawn="1"/>
        </p:nvPicPr>
        <p:blipFill>
          <a:blip r:embed="rId13"/>
          <a:stretch>
            <a:fillRect/>
          </a:stretch>
        </p:blipFill>
        <p:spPr>
          <a:xfrm>
            <a:off x="10125532" y="-11016"/>
            <a:ext cx="1635893" cy="1210560"/>
          </a:xfrm>
          <a:prstGeom prst="rect">
            <a:avLst/>
          </a:prstGeom>
        </p:spPr>
      </p:pic>
      <p:cxnSp>
        <p:nvCxnSpPr>
          <p:cNvPr id="10" name="Suora yhdysviiva 9">
            <a:extLst>
              <a:ext uri="{FF2B5EF4-FFF2-40B4-BE49-F238E27FC236}">
                <a16:creationId xmlns:a16="http://schemas.microsoft.com/office/drawing/2014/main" id="{FB82C3E1-5574-AF48-8241-E7CBFAB95CE9}"/>
              </a:ext>
            </a:extLst>
          </p:cNvPr>
          <p:cNvCxnSpPr>
            <a:cxnSpLocks/>
          </p:cNvCxnSpPr>
          <p:nvPr userDrawn="1"/>
        </p:nvCxnSpPr>
        <p:spPr>
          <a:xfrm>
            <a:off x="422030" y="6165335"/>
            <a:ext cx="11340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9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176D7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704478" y="394273"/>
            <a:ext cx="9276319" cy="1325563"/>
          </a:xfrm>
        </p:spPr>
        <p:txBody>
          <a:bodyPr/>
          <a:lstStyle/>
          <a:p>
            <a:r>
              <a:rPr lang="fi-FI" dirty="0"/>
              <a:t>Maatilayritysten tietoja 2004–2021</a:t>
            </a:r>
            <a:br>
              <a:rPr lang="fi-FI" dirty="0"/>
            </a:br>
            <a:r>
              <a:rPr lang="fi-FI" sz="3000" dirty="0"/>
              <a:t>Pyhäjoki</a:t>
            </a: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2.3.2023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pic>
        <p:nvPicPr>
          <p:cNvPr id="3" name="Kuva 2">
            <a:extLst>
              <a:ext uri="{FF2B5EF4-FFF2-40B4-BE49-F238E27FC236}">
                <a16:creationId xmlns:a16="http://schemas.microsoft.com/office/drawing/2014/main" id="{64608AD9-8676-0DD7-24A3-94AC044B58FE}"/>
              </a:ext>
            </a:extLst>
          </p:cNvPr>
          <p:cNvPicPr>
            <a:picLocks noChangeAspect="1"/>
          </p:cNvPicPr>
          <p:nvPr/>
        </p:nvPicPr>
        <p:blipFill>
          <a:blip r:embed="rId2"/>
          <a:stretch>
            <a:fillRect/>
          </a:stretch>
        </p:blipFill>
        <p:spPr>
          <a:xfrm>
            <a:off x="2575255" y="1200719"/>
            <a:ext cx="7041490" cy="4456562"/>
          </a:xfrm>
          <a:prstGeom prst="rect">
            <a:avLst/>
          </a:prstGeom>
        </p:spPr>
      </p:pic>
    </p:spTree>
    <p:extLst>
      <p:ext uri="{BB962C8B-B14F-4D97-AF65-F5344CB8AC3E}">
        <p14:creationId xmlns:p14="http://schemas.microsoft.com/office/powerpoint/2010/main" val="344320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704478" y="394273"/>
            <a:ext cx="9276319" cy="1325563"/>
          </a:xfrm>
        </p:spPr>
        <p:txBody>
          <a:bodyPr/>
          <a:lstStyle/>
          <a:p>
            <a:r>
              <a:rPr lang="fi-FI" dirty="0"/>
              <a:t>Maatilayritysten tietoja 2004–2021</a:t>
            </a:r>
            <a:br>
              <a:rPr lang="fi-FI" dirty="0"/>
            </a:br>
            <a:r>
              <a:rPr lang="fi-FI" sz="3000" dirty="0"/>
              <a:t>Raahe</a:t>
            </a: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2.3.2023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pic>
        <p:nvPicPr>
          <p:cNvPr id="3" name="Kuva 2">
            <a:extLst>
              <a:ext uri="{FF2B5EF4-FFF2-40B4-BE49-F238E27FC236}">
                <a16:creationId xmlns:a16="http://schemas.microsoft.com/office/drawing/2014/main" id="{F9731FB5-458B-0407-0CEF-EB31A4573233}"/>
              </a:ext>
            </a:extLst>
          </p:cNvPr>
          <p:cNvPicPr>
            <a:picLocks noChangeAspect="1"/>
          </p:cNvPicPr>
          <p:nvPr/>
        </p:nvPicPr>
        <p:blipFill>
          <a:blip r:embed="rId2"/>
          <a:stretch>
            <a:fillRect/>
          </a:stretch>
        </p:blipFill>
        <p:spPr>
          <a:xfrm>
            <a:off x="2575255" y="1200719"/>
            <a:ext cx="7041490" cy="4456562"/>
          </a:xfrm>
          <a:prstGeom prst="rect">
            <a:avLst/>
          </a:prstGeom>
        </p:spPr>
      </p:pic>
    </p:spTree>
    <p:extLst>
      <p:ext uri="{BB962C8B-B14F-4D97-AF65-F5344CB8AC3E}">
        <p14:creationId xmlns:p14="http://schemas.microsoft.com/office/powerpoint/2010/main" val="95654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704478" y="394273"/>
            <a:ext cx="9276319" cy="1325563"/>
          </a:xfrm>
        </p:spPr>
        <p:txBody>
          <a:bodyPr/>
          <a:lstStyle/>
          <a:p>
            <a:r>
              <a:rPr lang="fi-FI" dirty="0"/>
              <a:t>Maatilayritysten tietoja 2004–2021</a:t>
            </a:r>
            <a:br>
              <a:rPr lang="fi-FI" dirty="0"/>
            </a:br>
            <a:r>
              <a:rPr lang="fi-FI" sz="3000" dirty="0"/>
              <a:t>Siikajoki</a:t>
            </a: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2.3.2023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pic>
        <p:nvPicPr>
          <p:cNvPr id="3" name="Kuva 2">
            <a:extLst>
              <a:ext uri="{FF2B5EF4-FFF2-40B4-BE49-F238E27FC236}">
                <a16:creationId xmlns:a16="http://schemas.microsoft.com/office/drawing/2014/main" id="{C46EFEB6-AF27-C020-C1ED-80E976EEBD0A}"/>
              </a:ext>
            </a:extLst>
          </p:cNvPr>
          <p:cNvPicPr>
            <a:picLocks noChangeAspect="1"/>
          </p:cNvPicPr>
          <p:nvPr/>
        </p:nvPicPr>
        <p:blipFill>
          <a:blip r:embed="rId2"/>
          <a:stretch>
            <a:fillRect/>
          </a:stretch>
        </p:blipFill>
        <p:spPr>
          <a:xfrm>
            <a:off x="2575255" y="1200719"/>
            <a:ext cx="7041490" cy="4456562"/>
          </a:xfrm>
          <a:prstGeom prst="rect">
            <a:avLst/>
          </a:prstGeom>
        </p:spPr>
      </p:pic>
    </p:spTree>
    <p:extLst>
      <p:ext uri="{BB962C8B-B14F-4D97-AF65-F5344CB8AC3E}">
        <p14:creationId xmlns:p14="http://schemas.microsoft.com/office/powerpoint/2010/main" val="135485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1351160" y="2232661"/>
            <a:ext cx="9307315" cy="2277428"/>
          </a:xfrm>
        </p:spPr>
        <p:txBody>
          <a:bodyPr>
            <a:noAutofit/>
          </a:bodyPr>
          <a:lstStyle/>
          <a:p>
            <a:br>
              <a:rPr lang="fi-FI" sz="1600" dirty="0">
                <a:latin typeface="Arial" pitchFamily="34" charset="0"/>
                <a:cs typeface="Arial" pitchFamily="34" charset="0"/>
              </a:rPr>
            </a:br>
            <a:r>
              <a:rPr lang="fi-FI" sz="1600" dirty="0">
                <a:latin typeface="Arial" pitchFamily="34" charset="0"/>
                <a:cs typeface="Arial" pitchFamily="34" charset="0"/>
              </a:rPr>
              <a:t>Maa- ja metsätalousyritysten taloustilasto kuvaa maassamme toimivien maatilayritysten taloudellista toimintaa ja rakennetta. </a:t>
            </a:r>
            <a:br>
              <a:rPr lang="fi-FI" sz="1600" dirty="0">
                <a:latin typeface="Arial" pitchFamily="34" charset="0"/>
                <a:cs typeface="Arial" pitchFamily="34" charset="0"/>
              </a:rPr>
            </a:br>
            <a:br>
              <a:rPr lang="fi-FI" sz="1600" dirty="0">
                <a:latin typeface="Arial" pitchFamily="34" charset="0"/>
                <a:cs typeface="Arial" pitchFamily="34" charset="0"/>
              </a:rPr>
            </a:br>
            <a:r>
              <a:rPr lang="fi-FI" sz="1600" dirty="0">
                <a:latin typeface="Arial" pitchFamily="34" charset="0"/>
                <a:cs typeface="Arial" pitchFamily="34" charset="0"/>
              </a:rPr>
              <a:t>Tarkastelujakso on 2004–2021. Maatilayritysten tietoja tarkastellaan kuntatasolla, euroa/maatilayritys verotilinpäätöksessä. Siikajoen maatilayritysten tässä tarkasteltavat tunnusluvut ovat olleet lähes koko jaksolla suuremmat kuin Pyhäjoella ja Raahessa. Vuonna 2021 maatalouden tulos maatilayritystä kohden oli Siikajoella 26 218 euroa, Raahessa 19 236 euroa ja Pyhäjoella 20 628 euroa. </a:t>
            </a: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endParaRPr lang="fi-FI" sz="1600" dirty="0">
              <a:latin typeface="Arial" pitchFamily="34" charset="0"/>
              <a:cs typeface="Arial" pitchFamily="34" charset="0"/>
            </a:endParaRP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2.3.2023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spTree>
    <p:extLst>
      <p:ext uri="{BB962C8B-B14F-4D97-AF65-F5344CB8AC3E}">
        <p14:creationId xmlns:p14="http://schemas.microsoft.com/office/powerpoint/2010/main" val="83589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131</Words>
  <Application>Microsoft Office PowerPoint</Application>
  <PresentationFormat>Laajakuva</PresentationFormat>
  <Paragraphs>16</Paragraphs>
  <Slides>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vt:i4>
      </vt:variant>
    </vt:vector>
  </HeadingPairs>
  <TitlesOfParts>
    <vt:vector size="8" baseType="lpstr">
      <vt:lpstr>Arial</vt:lpstr>
      <vt:lpstr>Calibri</vt:lpstr>
      <vt:lpstr>Calibri Light</vt:lpstr>
      <vt:lpstr>Office-teema</vt:lpstr>
      <vt:lpstr>Maatilayritysten tietoja 2004–2021 Pyhäjoki</vt:lpstr>
      <vt:lpstr>Maatilayritysten tietoja 2004–2021 Raahe</vt:lpstr>
      <vt:lpstr>Maatilayritysten tietoja 2004–2021 Siikajoki</vt:lpstr>
      <vt:lpstr> Maa- ja metsätalousyritysten taloustilasto kuvaa maassamme toimivien maatilayritysten taloudellista toimintaa ja rakennetta.   Tarkastelujakso on 2004–2021. Maatilayritysten tietoja tarkastellaan kuntatasolla, euroa/maatilayritys verotilinpäätöksessä. Siikajoen maatilayritysten tässä tarkasteltavat tunnusluvut ovat olleet lähes koko jaksolla suuremmat kuin Pyhäjoella ja Raahessa. Vuonna 2021 maatalouden tulos maatilayritystä kohden oli Siikajoella 26 218 euroa, Raahessa 19 236 euroa ja Pyhäjoella 20 628 euroa.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Sanna Paakkonen</dc:creator>
  <cp:lastModifiedBy>Leena Aulaskari</cp:lastModifiedBy>
  <cp:revision>36</cp:revision>
  <dcterms:created xsi:type="dcterms:W3CDTF">2019-12-02T13:32:33Z</dcterms:created>
  <dcterms:modified xsi:type="dcterms:W3CDTF">2023-03-02T10:05:17Z</dcterms:modified>
</cp:coreProperties>
</file>