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
  </p:notesMasterIdLst>
  <p:sldIdLst>
    <p:sldId id="270" r:id="rId2"/>
    <p:sldId id="272" r:id="rId3"/>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6D79"/>
    <a:srgbClr val="BF9F57"/>
    <a:srgbClr val="A3156B"/>
    <a:srgbClr val="EE4A62"/>
    <a:srgbClr val="2A46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71"/>
    <p:restoredTop sz="94627"/>
  </p:normalViewPr>
  <p:slideViewPr>
    <p:cSldViewPr snapToGrid="0" snapToObjects="1">
      <p:cViewPr varScale="1">
        <p:scale>
          <a:sx n="86" d="100"/>
          <a:sy n="86" d="100"/>
        </p:scale>
        <p:origin x="643" y="5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dirty="0"/>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CD5CE5-F81C-D441-8A9E-C99CA44AFB01}" type="datetimeFigureOut">
              <a:rPr lang="fi-FI" smtClean="0"/>
              <a:t>29.6.2023</a:t>
            </a:fld>
            <a:endParaRPr lang="fi-FI" dirty="0"/>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dirty="0"/>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i-FI"/>
              <a:t>Muokkaa tekstin perustyylejä
toinen taso
kolmas taso
neljäs taso
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dirty="0"/>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8CEDD-0721-F24D-AE27-D586FE711E6F}" type="slidenum">
              <a:rPr lang="fi-FI" smtClean="0"/>
              <a:t>‹#›</a:t>
            </a:fld>
            <a:endParaRPr lang="fi-FI" dirty="0"/>
          </a:p>
        </p:txBody>
      </p:sp>
    </p:spTree>
    <p:extLst>
      <p:ext uri="{BB962C8B-B14F-4D97-AF65-F5344CB8AC3E}">
        <p14:creationId xmlns:p14="http://schemas.microsoft.com/office/powerpoint/2010/main" val="4186024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747923B-BE45-534C-9AE6-06941D09C8BB}"/>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D3514BFE-01C5-7443-9138-757EE62393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185BC634-38E0-6C4E-9BF1-D5DFB267AE8B}"/>
              </a:ext>
            </a:extLst>
          </p:cNvPr>
          <p:cNvSpPr>
            <a:spLocks noGrp="1"/>
          </p:cNvSpPr>
          <p:nvPr>
            <p:ph type="dt" sz="half" idx="10"/>
          </p:nvPr>
        </p:nvSpPr>
        <p:spPr/>
        <p:txBody>
          <a:bodyPr/>
          <a:lstStyle/>
          <a:p>
            <a:fld id="{6F6D74C0-C1F1-EF40-8268-D299A491A67B}" type="datetime1">
              <a:rPr lang="fi-FI" smtClean="0"/>
              <a:t>29.6.2023</a:t>
            </a:fld>
            <a:endParaRPr lang="fi-FI" dirty="0"/>
          </a:p>
        </p:txBody>
      </p:sp>
      <p:sp>
        <p:nvSpPr>
          <p:cNvPr id="5" name="Alatunnisteen paikkamerkki 4">
            <a:extLst>
              <a:ext uri="{FF2B5EF4-FFF2-40B4-BE49-F238E27FC236}">
                <a16:creationId xmlns:a16="http://schemas.microsoft.com/office/drawing/2014/main" id="{BF31460B-0595-0044-85B2-327A8CFDD990}"/>
              </a:ext>
            </a:extLst>
          </p:cNvPr>
          <p:cNvSpPr>
            <a:spLocks noGrp="1"/>
          </p:cNvSpPr>
          <p:nvPr>
            <p:ph type="ftr" sz="quarter" idx="11"/>
          </p:nvPr>
        </p:nvSpPr>
        <p:spPr/>
        <p:txBody>
          <a:bodyPr/>
          <a:lstStyle/>
          <a:p>
            <a:endParaRPr lang="fi-FI" dirty="0"/>
          </a:p>
        </p:txBody>
      </p:sp>
      <p:sp>
        <p:nvSpPr>
          <p:cNvPr id="6" name="Dian numeron paikkamerkki 5">
            <a:extLst>
              <a:ext uri="{FF2B5EF4-FFF2-40B4-BE49-F238E27FC236}">
                <a16:creationId xmlns:a16="http://schemas.microsoft.com/office/drawing/2014/main" id="{2B4E13D3-0896-2E46-9986-BEFF1DC41E6B}"/>
              </a:ext>
            </a:extLst>
          </p:cNvPr>
          <p:cNvSpPr>
            <a:spLocks noGrp="1"/>
          </p:cNvSpPr>
          <p:nvPr>
            <p:ph type="sldNum" sz="quarter" idx="12"/>
          </p:nvPr>
        </p:nvSpPr>
        <p:spPr/>
        <p:txBody>
          <a:bodyPr/>
          <a:lstStyle/>
          <a:p>
            <a:fld id="{D49BFE00-F70A-6645-A5D2-15678EB51E41}" type="slidenum">
              <a:rPr lang="fi-FI" smtClean="0"/>
              <a:t>‹#›</a:t>
            </a:fld>
            <a:endParaRPr lang="fi-FI" dirty="0"/>
          </a:p>
        </p:txBody>
      </p:sp>
    </p:spTree>
    <p:extLst>
      <p:ext uri="{BB962C8B-B14F-4D97-AF65-F5344CB8AC3E}">
        <p14:creationId xmlns:p14="http://schemas.microsoft.com/office/powerpoint/2010/main" val="53885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D7FF480-713D-464C-8E3E-E2B4F2BB96BB}"/>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14659DF7-DEF7-B244-A80F-B2AFF3ADE6F3}"/>
              </a:ext>
            </a:extLst>
          </p:cNvPr>
          <p:cNvSpPr>
            <a:spLocks noGrp="1"/>
          </p:cNvSpPr>
          <p:nvPr>
            <p:ph type="body" orient="vert" idx="1"/>
          </p:nvPr>
        </p:nvSpPr>
        <p:spPr/>
        <p:txBody>
          <a:bodyPr vert="eaVert"/>
          <a:lstStyle/>
          <a:p>
            <a:r>
              <a:rPr lang="fi-FI"/>
              <a:t>Muokkaa tekstin perustyylejä
toinen taso
kolmas taso
neljäs taso
viides taso</a:t>
            </a:r>
          </a:p>
        </p:txBody>
      </p:sp>
      <p:sp>
        <p:nvSpPr>
          <p:cNvPr id="4" name="Päivämäärän paikkamerkki 3">
            <a:extLst>
              <a:ext uri="{FF2B5EF4-FFF2-40B4-BE49-F238E27FC236}">
                <a16:creationId xmlns:a16="http://schemas.microsoft.com/office/drawing/2014/main" id="{76FCADE8-8FDB-624A-963D-A5C7E132171B}"/>
              </a:ext>
            </a:extLst>
          </p:cNvPr>
          <p:cNvSpPr>
            <a:spLocks noGrp="1"/>
          </p:cNvSpPr>
          <p:nvPr>
            <p:ph type="dt" sz="half" idx="10"/>
          </p:nvPr>
        </p:nvSpPr>
        <p:spPr/>
        <p:txBody>
          <a:bodyPr/>
          <a:lstStyle/>
          <a:p>
            <a:fld id="{CBE98BFE-30D3-8641-86F8-9D7AEC165F63}" type="datetime1">
              <a:rPr lang="fi-FI" smtClean="0"/>
              <a:t>29.6.2023</a:t>
            </a:fld>
            <a:endParaRPr lang="fi-FI" dirty="0"/>
          </a:p>
        </p:txBody>
      </p:sp>
      <p:sp>
        <p:nvSpPr>
          <p:cNvPr id="5" name="Alatunnisteen paikkamerkki 4">
            <a:extLst>
              <a:ext uri="{FF2B5EF4-FFF2-40B4-BE49-F238E27FC236}">
                <a16:creationId xmlns:a16="http://schemas.microsoft.com/office/drawing/2014/main" id="{0FAFB0EA-FC92-D841-8FE7-6F11D1C20123}"/>
              </a:ext>
            </a:extLst>
          </p:cNvPr>
          <p:cNvSpPr>
            <a:spLocks noGrp="1"/>
          </p:cNvSpPr>
          <p:nvPr>
            <p:ph type="ftr" sz="quarter" idx="11"/>
          </p:nvPr>
        </p:nvSpPr>
        <p:spPr/>
        <p:txBody>
          <a:bodyPr/>
          <a:lstStyle/>
          <a:p>
            <a:endParaRPr lang="fi-FI" dirty="0"/>
          </a:p>
        </p:txBody>
      </p:sp>
      <p:sp>
        <p:nvSpPr>
          <p:cNvPr id="6" name="Dian numeron paikkamerkki 5">
            <a:extLst>
              <a:ext uri="{FF2B5EF4-FFF2-40B4-BE49-F238E27FC236}">
                <a16:creationId xmlns:a16="http://schemas.microsoft.com/office/drawing/2014/main" id="{0CA5E3FC-8D89-5948-909E-1DE1C60D30EE}"/>
              </a:ext>
            </a:extLst>
          </p:cNvPr>
          <p:cNvSpPr>
            <a:spLocks noGrp="1"/>
          </p:cNvSpPr>
          <p:nvPr>
            <p:ph type="sldNum" sz="quarter" idx="12"/>
          </p:nvPr>
        </p:nvSpPr>
        <p:spPr/>
        <p:txBody>
          <a:bodyPr/>
          <a:lstStyle/>
          <a:p>
            <a:fld id="{D49BFE00-F70A-6645-A5D2-15678EB51E41}" type="slidenum">
              <a:rPr lang="fi-FI" smtClean="0"/>
              <a:t>‹#›</a:t>
            </a:fld>
            <a:endParaRPr lang="fi-FI" dirty="0"/>
          </a:p>
        </p:txBody>
      </p:sp>
    </p:spTree>
    <p:extLst>
      <p:ext uri="{BB962C8B-B14F-4D97-AF65-F5344CB8AC3E}">
        <p14:creationId xmlns:p14="http://schemas.microsoft.com/office/powerpoint/2010/main" val="3721063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AC5AD2A3-EB9F-004E-B230-81158647D433}"/>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7946CCAC-F21B-524C-8C08-DC435637BEE3}"/>
              </a:ext>
            </a:extLst>
          </p:cNvPr>
          <p:cNvSpPr>
            <a:spLocks noGrp="1"/>
          </p:cNvSpPr>
          <p:nvPr>
            <p:ph type="body" orient="vert" idx="1"/>
          </p:nvPr>
        </p:nvSpPr>
        <p:spPr>
          <a:xfrm>
            <a:off x="838200" y="365125"/>
            <a:ext cx="7734300" cy="5811838"/>
          </a:xfrm>
        </p:spPr>
        <p:txBody>
          <a:bodyPr vert="eaVert"/>
          <a:lstStyle/>
          <a:p>
            <a:r>
              <a:rPr lang="fi-FI"/>
              <a:t>Muokkaa tekstin perustyylejä
toinen taso
kolmas taso
neljäs taso
viides taso</a:t>
            </a:r>
          </a:p>
        </p:txBody>
      </p:sp>
      <p:sp>
        <p:nvSpPr>
          <p:cNvPr id="4" name="Päivämäärän paikkamerkki 3">
            <a:extLst>
              <a:ext uri="{FF2B5EF4-FFF2-40B4-BE49-F238E27FC236}">
                <a16:creationId xmlns:a16="http://schemas.microsoft.com/office/drawing/2014/main" id="{FF1691BD-6015-134A-9554-1C10C1DA2652}"/>
              </a:ext>
            </a:extLst>
          </p:cNvPr>
          <p:cNvSpPr>
            <a:spLocks noGrp="1"/>
          </p:cNvSpPr>
          <p:nvPr>
            <p:ph type="dt" sz="half" idx="10"/>
          </p:nvPr>
        </p:nvSpPr>
        <p:spPr/>
        <p:txBody>
          <a:bodyPr/>
          <a:lstStyle/>
          <a:p>
            <a:fld id="{849A2BFC-98B0-5945-88FE-AB1A6A1DFDAF}" type="datetime1">
              <a:rPr lang="fi-FI" smtClean="0"/>
              <a:t>29.6.2023</a:t>
            </a:fld>
            <a:endParaRPr lang="fi-FI" dirty="0"/>
          </a:p>
        </p:txBody>
      </p:sp>
      <p:sp>
        <p:nvSpPr>
          <p:cNvPr id="5" name="Alatunnisteen paikkamerkki 4">
            <a:extLst>
              <a:ext uri="{FF2B5EF4-FFF2-40B4-BE49-F238E27FC236}">
                <a16:creationId xmlns:a16="http://schemas.microsoft.com/office/drawing/2014/main" id="{219681F3-4F43-E24D-97B2-F6ECE3761A6D}"/>
              </a:ext>
            </a:extLst>
          </p:cNvPr>
          <p:cNvSpPr>
            <a:spLocks noGrp="1"/>
          </p:cNvSpPr>
          <p:nvPr>
            <p:ph type="ftr" sz="quarter" idx="11"/>
          </p:nvPr>
        </p:nvSpPr>
        <p:spPr/>
        <p:txBody>
          <a:bodyPr/>
          <a:lstStyle/>
          <a:p>
            <a:endParaRPr lang="fi-FI" dirty="0"/>
          </a:p>
        </p:txBody>
      </p:sp>
      <p:sp>
        <p:nvSpPr>
          <p:cNvPr id="6" name="Dian numeron paikkamerkki 5">
            <a:extLst>
              <a:ext uri="{FF2B5EF4-FFF2-40B4-BE49-F238E27FC236}">
                <a16:creationId xmlns:a16="http://schemas.microsoft.com/office/drawing/2014/main" id="{AB52EF86-6B1E-EF4D-A4FE-8D689356F085}"/>
              </a:ext>
            </a:extLst>
          </p:cNvPr>
          <p:cNvSpPr>
            <a:spLocks noGrp="1"/>
          </p:cNvSpPr>
          <p:nvPr>
            <p:ph type="sldNum" sz="quarter" idx="12"/>
          </p:nvPr>
        </p:nvSpPr>
        <p:spPr/>
        <p:txBody>
          <a:bodyPr/>
          <a:lstStyle/>
          <a:p>
            <a:fld id="{D49BFE00-F70A-6645-A5D2-15678EB51E41}" type="slidenum">
              <a:rPr lang="fi-FI" smtClean="0"/>
              <a:t>‹#›</a:t>
            </a:fld>
            <a:endParaRPr lang="fi-FI" dirty="0"/>
          </a:p>
        </p:txBody>
      </p:sp>
    </p:spTree>
    <p:extLst>
      <p:ext uri="{BB962C8B-B14F-4D97-AF65-F5344CB8AC3E}">
        <p14:creationId xmlns:p14="http://schemas.microsoft.com/office/powerpoint/2010/main" val="1335512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813AA6F-9037-4F4A-8766-8A9FE9319AB0}"/>
              </a:ext>
            </a:extLst>
          </p:cNvPr>
          <p:cNvSpPr>
            <a:spLocks noGrp="1"/>
          </p:cNvSpPr>
          <p:nvPr>
            <p:ph type="title"/>
          </p:nvPr>
        </p:nvSpPr>
        <p:spPr>
          <a:xfrm>
            <a:off x="441588" y="365125"/>
            <a:ext cx="9276319" cy="1325563"/>
          </a:xfrm>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B8C2D72C-7D55-1348-BD0D-74119D4BAAD9}"/>
              </a:ext>
            </a:extLst>
          </p:cNvPr>
          <p:cNvSpPr>
            <a:spLocks noGrp="1"/>
          </p:cNvSpPr>
          <p:nvPr>
            <p:ph idx="1"/>
          </p:nvPr>
        </p:nvSpPr>
        <p:spPr>
          <a:xfrm>
            <a:off x="441588" y="1825625"/>
            <a:ext cx="11340824" cy="4351338"/>
          </a:xfrm>
        </p:spPr>
        <p:txBody>
          <a:bodyPr/>
          <a:lstStyle/>
          <a:p>
            <a:r>
              <a:rPr lang="fi-FI"/>
              <a:t>Muokkaa tekstin perustyylejä
toinen taso
kolmas taso
neljäs taso
viides taso</a:t>
            </a:r>
          </a:p>
        </p:txBody>
      </p:sp>
      <p:sp>
        <p:nvSpPr>
          <p:cNvPr id="4" name="Päivämäärän paikkamerkki 3">
            <a:extLst>
              <a:ext uri="{FF2B5EF4-FFF2-40B4-BE49-F238E27FC236}">
                <a16:creationId xmlns:a16="http://schemas.microsoft.com/office/drawing/2014/main" id="{C43BCA30-8E90-7A40-BA16-E4E4D64ACF44}"/>
              </a:ext>
            </a:extLst>
          </p:cNvPr>
          <p:cNvSpPr>
            <a:spLocks noGrp="1"/>
          </p:cNvSpPr>
          <p:nvPr>
            <p:ph type="dt" sz="half" idx="10"/>
          </p:nvPr>
        </p:nvSpPr>
        <p:spPr>
          <a:xfrm>
            <a:off x="441588" y="6356350"/>
            <a:ext cx="2743200" cy="365125"/>
          </a:xfrm>
        </p:spPr>
        <p:txBody>
          <a:bodyPr/>
          <a:lstStyle/>
          <a:p>
            <a:fld id="{6D8A9D6E-0819-0C47-BFC9-7C25F5459920}" type="datetime1">
              <a:rPr lang="fi-FI" smtClean="0"/>
              <a:t>29.6.2023</a:t>
            </a:fld>
            <a:endParaRPr lang="fi-FI" dirty="0"/>
          </a:p>
        </p:txBody>
      </p:sp>
      <p:sp>
        <p:nvSpPr>
          <p:cNvPr id="5" name="Alatunnisteen paikkamerkki 4">
            <a:extLst>
              <a:ext uri="{FF2B5EF4-FFF2-40B4-BE49-F238E27FC236}">
                <a16:creationId xmlns:a16="http://schemas.microsoft.com/office/drawing/2014/main" id="{03DA2500-8F15-9248-828D-E18A2D8C6149}"/>
              </a:ext>
            </a:extLst>
          </p:cNvPr>
          <p:cNvSpPr>
            <a:spLocks noGrp="1"/>
          </p:cNvSpPr>
          <p:nvPr>
            <p:ph type="ftr" sz="quarter" idx="11"/>
          </p:nvPr>
        </p:nvSpPr>
        <p:spPr/>
        <p:txBody>
          <a:bodyPr/>
          <a:lstStyle/>
          <a:p>
            <a:endParaRPr lang="fi-FI" dirty="0"/>
          </a:p>
        </p:txBody>
      </p:sp>
      <p:sp>
        <p:nvSpPr>
          <p:cNvPr id="6" name="Dian numeron paikkamerkki 5">
            <a:extLst>
              <a:ext uri="{FF2B5EF4-FFF2-40B4-BE49-F238E27FC236}">
                <a16:creationId xmlns:a16="http://schemas.microsoft.com/office/drawing/2014/main" id="{B28F085E-862A-C846-B4D4-7B920AB07417}"/>
              </a:ext>
            </a:extLst>
          </p:cNvPr>
          <p:cNvSpPr>
            <a:spLocks noGrp="1"/>
          </p:cNvSpPr>
          <p:nvPr>
            <p:ph type="sldNum" sz="quarter" idx="12"/>
          </p:nvPr>
        </p:nvSpPr>
        <p:spPr>
          <a:xfrm>
            <a:off x="8009264" y="6356350"/>
            <a:ext cx="3752161" cy="365125"/>
          </a:xfrm>
        </p:spPr>
        <p:txBody>
          <a:bodyPr/>
          <a:lstStyle>
            <a:lvl1pPr algn="r">
              <a:defRPr/>
            </a:lvl1pPr>
          </a:lstStyle>
          <a:p>
            <a:endParaRPr lang="fi-FI" dirty="0"/>
          </a:p>
        </p:txBody>
      </p:sp>
    </p:spTree>
    <p:extLst>
      <p:ext uri="{BB962C8B-B14F-4D97-AF65-F5344CB8AC3E}">
        <p14:creationId xmlns:p14="http://schemas.microsoft.com/office/powerpoint/2010/main" val="933713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82D77F4-CBCE-D242-9C4F-2809D0A8496B}"/>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0D6D94AB-5F4A-0D40-ABC2-55FF2E59B8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i-FI"/>
              <a:t>Muokkaa tekstin perustyylejä
toinen taso
kolmas taso
neljäs taso
viides taso</a:t>
            </a:r>
          </a:p>
        </p:txBody>
      </p:sp>
      <p:sp>
        <p:nvSpPr>
          <p:cNvPr id="4" name="Päivämäärän paikkamerkki 3">
            <a:extLst>
              <a:ext uri="{FF2B5EF4-FFF2-40B4-BE49-F238E27FC236}">
                <a16:creationId xmlns:a16="http://schemas.microsoft.com/office/drawing/2014/main" id="{245C75C3-F0A1-DA4E-8273-82E622F7F939}"/>
              </a:ext>
            </a:extLst>
          </p:cNvPr>
          <p:cNvSpPr>
            <a:spLocks noGrp="1"/>
          </p:cNvSpPr>
          <p:nvPr>
            <p:ph type="dt" sz="half" idx="10"/>
          </p:nvPr>
        </p:nvSpPr>
        <p:spPr/>
        <p:txBody>
          <a:bodyPr/>
          <a:lstStyle/>
          <a:p>
            <a:fld id="{DDBC2C2C-17CF-334C-9C45-0E16E28A0297}" type="datetime1">
              <a:rPr lang="fi-FI" smtClean="0"/>
              <a:t>29.6.2023</a:t>
            </a:fld>
            <a:endParaRPr lang="fi-FI" dirty="0"/>
          </a:p>
        </p:txBody>
      </p:sp>
      <p:sp>
        <p:nvSpPr>
          <p:cNvPr id="5" name="Alatunnisteen paikkamerkki 4">
            <a:extLst>
              <a:ext uri="{FF2B5EF4-FFF2-40B4-BE49-F238E27FC236}">
                <a16:creationId xmlns:a16="http://schemas.microsoft.com/office/drawing/2014/main" id="{37DA616C-C0BC-2A42-B37D-E5BCFE793A8F}"/>
              </a:ext>
            </a:extLst>
          </p:cNvPr>
          <p:cNvSpPr>
            <a:spLocks noGrp="1"/>
          </p:cNvSpPr>
          <p:nvPr>
            <p:ph type="ftr" sz="quarter" idx="11"/>
          </p:nvPr>
        </p:nvSpPr>
        <p:spPr/>
        <p:txBody>
          <a:bodyPr/>
          <a:lstStyle/>
          <a:p>
            <a:endParaRPr lang="fi-FI" dirty="0"/>
          </a:p>
        </p:txBody>
      </p:sp>
      <p:sp>
        <p:nvSpPr>
          <p:cNvPr id="6" name="Dian numeron paikkamerkki 5">
            <a:extLst>
              <a:ext uri="{FF2B5EF4-FFF2-40B4-BE49-F238E27FC236}">
                <a16:creationId xmlns:a16="http://schemas.microsoft.com/office/drawing/2014/main" id="{A7F17860-837D-ED4B-A015-2757444F0D56}"/>
              </a:ext>
            </a:extLst>
          </p:cNvPr>
          <p:cNvSpPr>
            <a:spLocks noGrp="1"/>
          </p:cNvSpPr>
          <p:nvPr>
            <p:ph type="sldNum" sz="quarter" idx="12"/>
          </p:nvPr>
        </p:nvSpPr>
        <p:spPr/>
        <p:txBody>
          <a:bodyPr/>
          <a:lstStyle/>
          <a:p>
            <a:fld id="{D49BFE00-F70A-6645-A5D2-15678EB51E41}" type="slidenum">
              <a:rPr lang="fi-FI" smtClean="0"/>
              <a:t>‹#›</a:t>
            </a:fld>
            <a:endParaRPr lang="fi-FI" dirty="0"/>
          </a:p>
        </p:txBody>
      </p:sp>
    </p:spTree>
    <p:extLst>
      <p:ext uri="{BB962C8B-B14F-4D97-AF65-F5344CB8AC3E}">
        <p14:creationId xmlns:p14="http://schemas.microsoft.com/office/powerpoint/2010/main" val="2314282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902B56-3ABB-BA48-94BB-F7E99E3E1142}"/>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84A48C1A-1C17-C540-BA8E-B27AA3F2A004}"/>
              </a:ext>
            </a:extLst>
          </p:cNvPr>
          <p:cNvSpPr>
            <a:spLocks noGrp="1"/>
          </p:cNvSpPr>
          <p:nvPr>
            <p:ph sz="half" idx="1"/>
          </p:nvPr>
        </p:nvSpPr>
        <p:spPr>
          <a:xfrm>
            <a:off x="838200" y="1825625"/>
            <a:ext cx="5181600" cy="4351338"/>
          </a:xfrm>
        </p:spPr>
        <p:txBody>
          <a:bodyPr/>
          <a:lstStyle/>
          <a:p>
            <a:r>
              <a:rPr lang="fi-FI"/>
              <a:t>Muokkaa tekstin perustyylejä
toinen taso
kolmas taso
neljäs taso
viides taso</a:t>
            </a:r>
          </a:p>
        </p:txBody>
      </p:sp>
      <p:sp>
        <p:nvSpPr>
          <p:cNvPr id="4" name="Sisällön paikkamerkki 3">
            <a:extLst>
              <a:ext uri="{FF2B5EF4-FFF2-40B4-BE49-F238E27FC236}">
                <a16:creationId xmlns:a16="http://schemas.microsoft.com/office/drawing/2014/main" id="{676879F5-8661-0844-811A-5344E83FC4F5}"/>
              </a:ext>
            </a:extLst>
          </p:cNvPr>
          <p:cNvSpPr>
            <a:spLocks noGrp="1"/>
          </p:cNvSpPr>
          <p:nvPr>
            <p:ph sz="half" idx="2"/>
          </p:nvPr>
        </p:nvSpPr>
        <p:spPr>
          <a:xfrm>
            <a:off x="6172200" y="1825625"/>
            <a:ext cx="5181600" cy="4351338"/>
          </a:xfrm>
        </p:spPr>
        <p:txBody>
          <a:bodyPr/>
          <a:lstStyle/>
          <a:p>
            <a:r>
              <a:rPr lang="fi-FI"/>
              <a:t>Muokkaa tekstin perustyylejä
toinen taso
kolmas taso
neljäs taso
viides taso</a:t>
            </a:r>
          </a:p>
        </p:txBody>
      </p:sp>
      <p:sp>
        <p:nvSpPr>
          <p:cNvPr id="5" name="Päivämäärän paikkamerkki 4">
            <a:extLst>
              <a:ext uri="{FF2B5EF4-FFF2-40B4-BE49-F238E27FC236}">
                <a16:creationId xmlns:a16="http://schemas.microsoft.com/office/drawing/2014/main" id="{32FE165A-0A77-E64C-AB14-2BC8EB839DFB}"/>
              </a:ext>
            </a:extLst>
          </p:cNvPr>
          <p:cNvSpPr>
            <a:spLocks noGrp="1"/>
          </p:cNvSpPr>
          <p:nvPr>
            <p:ph type="dt" sz="half" idx="10"/>
          </p:nvPr>
        </p:nvSpPr>
        <p:spPr/>
        <p:txBody>
          <a:bodyPr/>
          <a:lstStyle/>
          <a:p>
            <a:fld id="{8D9CA669-C0D2-6C47-A681-B644227B8953}" type="datetime1">
              <a:rPr lang="fi-FI" smtClean="0"/>
              <a:t>29.6.2023</a:t>
            </a:fld>
            <a:endParaRPr lang="fi-FI" dirty="0"/>
          </a:p>
        </p:txBody>
      </p:sp>
      <p:sp>
        <p:nvSpPr>
          <p:cNvPr id="6" name="Alatunnisteen paikkamerkki 5">
            <a:extLst>
              <a:ext uri="{FF2B5EF4-FFF2-40B4-BE49-F238E27FC236}">
                <a16:creationId xmlns:a16="http://schemas.microsoft.com/office/drawing/2014/main" id="{6446C5CF-7BD9-7243-9B57-396251E89CE4}"/>
              </a:ext>
            </a:extLst>
          </p:cNvPr>
          <p:cNvSpPr>
            <a:spLocks noGrp="1"/>
          </p:cNvSpPr>
          <p:nvPr>
            <p:ph type="ftr" sz="quarter" idx="11"/>
          </p:nvPr>
        </p:nvSpPr>
        <p:spPr/>
        <p:txBody>
          <a:bodyPr/>
          <a:lstStyle/>
          <a:p>
            <a:endParaRPr lang="fi-FI" dirty="0"/>
          </a:p>
        </p:txBody>
      </p:sp>
      <p:sp>
        <p:nvSpPr>
          <p:cNvPr id="7" name="Dian numeron paikkamerkki 6">
            <a:extLst>
              <a:ext uri="{FF2B5EF4-FFF2-40B4-BE49-F238E27FC236}">
                <a16:creationId xmlns:a16="http://schemas.microsoft.com/office/drawing/2014/main" id="{AFBD34A2-52E8-E740-86C4-842338396F17}"/>
              </a:ext>
            </a:extLst>
          </p:cNvPr>
          <p:cNvSpPr>
            <a:spLocks noGrp="1"/>
          </p:cNvSpPr>
          <p:nvPr>
            <p:ph type="sldNum" sz="quarter" idx="12"/>
          </p:nvPr>
        </p:nvSpPr>
        <p:spPr/>
        <p:txBody>
          <a:bodyPr/>
          <a:lstStyle/>
          <a:p>
            <a:fld id="{D49BFE00-F70A-6645-A5D2-15678EB51E41}" type="slidenum">
              <a:rPr lang="fi-FI" smtClean="0"/>
              <a:t>‹#›</a:t>
            </a:fld>
            <a:endParaRPr lang="fi-FI" dirty="0"/>
          </a:p>
        </p:txBody>
      </p:sp>
    </p:spTree>
    <p:extLst>
      <p:ext uri="{BB962C8B-B14F-4D97-AF65-F5344CB8AC3E}">
        <p14:creationId xmlns:p14="http://schemas.microsoft.com/office/powerpoint/2010/main" val="31692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710EB24-A2C8-D94A-8CFB-6A1A1C4E8A7F}"/>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9254DC52-6B0D-6443-9BF7-4D39C7A6DE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i-FI"/>
              <a:t>Muokkaa tekstin perustyylejä
toinen taso
kolmas taso
neljäs taso
viides taso</a:t>
            </a:r>
          </a:p>
        </p:txBody>
      </p:sp>
      <p:sp>
        <p:nvSpPr>
          <p:cNvPr id="4" name="Sisällön paikkamerkki 3">
            <a:extLst>
              <a:ext uri="{FF2B5EF4-FFF2-40B4-BE49-F238E27FC236}">
                <a16:creationId xmlns:a16="http://schemas.microsoft.com/office/drawing/2014/main" id="{4886EC34-725F-A343-AA85-82651D592EAC}"/>
              </a:ext>
            </a:extLst>
          </p:cNvPr>
          <p:cNvSpPr>
            <a:spLocks noGrp="1"/>
          </p:cNvSpPr>
          <p:nvPr>
            <p:ph sz="half" idx="2"/>
          </p:nvPr>
        </p:nvSpPr>
        <p:spPr>
          <a:xfrm>
            <a:off x="839788" y="2505075"/>
            <a:ext cx="5157787" cy="3684588"/>
          </a:xfrm>
        </p:spPr>
        <p:txBody>
          <a:bodyPr/>
          <a:lstStyle/>
          <a:p>
            <a:r>
              <a:rPr lang="fi-FI"/>
              <a:t>Muokkaa tekstin perustyylejä
toinen taso
kolmas taso
neljäs taso
viides taso</a:t>
            </a:r>
          </a:p>
        </p:txBody>
      </p:sp>
      <p:sp>
        <p:nvSpPr>
          <p:cNvPr id="5" name="Tekstin paikkamerkki 4">
            <a:extLst>
              <a:ext uri="{FF2B5EF4-FFF2-40B4-BE49-F238E27FC236}">
                <a16:creationId xmlns:a16="http://schemas.microsoft.com/office/drawing/2014/main" id="{0B3F9001-3116-D44E-8D62-39EC50E29D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i-FI"/>
              <a:t>Muokkaa tekstin perustyylejä
toinen taso
kolmas taso
neljäs taso
viides taso</a:t>
            </a:r>
          </a:p>
        </p:txBody>
      </p:sp>
      <p:sp>
        <p:nvSpPr>
          <p:cNvPr id="6" name="Sisällön paikkamerkki 5">
            <a:extLst>
              <a:ext uri="{FF2B5EF4-FFF2-40B4-BE49-F238E27FC236}">
                <a16:creationId xmlns:a16="http://schemas.microsoft.com/office/drawing/2014/main" id="{AFF0F763-8453-DC46-B2D6-11E2E56DAB58}"/>
              </a:ext>
            </a:extLst>
          </p:cNvPr>
          <p:cNvSpPr>
            <a:spLocks noGrp="1"/>
          </p:cNvSpPr>
          <p:nvPr>
            <p:ph sz="quarter" idx="4"/>
          </p:nvPr>
        </p:nvSpPr>
        <p:spPr>
          <a:xfrm>
            <a:off x="6172200" y="2505075"/>
            <a:ext cx="5183188" cy="3684588"/>
          </a:xfrm>
        </p:spPr>
        <p:txBody>
          <a:bodyPr/>
          <a:lstStyle/>
          <a:p>
            <a:r>
              <a:rPr lang="fi-FI"/>
              <a:t>Muokkaa tekstin perustyylejä
toinen taso
kolmas taso
neljäs taso
viides taso</a:t>
            </a:r>
          </a:p>
        </p:txBody>
      </p:sp>
      <p:sp>
        <p:nvSpPr>
          <p:cNvPr id="7" name="Päivämäärän paikkamerkki 6">
            <a:extLst>
              <a:ext uri="{FF2B5EF4-FFF2-40B4-BE49-F238E27FC236}">
                <a16:creationId xmlns:a16="http://schemas.microsoft.com/office/drawing/2014/main" id="{9525DE5B-0741-904E-AF1C-AD0B9DDD7B50}"/>
              </a:ext>
            </a:extLst>
          </p:cNvPr>
          <p:cNvSpPr>
            <a:spLocks noGrp="1"/>
          </p:cNvSpPr>
          <p:nvPr>
            <p:ph type="dt" sz="half" idx="10"/>
          </p:nvPr>
        </p:nvSpPr>
        <p:spPr/>
        <p:txBody>
          <a:bodyPr/>
          <a:lstStyle/>
          <a:p>
            <a:fld id="{207E4AB7-C0D5-4943-AE7D-77FB0FA9DC55}" type="datetime1">
              <a:rPr lang="fi-FI" smtClean="0"/>
              <a:t>29.6.2023</a:t>
            </a:fld>
            <a:endParaRPr lang="fi-FI" dirty="0"/>
          </a:p>
        </p:txBody>
      </p:sp>
      <p:sp>
        <p:nvSpPr>
          <p:cNvPr id="8" name="Alatunnisteen paikkamerkki 7">
            <a:extLst>
              <a:ext uri="{FF2B5EF4-FFF2-40B4-BE49-F238E27FC236}">
                <a16:creationId xmlns:a16="http://schemas.microsoft.com/office/drawing/2014/main" id="{121B8BEA-B90C-7F4D-BAFE-7F056041579F}"/>
              </a:ext>
            </a:extLst>
          </p:cNvPr>
          <p:cNvSpPr>
            <a:spLocks noGrp="1"/>
          </p:cNvSpPr>
          <p:nvPr>
            <p:ph type="ftr" sz="quarter" idx="11"/>
          </p:nvPr>
        </p:nvSpPr>
        <p:spPr/>
        <p:txBody>
          <a:bodyPr/>
          <a:lstStyle/>
          <a:p>
            <a:endParaRPr lang="fi-FI" dirty="0"/>
          </a:p>
        </p:txBody>
      </p:sp>
      <p:sp>
        <p:nvSpPr>
          <p:cNvPr id="9" name="Dian numeron paikkamerkki 8">
            <a:extLst>
              <a:ext uri="{FF2B5EF4-FFF2-40B4-BE49-F238E27FC236}">
                <a16:creationId xmlns:a16="http://schemas.microsoft.com/office/drawing/2014/main" id="{B79293AD-04C7-7C45-A113-8EC3067CB2F9}"/>
              </a:ext>
            </a:extLst>
          </p:cNvPr>
          <p:cNvSpPr>
            <a:spLocks noGrp="1"/>
          </p:cNvSpPr>
          <p:nvPr>
            <p:ph type="sldNum" sz="quarter" idx="12"/>
          </p:nvPr>
        </p:nvSpPr>
        <p:spPr/>
        <p:txBody>
          <a:bodyPr/>
          <a:lstStyle/>
          <a:p>
            <a:fld id="{D49BFE00-F70A-6645-A5D2-15678EB51E41}" type="slidenum">
              <a:rPr lang="fi-FI" smtClean="0"/>
              <a:t>‹#›</a:t>
            </a:fld>
            <a:endParaRPr lang="fi-FI" dirty="0"/>
          </a:p>
        </p:txBody>
      </p:sp>
    </p:spTree>
    <p:extLst>
      <p:ext uri="{BB962C8B-B14F-4D97-AF65-F5344CB8AC3E}">
        <p14:creationId xmlns:p14="http://schemas.microsoft.com/office/powerpoint/2010/main" val="239645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F45A6F5-DA48-954B-8E1D-B8AFAF49CC01}"/>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9CFB4815-D933-1B43-9851-CF59D8ACB288}"/>
              </a:ext>
            </a:extLst>
          </p:cNvPr>
          <p:cNvSpPr>
            <a:spLocks noGrp="1"/>
          </p:cNvSpPr>
          <p:nvPr>
            <p:ph type="dt" sz="half" idx="10"/>
          </p:nvPr>
        </p:nvSpPr>
        <p:spPr/>
        <p:txBody>
          <a:bodyPr/>
          <a:lstStyle/>
          <a:p>
            <a:fld id="{A18DF32B-3FDA-D640-86AE-2103B4E566EB}" type="datetime1">
              <a:rPr lang="fi-FI" smtClean="0"/>
              <a:t>29.6.2023</a:t>
            </a:fld>
            <a:endParaRPr lang="fi-FI" dirty="0"/>
          </a:p>
        </p:txBody>
      </p:sp>
      <p:sp>
        <p:nvSpPr>
          <p:cNvPr id="4" name="Alatunnisteen paikkamerkki 3">
            <a:extLst>
              <a:ext uri="{FF2B5EF4-FFF2-40B4-BE49-F238E27FC236}">
                <a16:creationId xmlns:a16="http://schemas.microsoft.com/office/drawing/2014/main" id="{C744A456-7E15-8B44-BAC8-D7D79C3A29AA}"/>
              </a:ext>
            </a:extLst>
          </p:cNvPr>
          <p:cNvSpPr>
            <a:spLocks noGrp="1"/>
          </p:cNvSpPr>
          <p:nvPr>
            <p:ph type="ftr" sz="quarter" idx="11"/>
          </p:nvPr>
        </p:nvSpPr>
        <p:spPr/>
        <p:txBody>
          <a:bodyPr/>
          <a:lstStyle/>
          <a:p>
            <a:endParaRPr lang="fi-FI" dirty="0"/>
          </a:p>
        </p:txBody>
      </p:sp>
      <p:sp>
        <p:nvSpPr>
          <p:cNvPr id="5" name="Dian numeron paikkamerkki 4">
            <a:extLst>
              <a:ext uri="{FF2B5EF4-FFF2-40B4-BE49-F238E27FC236}">
                <a16:creationId xmlns:a16="http://schemas.microsoft.com/office/drawing/2014/main" id="{77CE9FB8-5EDB-D941-A23B-23C4E90F33D2}"/>
              </a:ext>
            </a:extLst>
          </p:cNvPr>
          <p:cNvSpPr>
            <a:spLocks noGrp="1"/>
          </p:cNvSpPr>
          <p:nvPr>
            <p:ph type="sldNum" sz="quarter" idx="12"/>
          </p:nvPr>
        </p:nvSpPr>
        <p:spPr/>
        <p:txBody>
          <a:bodyPr/>
          <a:lstStyle/>
          <a:p>
            <a:fld id="{D49BFE00-F70A-6645-A5D2-15678EB51E41}" type="slidenum">
              <a:rPr lang="fi-FI" smtClean="0"/>
              <a:t>‹#›</a:t>
            </a:fld>
            <a:endParaRPr lang="fi-FI" dirty="0"/>
          </a:p>
        </p:txBody>
      </p:sp>
    </p:spTree>
    <p:extLst>
      <p:ext uri="{BB962C8B-B14F-4D97-AF65-F5344CB8AC3E}">
        <p14:creationId xmlns:p14="http://schemas.microsoft.com/office/powerpoint/2010/main" val="799183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959E36EB-D1EA-D84F-A297-C8CAAD1920D2}"/>
              </a:ext>
            </a:extLst>
          </p:cNvPr>
          <p:cNvSpPr>
            <a:spLocks noGrp="1"/>
          </p:cNvSpPr>
          <p:nvPr>
            <p:ph type="dt" sz="half" idx="10"/>
          </p:nvPr>
        </p:nvSpPr>
        <p:spPr/>
        <p:txBody>
          <a:bodyPr/>
          <a:lstStyle/>
          <a:p>
            <a:fld id="{1444ABF9-E7C7-534B-9336-7AD30EE0917C}" type="datetime1">
              <a:rPr lang="fi-FI" smtClean="0"/>
              <a:t>29.6.2023</a:t>
            </a:fld>
            <a:endParaRPr lang="fi-FI" dirty="0"/>
          </a:p>
        </p:txBody>
      </p:sp>
      <p:sp>
        <p:nvSpPr>
          <p:cNvPr id="3" name="Alatunnisteen paikkamerkki 2">
            <a:extLst>
              <a:ext uri="{FF2B5EF4-FFF2-40B4-BE49-F238E27FC236}">
                <a16:creationId xmlns:a16="http://schemas.microsoft.com/office/drawing/2014/main" id="{EFB36CD3-809F-DE4C-8368-11A50684ADC1}"/>
              </a:ext>
            </a:extLst>
          </p:cNvPr>
          <p:cNvSpPr>
            <a:spLocks noGrp="1"/>
          </p:cNvSpPr>
          <p:nvPr>
            <p:ph type="ftr" sz="quarter" idx="11"/>
          </p:nvPr>
        </p:nvSpPr>
        <p:spPr/>
        <p:txBody>
          <a:bodyPr/>
          <a:lstStyle/>
          <a:p>
            <a:endParaRPr lang="fi-FI" dirty="0"/>
          </a:p>
        </p:txBody>
      </p:sp>
      <p:sp>
        <p:nvSpPr>
          <p:cNvPr id="4" name="Dian numeron paikkamerkki 3">
            <a:extLst>
              <a:ext uri="{FF2B5EF4-FFF2-40B4-BE49-F238E27FC236}">
                <a16:creationId xmlns:a16="http://schemas.microsoft.com/office/drawing/2014/main" id="{F5F7D42B-42A3-6145-9B63-3E36814DD7BF}"/>
              </a:ext>
            </a:extLst>
          </p:cNvPr>
          <p:cNvSpPr>
            <a:spLocks noGrp="1"/>
          </p:cNvSpPr>
          <p:nvPr>
            <p:ph type="sldNum" sz="quarter" idx="12"/>
          </p:nvPr>
        </p:nvSpPr>
        <p:spPr/>
        <p:txBody>
          <a:bodyPr/>
          <a:lstStyle/>
          <a:p>
            <a:fld id="{D49BFE00-F70A-6645-A5D2-15678EB51E41}" type="slidenum">
              <a:rPr lang="fi-FI" smtClean="0"/>
              <a:t>‹#›</a:t>
            </a:fld>
            <a:endParaRPr lang="fi-FI" dirty="0"/>
          </a:p>
        </p:txBody>
      </p:sp>
    </p:spTree>
    <p:extLst>
      <p:ext uri="{BB962C8B-B14F-4D97-AF65-F5344CB8AC3E}">
        <p14:creationId xmlns:p14="http://schemas.microsoft.com/office/powerpoint/2010/main" val="1126923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F0D90C0-3C96-0847-B2D9-BF45DD44A82A}"/>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69B8F289-D237-C84C-8C0F-DD3F8EB343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i-FI"/>
              <a:t>Muokkaa tekstin perustyylejä
toinen taso
kolmas taso
neljäs taso
viides taso</a:t>
            </a:r>
          </a:p>
        </p:txBody>
      </p:sp>
      <p:sp>
        <p:nvSpPr>
          <p:cNvPr id="4" name="Tekstin paikkamerkki 3">
            <a:extLst>
              <a:ext uri="{FF2B5EF4-FFF2-40B4-BE49-F238E27FC236}">
                <a16:creationId xmlns:a16="http://schemas.microsoft.com/office/drawing/2014/main" id="{F224E963-11C5-AC44-993A-932AF25AA2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i-FI"/>
              <a:t>Muokkaa tekstin perustyylejä
toinen taso
kolmas taso
neljäs taso
viides taso</a:t>
            </a:r>
          </a:p>
        </p:txBody>
      </p:sp>
      <p:sp>
        <p:nvSpPr>
          <p:cNvPr id="5" name="Päivämäärän paikkamerkki 4">
            <a:extLst>
              <a:ext uri="{FF2B5EF4-FFF2-40B4-BE49-F238E27FC236}">
                <a16:creationId xmlns:a16="http://schemas.microsoft.com/office/drawing/2014/main" id="{25BCE608-21EF-5D4E-91BD-862B36D4838B}"/>
              </a:ext>
            </a:extLst>
          </p:cNvPr>
          <p:cNvSpPr>
            <a:spLocks noGrp="1"/>
          </p:cNvSpPr>
          <p:nvPr>
            <p:ph type="dt" sz="half" idx="10"/>
          </p:nvPr>
        </p:nvSpPr>
        <p:spPr/>
        <p:txBody>
          <a:bodyPr/>
          <a:lstStyle/>
          <a:p>
            <a:fld id="{BF982831-B60E-6140-B69C-901EB0F7408C}" type="datetime1">
              <a:rPr lang="fi-FI" smtClean="0"/>
              <a:t>29.6.2023</a:t>
            </a:fld>
            <a:endParaRPr lang="fi-FI" dirty="0"/>
          </a:p>
        </p:txBody>
      </p:sp>
      <p:sp>
        <p:nvSpPr>
          <p:cNvPr id="6" name="Alatunnisteen paikkamerkki 5">
            <a:extLst>
              <a:ext uri="{FF2B5EF4-FFF2-40B4-BE49-F238E27FC236}">
                <a16:creationId xmlns:a16="http://schemas.microsoft.com/office/drawing/2014/main" id="{51C66CC3-4BF4-0B45-B735-DA8BEC3094E1}"/>
              </a:ext>
            </a:extLst>
          </p:cNvPr>
          <p:cNvSpPr>
            <a:spLocks noGrp="1"/>
          </p:cNvSpPr>
          <p:nvPr>
            <p:ph type="ftr" sz="quarter" idx="11"/>
          </p:nvPr>
        </p:nvSpPr>
        <p:spPr/>
        <p:txBody>
          <a:bodyPr/>
          <a:lstStyle/>
          <a:p>
            <a:endParaRPr lang="fi-FI" dirty="0"/>
          </a:p>
        </p:txBody>
      </p:sp>
      <p:sp>
        <p:nvSpPr>
          <p:cNvPr id="7" name="Dian numeron paikkamerkki 6">
            <a:extLst>
              <a:ext uri="{FF2B5EF4-FFF2-40B4-BE49-F238E27FC236}">
                <a16:creationId xmlns:a16="http://schemas.microsoft.com/office/drawing/2014/main" id="{0D8B60F9-C07B-8146-8C39-649CC58DF457}"/>
              </a:ext>
            </a:extLst>
          </p:cNvPr>
          <p:cNvSpPr>
            <a:spLocks noGrp="1"/>
          </p:cNvSpPr>
          <p:nvPr>
            <p:ph type="sldNum" sz="quarter" idx="12"/>
          </p:nvPr>
        </p:nvSpPr>
        <p:spPr/>
        <p:txBody>
          <a:bodyPr/>
          <a:lstStyle/>
          <a:p>
            <a:fld id="{D49BFE00-F70A-6645-A5D2-15678EB51E41}" type="slidenum">
              <a:rPr lang="fi-FI" smtClean="0"/>
              <a:t>‹#›</a:t>
            </a:fld>
            <a:endParaRPr lang="fi-FI" dirty="0"/>
          </a:p>
        </p:txBody>
      </p:sp>
    </p:spTree>
    <p:extLst>
      <p:ext uri="{BB962C8B-B14F-4D97-AF65-F5344CB8AC3E}">
        <p14:creationId xmlns:p14="http://schemas.microsoft.com/office/powerpoint/2010/main" val="3022641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6BDB3C7-50ED-2649-A423-6E9139F4AD2A}"/>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5B1DA4A4-E3A7-FF4E-8870-5697AD343B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dirty="0"/>
          </a:p>
        </p:txBody>
      </p:sp>
      <p:sp>
        <p:nvSpPr>
          <p:cNvPr id="4" name="Tekstin paikkamerkki 3">
            <a:extLst>
              <a:ext uri="{FF2B5EF4-FFF2-40B4-BE49-F238E27FC236}">
                <a16:creationId xmlns:a16="http://schemas.microsoft.com/office/drawing/2014/main" id="{5E774F91-7E35-4540-A72F-F0E42A0893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i-FI"/>
              <a:t>Muokkaa tekstin perustyylejä
toinen taso
kolmas taso
neljäs taso
viides taso</a:t>
            </a:r>
          </a:p>
        </p:txBody>
      </p:sp>
      <p:sp>
        <p:nvSpPr>
          <p:cNvPr id="5" name="Päivämäärän paikkamerkki 4">
            <a:extLst>
              <a:ext uri="{FF2B5EF4-FFF2-40B4-BE49-F238E27FC236}">
                <a16:creationId xmlns:a16="http://schemas.microsoft.com/office/drawing/2014/main" id="{54F7BE7C-5D40-0E4E-ACA6-AECAE8B7290C}"/>
              </a:ext>
            </a:extLst>
          </p:cNvPr>
          <p:cNvSpPr>
            <a:spLocks noGrp="1"/>
          </p:cNvSpPr>
          <p:nvPr>
            <p:ph type="dt" sz="half" idx="10"/>
          </p:nvPr>
        </p:nvSpPr>
        <p:spPr/>
        <p:txBody>
          <a:bodyPr/>
          <a:lstStyle/>
          <a:p>
            <a:fld id="{8E8335CB-F89A-2649-8DD6-43DBB261A4A4}" type="datetime1">
              <a:rPr lang="fi-FI" smtClean="0"/>
              <a:t>29.6.2023</a:t>
            </a:fld>
            <a:endParaRPr lang="fi-FI" dirty="0"/>
          </a:p>
        </p:txBody>
      </p:sp>
      <p:sp>
        <p:nvSpPr>
          <p:cNvPr id="6" name="Alatunnisteen paikkamerkki 5">
            <a:extLst>
              <a:ext uri="{FF2B5EF4-FFF2-40B4-BE49-F238E27FC236}">
                <a16:creationId xmlns:a16="http://schemas.microsoft.com/office/drawing/2014/main" id="{30E3632C-3E47-8B46-8559-47A155080F49}"/>
              </a:ext>
            </a:extLst>
          </p:cNvPr>
          <p:cNvSpPr>
            <a:spLocks noGrp="1"/>
          </p:cNvSpPr>
          <p:nvPr>
            <p:ph type="ftr" sz="quarter" idx="11"/>
          </p:nvPr>
        </p:nvSpPr>
        <p:spPr/>
        <p:txBody>
          <a:bodyPr/>
          <a:lstStyle/>
          <a:p>
            <a:endParaRPr lang="fi-FI" dirty="0"/>
          </a:p>
        </p:txBody>
      </p:sp>
      <p:sp>
        <p:nvSpPr>
          <p:cNvPr id="7" name="Dian numeron paikkamerkki 6">
            <a:extLst>
              <a:ext uri="{FF2B5EF4-FFF2-40B4-BE49-F238E27FC236}">
                <a16:creationId xmlns:a16="http://schemas.microsoft.com/office/drawing/2014/main" id="{AE6E8F94-69EB-7F47-A569-5717A9FA4C81}"/>
              </a:ext>
            </a:extLst>
          </p:cNvPr>
          <p:cNvSpPr>
            <a:spLocks noGrp="1"/>
          </p:cNvSpPr>
          <p:nvPr>
            <p:ph type="sldNum" sz="quarter" idx="12"/>
          </p:nvPr>
        </p:nvSpPr>
        <p:spPr/>
        <p:txBody>
          <a:bodyPr/>
          <a:lstStyle/>
          <a:p>
            <a:fld id="{D49BFE00-F70A-6645-A5D2-15678EB51E41}" type="slidenum">
              <a:rPr lang="fi-FI" smtClean="0"/>
              <a:t>‹#›</a:t>
            </a:fld>
            <a:endParaRPr lang="fi-FI" dirty="0"/>
          </a:p>
        </p:txBody>
      </p:sp>
    </p:spTree>
    <p:extLst>
      <p:ext uri="{BB962C8B-B14F-4D97-AF65-F5344CB8AC3E}">
        <p14:creationId xmlns:p14="http://schemas.microsoft.com/office/powerpoint/2010/main" val="2110874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A3FD4D54-41E1-F84A-BF67-88043D3AB871}"/>
              </a:ext>
            </a:extLst>
          </p:cNvPr>
          <p:cNvSpPr>
            <a:spLocks noGrp="1"/>
          </p:cNvSpPr>
          <p:nvPr>
            <p:ph type="title"/>
          </p:nvPr>
        </p:nvSpPr>
        <p:spPr>
          <a:xfrm>
            <a:off x="429146" y="365125"/>
            <a:ext cx="9430950" cy="1325563"/>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8340BE8B-A945-4B47-8C98-655B066633D6}"/>
              </a:ext>
            </a:extLst>
          </p:cNvPr>
          <p:cNvSpPr>
            <a:spLocks noGrp="1"/>
          </p:cNvSpPr>
          <p:nvPr>
            <p:ph type="body" idx="1"/>
          </p:nvPr>
        </p:nvSpPr>
        <p:spPr>
          <a:xfrm>
            <a:off x="429145" y="1825625"/>
            <a:ext cx="11332279" cy="4351338"/>
          </a:xfrm>
          <a:prstGeom prst="rect">
            <a:avLst/>
          </a:prstGeom>
        </p:spPr>
        <p:txBody>
          <a:bodyPr vert="horz" lIns="91440" tIns="45720" rIns="91440" bIns="45720" rtlCol="0">
            <a:normAutofit/>
          </a:bodyPr>
          <a:lstStyle/>
          <a:p>
            <a:r>
              <a:rPr lang="fi-FI" dirty="0"/>
              <a:t>Muokkaa tekstin perustyylejä
toinen taso
kolmas taso
neljäs taso
viides taso</a:t>
            </a:r>
          </a:p>
        </p:txBody>
      </p:sp>
      <p:sp>
        <p:nvSpPr>
          <p:cNvPr id="4" name="Päivämäärän paikkamerkki 3">
            <a:extLst>
              <a:ext uri="{FF2B5EF4-FFF2-40B4-BE49-F238E27FC236}">
                <a16:creationId xmlns:a16="http://schemas.microsoft.com/office/drawing/2014/main" id="{F6310BD8-70FD-B44A-969F-959A42C0FA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904FB5-49D8-944E-ACD9-51642BD0C6A5}" type="datetime1">
              <a:rPr lang="fi-FI" smtClean="0"/>
              <a:t>29.6.2023</a:t>
            </a:fld>
            <a:endParaRPr lang="fi-FI" dirty="0"/>
          </a:p>
        </p:txBody>
      </p:sp>
      <p:sp>
        <p:nvSpPr>
          <p:cNvPr id="5" name="Alatunnisteen paikkamerkki 4">
            <a:extLst>
              <a:ext uri="{FF2B5EF4-FFF2-40B4-BE49-F238E27FC236}">
                <a16:creationId xmlns:a16="http://schemas.microsoft.com/office/drawing/2014/main" id="{C18FE58D-28A1-574A-9C79-446ED79A6A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dirty="0"/>
          </a:p>
        </p:txBody>
      </p:sp>
      <p:sp>
        <p:nvSpPr>
          <p:cNvPr id="6" name="Dian numeron paikkamerkki 5">
            <a:extLst>
              <a:ext uri="{FF2B5EF4-FFF2-40B4-BE49-F238E27FC236}">
                <a16:creationId xmlns:a16="http://schemas.microsoft.com/office/drawing/2014/main" id="{27B25069-8145-DA4D-A403-FA37D9E29F3F}"/>
              </a:ext>
            </a:extLst>
          </p:cNvPr>
          <p:cNvSpPr>
            <a:spLocks noGrp="1"/>
          </p:cNvSpPr>
          <p:nvPr>
            <p:ph type="sldNum" sz="quarter" idx="4"/>
          </p:nvPr>
        </p:nvSpPr>
        <p:spPr>
          <a:xfrm>
            <a:off x="7646624" y="6356350"/>
            <a:ext cx="411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fi-FI" b="1" dirty="0">
                <a:solidFill>
                  <a:schemeClr val="tx1"/>
                </a:solidFill>
              </a:rPr>
              <a:t>VIRTAA YRITYSELÄMÄÄN  </a:t>
            </a:r>
            <a:r>
              <a:rPr lang="fi-FI" b="1" dirty="0">
                <a:solidFill>
                  <a:srgbClr val="176D79"/>
                </a:solidFill>
              </a:rPr>
              <a:t>www.raahenseudunkehitys.fi</a:t>
            </a:r>
          </a:p>
        </p:txBody>
      </p:sp>
      <p:pic>
        <p:nvPicPr>
          <p:cNvPr id="9" name="Kuva 8">
            <a:extLst>
              <a:ext uri="{FF2B5EF4-FFF2-40B4-BE49-F238E27FC236}">
                <a16:creationId xmlns:a16="http://schemas.microsoft.com/office/drawing/2014/main" id="{0154ABA0-9FAA-4C43-A659-D5A9C3231433}"/>
              </a:ext>
            </a:extLst>
          </p:cNvPr>
          <p:cNvPicPr>
            <a:picLocks noChangeAspect="1"/>
          </p:cNvPicPr>
          <p:nvPr userDrawn="1"/>
        </p:nvPicPr>
        <p:blipFill>
          <a:blip r:embed="rId13"/>
          <a:stretch>
            <a:fillRect/>
          </a:stretch>
        </p:blipFill>
        <p:spPr>
          <a:xfrm>
            <a:off x="10125532" y="-11016"/>
            <a:ext cx="1635893" cy="1210560"/>
          </a:xfrm>
          <a:prstGeom prst="rect">
            <a:avLst/>
          </a:prstGeom>
        </p:spPr>
      </p:pic>
      <p:cxnSp>
        <p:nvCxnSpPr>
          <p:cNvPr id="10" name="Suora yhdysviiva 9">
            <a:extLst>
              <a:ext uri="{FF2B5EF4-FFF2-40B4-BE49-F238E27FC236}">
                <a16:creationId xmlns:a16="http://schemas.microsoft.com/office/drawing/2014/main" id="{FB82C3E1-5574-AF48-8241-E7CBFAB95CE9}"/>
              </a:ext>
            </a:extLst>
          </p:cNvPr>
          <p:cNvCxnSpPr>
            <a:cxnSpLocks/>
          </p:cNvCxnSpPr>
          <p:nvPr userDrawn="1"/>
        </p:nvCxnSpPr>
        <p:spPr>
          <a:xfrm>
            <a:off x="422030" y="6165335"/>
            <a:ext cx="113408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1099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rgbClr val="176D7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70F030F-85EE-B347-A47A-EFBFD3E56EE4}"/>
              </a:ext>
            </a:extLst>
          </p:cNvPr>
          <p:cNvSpPr>
            <a:spLocks noGrp="1"/>
          </p:cNvSpPr>
          <p:nvPr>
            <p:ph type="title"/>
          </p:nvPr>
        </p:nvSpPr>
        <p:spPr>
          <a:xfrm>
            <a:off x="763201" y="490586"/>
            <a:ext cx="9257099" cy="1325563"/>
          </a:xfrm>
        </p:spPr>
        <p:txBody>
          <a:bodyPr>
            <a:normAutofit/>
          </a:bodyPr>
          <a:lstStyle/>
          <a:p>
            <a:r>
              <a:rPr lang="fi-FI"/>
              <a:t>Maidontuotanto kunnittain 2014–2022</a:t>
            </a:r>
            <a:endParaRPr lang="fi-FI" sz="3000" dirty="0"/>
          </a:p>
        </p:txBody>
      </p:sp>
      <p:sp>
        <p:nvSpPr>
          <p:cNvPr id="4" name="Päivämäärän paikkamerkki 3">
            <a:extLst>
              <a:ext uri="{FF2B5EF4-FFF2-40B4-BE49-F238E27FC236}">
                <a16:creationId xmlns:a16="http://schemas.microsoft.com/office/drawing/2014/main" id="{2D7791E1-DD6B-2043-8B26-326E4EC7B76B}"/>
              </a:ext>
            </a:extLst>
          </p:cNvPr>
          <p:cNvSpPr>
            <a:spLocks noGrp="1"/>
          </p:cNvSpPr>
          <p:nvPr>
            <p:ph type="dt" sz="half" idx="10"/>
          </p:nvPr>
        </p:nvSpPr>
        <p:spPr/>
        <p:txBody>
          <a:bodyPr/>
          <a:lstStyle/>
          <a:p>
            <a:fld id="{6D8A9D6E-0819-0C47-BFC9-7C25F5459920}" type="datetime1">
              <a:rPr lang="fi-FI" smtClean="0"/>
              <a:t>29.6.2023</a:t>
            </a:fld>
            <a:endParaRPr lang="fi-FI" dirty="0"/>
          </a:p>
        </p:txBody>
      </p:sp>
      <p:sp>
        <p:nvSpPr>
          <p:cNvPr id="5" name="Alatunnisteen paikkamerkki 4">
            <a:extLst>
              <a:ext uri="{FF2B5EF4-FFF2-40B4-BE49-F238E27FC236}">
                <a16:creationId xmlns:a16="http://schemas.microsoft.com/office/drawing/2014/main" id="{3389147F-645E-E041-B13B-072FC7D5EFFD}"/>
              </a:ext>
            </a:extLst>
          </p:cNvPr>
          <p:cNvSpPr>
            <a:spLocks noGrp="1"/>
          </p:cNvSpPr>
          <p:nvPr>
            <p:ph type="ftr" sz="quarter" idx="11"/>
          </p:nvPr>
        </p:nvSpPr>
        <p:spPr>
          <a:xfrm>
            <a:off x="441588" y="5881563"/>
            <a:ext cx="4114800" cy="365125"/>
          </a:xfrm>
        </p:spPr>
        <p:txBody>
          <a:bodyPr/>
          <a:lstStyle/>
          <a:p>
            <a:pPr algn="l"/>
            <a:r>
              <a:rPr lang="fi-FI"/>
              <a:t>Tilastokeskus/SeutuNet</a:t>
            </a:r>
          </a:p>
          <a:p>
            <a:pPr algn="l"/>
            <a:r>
              <a:rPr lang="fi-FI"/>
              <a:t>Lähde: </a:t>
            </a:r>
            <a:r>
              <a:rPr lang="fi-FI" altLang="fi-FI"/>
              <a:t>Luonnonvarakeskus</a:t>
            </a:r>
            <a:endParaRPr lang="fi-FI"/>
          </a:p>
          <a:p>
            <a:pPr algn="l"/>
            <a:endParaRPr lang="fi-FI" dirty="0"/>
          </a:p>
        </p:txBody>
      </p:sp>
      <p:sp>
        <p:nvSpPr>
          <p:cNvPr id="6" name="Dian numeron paikkamerkki 5">
            <a:extLst>
              <a:ext uri="{FF2B5EF4-FFF2-40B4-BE49-F238E27FC236}">
                <a16:creationId xmlns:a16="http://schemas.microsoft.com/office/drawing/2014/main" id="{F2C0317E-E993-9B4F-AC87-404B641103FC}"/>
              </a:ext>
            </a:extLst>
          </p:cNvPr>
          <p:cNvSpPr>
            <a:spLocks noGrp="1"/>
          </p:cNvSpPr>
          <p:nvPr>
            <p:ph type="sldNum" sz="quarter" idx="12"/>
          </p:nvPr>
        </p:nvSpPr>
        <p:spPr/>
        <p:txBody>
          <a:bodyPr/>
          <a:lstStyle/>
          <a:p>
            <a:r>
              <a:rPr lang="fi-FI" b="1">
                <a:solidFill>
                  <a:schemeClr val="tx1"/>
                </a:solidFill>
              </a:rPr>
              <a:t>VIRTAA YRITYSELÄMÄÄN  </a:t>
            </a:r>
            <a:r>
              <a:rPr lang="fi-FI" b="1">
                <a:solidFill>
                  <a:srgbClr val="176D79"/>
                </a:solidFill>
              </a:rPr>
              <a:t>www.raahenseudunkehitys.fi</a:t>
            </a:r>
          </a:p>
          <a:p>
            <a:endParaRPr lang="fi-FI" dirty="0"/>
          </a:p>
        </p:txBody>
      </p:sp>
      <p:sp>
        <p:nvSpPr>
          <p:cNvPr id="10" name="Tekstikehys 30">
            <a:extLst>
              <a:ext uri="{FF2B5EF4-FFF2-40B4-BE49-F238E27FC236}">
                <a16:creationId xmlns:a16="http://schemas.microsoft.com/office/drawing/2014/main" id="{1492B0D9-2D58-4523-8D4F-BA45538FEF59}"/>
              </a:ext>
            </a:extLst>
          </p:cNvPr>
          <p:cNvSpPr txBox="1"/>
          <p:nvPr/>
        </p:nvSpPr>
        <p:spPr>
          <a:xfrm>
            <a:off x="376216" y="5125571"/>
            <a:ext cx="3367124" cy="461665"/>
          </a:xfrm>
          <a:prstGeom prst="rect">
            <a:avLst/>
          </a:prstGeom>
          <a:noFill/>
        </p:spPr>
        <p:txBody>
          <a:bodyPr wrap="square" rtlCol="0">
            <a:spAutoFit/>
          </a:bodyPr>
          <a:lstStyle/>
          <a:p>
            <a:endParaRPr lang="fi-FI" sz="1200">
              <a:latin typeface="Arial" pitchFamily="34" charset="0"/>
              <a:cs typeface="Arial" pitchFamily="34" charset="0"/>
            </a:endParaRPr>
          </a:p>
          <a:p>
            <a:endParaRPr lang="fi-FI" sz="1200" dirty="0">
              <a:latin typeface="Arial" pitchFamily="34" charset="0"/>
              <a:cs typeface="Arial" pitchFamily="34" charset="0"/>
            </a:endParaRPr>
          </a:p>
        </p:txBody>
      </p:sp>
      <p:pic>
        <p:nvPicPr>
          <p:cNvPr id="3" name="Kuva 2">
            <a:extLst>
              <a:ext uri="{FF2B5EF4-FFF2-40B4-BE49-F238E27FC236}">
                <a16:creationId xmlns:a16="http://schemas.microsoft.com/office/drawing/2014/main" id="{7A45712B-F0FA-90EE-819B-4C1EC1F999C5}"/>
              </a:ext>
            </a:extLst>
          </p:cNvPr>
          <p:cNvPicPr>
            <a:picLocks noChangeAspect="1"/>
          </p:cNvPicPr>
          <p:nvPr/>
        </p:nvPicPr>
        <p:blipFill>
          <a:blip r:embed="rId2"/>
          <a:stretch>
            <a:fillRect/>
          </a:stretch>
        </p:blipFill>
        <p:spPr>
          <a:xfrm>
            <a:off x="2797778" y="1407568"/>
            <a:ext cx="6596444" cy="4407790"/>
          </a:xfrm>
          <a:prstGeom prst="rect">
            <a:avLst/>
          </a:prstGeom>
        </p:spPr>
      </p:pic>
    </p:spTree>
    <p:extLst>
      <p:ext uri="{BB962C8B-B14F-4D97-AF65-F5344CB8AC3E}">
        <p14:creationId xmlns:p14="http://schemas.microsoft.com/office/powerpoint/2010/main" val="3443207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70F030F-85EE-B347-A47A-EFBFD3E56EE4}"/>
              </a:ext>
            </a:extLst>
          </p:cNvPr>
          <p:cNvSpPr>
            <a:spLocks noGrp="1"/>
          </p:cNvSpPr>
          <p:nvPr>
            <p:ph type="title"/>
          </p:nvPr>
        </p:nvSpPr>
        <p:spPr>
          <a:xfrm>
            <a:off x="1351160" y="2232661"/>
            <a:ext cx="9307315" cy="2277428"/>
          </a:xfrm>
        </p:spPr>
        <p:txBody>
          <a:bodyPr>
            <a:noAutofit/>
          </a:bodyPr>
          <a:lstStyle/>
          <a:p>
            <a:br>
              <a:rPr lang="fi-FI" sz="1600" dirty="0">
                <a:latin typeface="Arial" pitchFamily="34" charset="0"/>
                <a:cs typeface="Arial" pitchFamily="34" charset="0"/>
              </a:rPr>
            </a:br>
            <a:r>
              <a:rPr lang="fi-FI" sz="1800" dirty="0"/>
              <a:t>Maitomäärät esitetään tilastossa litroina ja tilojen lukumäärä kappaleina. Tilojen lukumäärä sisältää tilat, joilta maitoa on lähetetty meijeriin tilastointivuoden aikana.</a:t>
            </a:r>
            <a:br>
              <a:rPr lang="fi-FI" sz="1800" dirty="0"/>
            </a:br>
            <a:br>
              <a:rPr lang="fi-FI" sz="1800" dirty="0"/>
            </a:br>
            <a:r>
              <a:rPr lang="fi-FI" sz="1800" dirty="0"/>
              <a:t>Maidontuotantomäärät sisältävät maatiloilta meijeriin toimitetun maidon. Määrät eivät sisällä maidon käyttöä maatiloilla.</a:t>
            </a:r>
            <a:br>
              <a:rPr lang="fi-FI" sz="1800" dirty="0"/>
            </a:br>
            <a:br>
              <a:rPr lang="fi-FI" sz="1800" dirty="0"/>
            </a:br>
            <a:r>
              <a:rPr lang="fi-FI" sz="1800" dirty="0"/>
              <a:t>Tilaston tiedot esitetään vuositasolla.</a:t>
            </a:r>
            <a:br>
              <a:rPr lang="fi-FI" sz="1800" dirty="0"/>
            </a:br>
            <a:br>
              <a:rPr lang="fi-FI" sz="1800" dirty="0"/>
            </a:br>
            <a:r>
              <a:rPr lang="fi-FI" sz="1800" dirty="0"/>
              <a:t>Tiedon lähde: http://stat.luke.fi/</a:t>
            </a:r>
            <a:br>
              <a:rPr lang="fi-FI" sz="1800" dirty="0"/>
            </a:br>
            <a:br>
              <a:rPr lang="fi-FI" sz="1600" dirty="0">
                <a:latin typeface="Arial" pitchFamily="34" charset="0"/>
                <a:cs typeface="Arial" pitchFamily="34" charset="0"/>
              </a:rPr>
            </a:br>
            <a:br>
              <a:rPr lang="fi-FI" sz="1600" dirty="0"/>
            </a:br>
            <a:br>
              <a:rPr lang="fi-FI" sz="1600" dirty="0">
                <a:latin typeface="Arial" pitchFamily="34" charset="0"/>
                <a:cs typeface="Arial" pitchFamily="34" charset="0"/>
              </a:rPr>
            </a:br>
            <a:br>
              <a:rPr lang="fi-FI" sz="1600" dirty="0">
                <a:latin typeface="Arial" pitchFamily="34" charset="0"/>
                <a:cs typeface="Arial" pitchFamily="34" charset="0"/>
              </a:rPr>
            </a:br>
            <a:br>
              <a:rPr lang="fi-FI" sz="1600" dirty="0">
                <a:latin typeface="Arial" pitchFamily="34" charset="0"/>
                <a:cs typeface="Arial" pitchFamily="34" charset="0"/>
              </a:rPr>
            </a:br>
            <a:br>
              <a:rPr lang="fi-FI" sz="1600" dirty="0">
                <a:latin typeface="Arial" pitchFamily="34" charset="0"/>
                <a:cs typeface="Arial" pitchFamily="34" charset="0"/>
              </a:rPr>
            </a:br>
            <a:br>
              <a:rPr lang="fi-FI" sz="1600" dirty="0">
                <a:latin typeface="Arial" pitchFamily="34" charset="0"/>
                <a:cs typeface="Arial" pitchFamily="34" charset="0"/>
              </a:rPr>
            </a:br>
            <a:endParaRPr lang="fi-FI" sz="1600" dirty="0">
              <a:latin typeface="Arial" pitchFamily="34" charset="0"/>
              <a:cs typeface="Arial" pitchFamily="34" charset="0"/>
            </a:endParaRPr>
          </a:p>
        </p:txBody>
      </p:sp>
      <p:sp>
        <p:nvSpPr>
          <p:cNvPr id="4" name="Päivämäärän paikkamerkki 3">
            <a:extLst>
              <a:ext uri="{FF2B5EF4-FFF2-40B4-BE49-F238E27FC236}">
                <a16:creationId xmlns:a16="http://schemas.microsoft.com/office/drawing/2014/main" id="{2D7791E1-DD6B-2043-8B26-326E4EC7B76B}"/>
              </a:ext>
            </a:extLst>
          </p:cNvPr>
          <p:cNvSpPr>
            <a:spLocks noGrp="1"/>
          </p:cNvSpPr>
          <p:nvPr>
            <p:ph type="dt" sz="half" idx="10"/>
          </p:nvPr>
        </p:nvSpPr>
        <p:spPr/>
        <p:txBody>
          <a:bodyPr/>
          <a:lstStyle/>
          <a:p>
            <a:fld id="{6D8A9D6E-0819-0C47-BFC9-7C25F5459920}" type="datetime1">
              <a:rPr lang="fi-FI" smtClean="0"/>
              <a:t>29.6.2023</a:t>
            </a:fld>
            <a:endParaRPr lang="fi-FI" dirty="0"/>
          </a:p>
        </p:txBody>
      </p:sp>
      <p:sp>
        <p:nvSpPr>
          <p:cNvPr id="5" name="Alatunnisteen paikkamerkki 4">
            <a:extLst>
              <a:ext uri="{FF2B5EF4-FFF2-40B4-BE49-F238E27FC236}">
                <a16:creationId xmlns:a16="http://schemas.microsoft.com/office/drawing/2014/main" id="{3389147F-645E-E041-B13B-072FC7D5EFFD}"/>
              </a:ext>
            </a:extLst>
          </p:cNvPr>
          <p:cNvSpPr>
            <a:spLocks noGrp="1"/>
          </p:cNvSpPr>
          <p:nvPr>
            <p:ph type="ftr" sz="quarter" idx="11"/>
          </p:nvPr>
        </p:nvSpPr>
        <p:spPr>
          <a:xfrm>
            <a:off x="441588" y="5800944"/>
            <a:ext cx="4114800" cy="365125"/>
          </a:xfrm>
        </p:spPr>
        <p:txBody>
          <a:bodyPr/>
          <a:lstStyle/>
          <a:p>
            <a:pPr algn="l"/>
            <a:r>
              <a:rPr lang="fi-FI" dirty="0"/>
              <a:t>Tilastokeskus/SeutuNet</a:t>
            </a:r>
          </a:p>
        </p:txBody>
      </p:sp>
      <p:sp>
        <p:nvSpPr>
          <p:cNvPr id="6" name="Dian numeron paikkamerkki 5">
            <a:extLst>
              <a:ext uri="{FF2B5EF4-FFF2-40B4-BE49-F238E27FC236}">
                <a16:creationId xmlns:a16="http://schemas.microsoft.com/office/drawing/2014/main" id="{F2C0317E-E993-9B4F-AC87-404B641103FC}"/>
              </a:ext>
            </a:extLst>
          </p:cNvPr>
          <p:cNvSpPr>
            <a:spLocks noGrp="1"/>
          </p:cNvSpPr>
          <p:nvPr>
            <p:ph type="sldNum" sz="quarter" idx="12"/>
          </p:nvPr>
        </p:nvSpPr>
        <p:spPr/>
        <p:txBody>
          <a:bodyPr/>
          <a:lstStyle/>
          <a:p>
            <a:r>
              <a:rPr lang="fi-FI" b="1" dirty="0">
                <a:solidFill>
                  <a:schemeClr val="tx1"/>
                </a:solidFill>
              </a:rPr>
              <a:t>VIRTAA YRITYSELÄMÄÄN  </a:t>
            </a:r>
            <a:r>
              <a:rPr lang="fi-FI" b="1" dirty="0">
                <a:solidFill>
                  <a:srgbClr val="176D79"/>
                </a:solidFill>
              </a:rPr>
              <a:t>www.raahenseudunkehitys.fi</a:t>
            </a:r>
          </a:p>
          <a:p>
            <a:endParaRPr lang="fi-FI" dirty="0"/>
          </a:p>
        </p:txBody>
      </p:sp>
    </p:spTree>
    <p:extLst>
      <p:ext uri="{BB962C8B-B14F-4D97-AF65-F5344CB8AC3E}">
        <p14:creationId xmlns:p14="http://schemas.microsoft.com/office/powerpoint/2010/main" val="835894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TotalTime>
  <Words>95</Words>
  <Application>Microsoft Office PowerPoint</Application>
  <PresentationFormat>Laajakuva</PresentationFormat>
  <Paragraphs>9</Paragraphs>
  <Slides>2</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2</vt:i4>
      </vt:variant>
    </vt:vector>
  </HeadingPairs>
  <TitlesOfParts>
    <vt:vector size="6" baseType="lpstr">
      <vt:lpstr>Arial</vt:lpstr>
      <vt:lpstr>Calibri</vt:lpstr>
      <vt:lpstr>Calibri Light</vt:lpstr>
      <vt:lpstr>Office-teema</vt:lpstr>
      <vt:lpstr>Maidontuotanto kunnittain 2014–2022</vt:lpstr>
      <vt:lpstr> Maitomäärät esitetään tilastossa litroina ja tilojen lukumäärä kappaleina. Tilojen lukumäärä sisältää tilat, joilta maitoa on lähetetty meijeriin tilastointivuoden aikana.  Maidontuotantomäärät sisältävät maatiloilta meijeriin toimitetun maidon. Määrät eivät sisällä maidon käyttöä maatiloilla.  Tilaston tiedot esitetään vuositasolla.  Tiedon lähde: http://stat.luke.fi/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Otsikko</dc:title>
  <dc:creator>Sanna Paakkonen</dc:creator>
  <cp:lastModifiedBy>Miia Huomo</cp:lastModifiedBy>
  <cp:revision>44</cp:revision>
  <dcterms:created xsi:type="dcterms:W3CDTF">2019-12-02T13:32:33Z</dcterms:created>
  <dcterms:modified xsi:type="dcterms:W3CDTF">2023-06-29T10:45:44Z</dcterms:modified>
</cp:coreProperties>
</file>